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84D1E-25F6-441D-91A0-B40BA74E2D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CC28E3-540A-460B-A68D-4B92578354F9}">
      <dgm:prSet/>
      <dgm:spPr/>
      <dgm:t>
        <a:bodyPr/>
        <a:lstStyle/>
        <a:p>
          <a:r>
            <a:rPr lang="de-DE"/>
            <a:t>How it started?</a:t>
          </a:r>
        </a:p>
      </dgm:t>
    </dgm:pt>
    <dgm:pt modelId="{3E8A4128-4741-402C-A060-1EEBFE35CB56}" type="parTrans" cxnId="{6EBE9172-5E65-440C-A5EC-E7309CD57663}">
      <dgm:prSet/>
      <dgm:spPr/>
      <dgm:t>
        <a:bodyPr/>
        <a:lstStyle/>
        <a:p>
          <a:endParaRPr lang="en-US"/>
        </a:p>
      </dgm:t>
    </dgm:pt>
    <dgm:pt modelId="{0304BE8C-ADE3-4D2B-99CB-30458A4F4256}" type="sibTrans" cxnId="{6EBE9172-5E65-440C-A5EC-E7309CD57663}">
      <dgm:prSet/>
      <dgm:spPr/>
      <dgm:t>
        <a:bodyPr/>
        <a:lstStyle/>
        <a:p>
          <a:endParaRPr lang="en-US"/>
        </a:p>
      </dgm:t>
    </dgm:pt>
    <dgm:pt modelId="{624DB11B-392F-484C-9680-7251F7FDC7F5}">
      <dgm:prSet/>
      <dgm:spPr/>
      <dgm:t>
        <a:bodyPr/>
        <a:lstStyle/>
        <a:p>
          <a:r>
            <a:rPr lang="de-DE"/>
            <a:t>How is the current status?</a:t>
          </a:r>
          <a:endParaRPr lang="en-US"/>
        </a:p>
      </dgm:t>
    </dgm:pt>
    <dgm:pt modelId="{FA310EF8-A7D1-434A-A117-6EDB76682AEC}" type="parTrans" cxnId="{88D393BE-75B9-4CB8-AE1E-5D1DC5EEB0AC}">
      <dgm:prSet/>
      <dgm:spPr/>
      <dgm:t>
        <a:bodyPr/>
        <a:lstStyle/>
        <a:p>
          <a:endParaRPr lang="en-US"/>
        </a:p>
      </dgm:t>
    </dgm:pt>
    <dgm:pt modelId="{65E8425F-3CE2-4C17-813B-2D6190BE8B7D}" type="sibTrans" cxnId="{88D393BE-75B9-4CB8-AE1E-5D1DC5EEB0AC}">
      <dgm:prSet/>
      <dgm:spPr/>
      <dgm:t>
        <a:bodyPr/>
        <a:lstStyle/>
        <a:p>
          <a:endParaRPr lang="en-US"/>
        </a:p>
      </dgm:t>
    </dgm:pt>
    <dgm:pt modelId="{02B2B0FB-0707-4ED6-8AA0-4A135B41A355}">
      <dgm:prSet/>
      <dgm:spPr/>
      <dgm:t>
        <a:bodyPr/>
        <a:lstStyle/>
        <a:p>
          <a:r>
            <a:rPr lang="de-DE"/>
            <a:t>What still needs to be added?</a:t>
          </a:r>
          <a:endParaRPr lang="en-US"/>
        </a:p>
      </dgm:t>
    </dgm:pt>
    <dgm:pt modelId="{BF236A48-A1E7-4C36-AD0B-C279FF2D1560}" type="parTrans" cxnId="{E359CFA8-2207-4CF6-AB7B-2D8C3512F7CE}">
      <dgm:prSet/>
      <dgm:spPr/>
      <dgm:t>
        <a:bodyPr/>
        <a:lstStyle/>
        <a:p>
          <a:endParaRPr lang="en-US"/>
        </a:p>
      </dgm:t>
    </dgm:pt>
    <dgm:pt modelId="{2B007706-9413-4D36-B610-D26EB14CBB5F}" type="sibTrans" cxnId="{E359CFA8-2207-4CF6-AB7B-2D8C3512F7CE}">
      <dgm:prSet/>
      <dgm:spPr/>
      <dgm:t>
        <a:bodyPr/>
        <a:lstStyle/>
        <a:p>
          <a:endParaRPr lang="en-US"/>
        </a:p>
      </dgm:t>
    </dgm:pt>
    <dgm:pt modelId="{BCA5077C-476C-47B2-957F-C786F018D5A5}">
      <dgm:prSet/>
      <dgm:spPr/>
      <dgm:t>
        <a:bodyPr/>
        <a:lstStyle/>
        <a:p>
          <a:r>
            <a:rPr lang="de-DE"/>
            <a:t>What are optional features?</a:t>
          </a:r>
          <a:endParaRPr lang="en-US"/>
        </a:p>
      </dgm:t>
    </dgm:pt>
    <dgm:pt modelId="{3716BA20-41E6-4C33-84C8-B6EC8DE6DDFC}" type="parTrans" cxnId="{7FD25F62-AF0B-4922-9BBF-5EE0F18B7F8F}">
      <dgm:prSet/>
      <dgm:spPr/>
      <dgm:t>
        <a:bodyPr/>
        <a:lstStyle/>
        <a:p>
          <a:endParaRPr lang="en-US"/>
        </a:p>
      </dgm:t>
    </dgm:pt>
    <dgm:pt modelId="{199BD416-3424-4244-9014-7A1726C0990D}" type="sibTrans" cxnId="{7FD25F62-AF0B-4922-9BBF-5EE0F18B7F8F}">
      <dgm:prSet/>
      <dgm:spPr/>
      <dgm:t>
        <a:bodyPr/>
        <a:lstStyle/>
        <a:p>
          <a:endParaRPr lang="en-US"/>
        </a:p>
      </dgm:t>
    </dgm:pt>
    <dgm:pt modelId="{C64E3551-59C7-4B3F-868E-67732B333442}" type="pres">
      <dgm:prSet presAssocID="{99D84D1E-25F6-441D-91A0-B40BA74E2D51}" presName="outerComposite" presStyleCnt="0">
        <dgm:presLayoutVars>
          <dgm:chMax val="5"/>
          <dgm:dir/>
          <dgm:resizeHandles val="exact"/>
        </dgm:presLayoutVars>
      </dgm:prSet>
      <dgm:spPr/>
    </dgm:pt>
    <dgm:pt modelId="{998B5A39-6164-4E33-BAFF-CFFA3EA8F3CA}" type="pres">
      <dgm:prSet presAssocID="{99D84D1E-25F6-441D-91A0-B40BA74E2D51}" presName="dummyMaxCanvas" presStyleCnt="0">
        <dgm:presLayoutVars/>
      </dgm:prSet>
      <dgm:spPr/>
    </dgm:pt>
    <dgm:pt modelId="{26DEAA13-EE25-4AEC-9EC1-C813E97BEA10}" type="pres">
      <dgm:prSet presAssocID="{99D84D1E-25F6-441D-91A0-B40BA74E2D51}" presName="FourNodes_1" presStyleLbl="node1" presStyleIdx="0" presStyleCnt="4">
        <dgm:presLayoutVars>
          <dgm:bulletEnabled val="1"/>
        </dgm:presLayoutVars>
      </dgm:prSet>
      <dgm:spPr/>
    </dgm:pt>
    <dgm:pt modelId="{71D9CEBB-8C82-4829-8212-5FACDE2A80FD}" type="pres">
      <dgm:prSet presAssocID="{99D84D1E-25F6-441D-91A0-B40BA74E2D51}" presName="FourNodes_2" presStyleLbl="node1" presStyleIdx="1" presStyleCnt="4">
        <dgm:presLayoutVars>
          <dgm:bulletEnabled val="1"/>
        </dgm:presLayoutVars>
      </dgm:prSet>
      <dgm:spPr/>
    </dgm:pt>
    <dgm:pt modelId="{BACB26EF-224D-4C98-AB2B-857D29FB7886}" type="pres">
      <dgm:prSet presAssocID="{99D84D1E-25F6-441D-91A0-B40BA74E2D51}" presName="FourNodes_3" presStyleLbl="node1" presStyleIdx="2" presStyleCnt="4">
        <dgm:presLayoutVars>
          <dgm:bulletEnabled val="1"/>
        </dgm:presLayoutVars>
      </dgm:prSet>
      <dgm:spPr/>
    </dgm:pt>
    <dgm:pt modelId="{E4E25443-DDD9-4D54-915C-A235F5B67D86}" type="pres">
      <dgm:prSet presAssocID="{99D84D1E-25F6-441D-91A0-B40BA74E2D51}" presName="FourNodes_4" presStyleLbl="node1" presStyleIdx="3" presStyleCnt="4">
        <dgm:presLayoutVars>
          <dgm:bulletEnabled val="1"/>
        </dgm:presLayoutVars>
      </dgm:prSet>
      <dgm:spPr/>
    </dgm:pt>
    <dgm:pt modelId="{11A45BD7-1CDE-4D46-BD14-0FEC319D234E}" type="pres">
      <dgm:prSet presAssocID="{99D84D1E-25F6-441D-91A0-B40BA74E2D51}" presName="FourConn_1-2" presStyleLbl="fgAccFollowNode1" presStyleIdx="0" presStyleCnt="3">
        <dgm:presLayoutVars>
          <dgm:bulletEnabled val="1"/>
        </dgm:presLayoutVars>
      </dgm:prSet>
      <dgm:spPr/>
    </dgm:pt>
    <dgm:pt modelId="{B2EE3B9D-1711-46C7-AA9C-FA454660EDDA}" type="pres">
      <dgm:prSet presAssocID="{99D84D1E-25F6-441D-91A0-B40BA74E2D51}" presName="FourConn_2-3" presStyleLbl="fgAccFollowNode1" presStyleIdx="1" presStyleCnt="3">
        <dgm:presLayoutVars>
          <dgm:bulletEnabled val="1"/>
        </dgm:presLayoutVars>
      </dgm:prSet>
      <dgm:spPr/>
    </dgm:pt>
    <dgm:pt modelId="{52113A39-24E2-42FC-B290-1A0AF8BC0929}" type="pres">
      <dgm:prSet presAssocID="{99D84D1E-25F6-441D-91A0-B40BA74E2D51}" presName="FourConn_3-4" presStyleLbl="fgAccFollowNode1" presStyleIdx="2" presStyleCnt="3">
        <dgm:presLayoutVars>
          <dgm:bulletEnabled val="1"/>
        </dgm:presLayoutVars>
      </dgm:prSet>
      <dgm:spPr/>
    </dgm:pt>
    <dgm:pt modelId="{51620899-6411-4D0C-A5DF-8E7E2DDEC20F}" type="pres">
      <dgm:prSet presAssocID="{99D84D1E-25F6-441D-91A0-B40BA74E2D51}" presName="FourNodes_1_text" presStyleLbl="node1" presStyleIdx="3" presStyleCnt="4">
        <dgm:presLayoutVars>
          <dgm:bulletEnabled val="1"/>
        </dgm:presLayoutVars>
      </dgm:prSet>
      <dgm:spPr/>
    </dgm:pt>
    <dgm:pt modelId="{B315108E-036C-4D8E-AC3F-8AFC091076DD}" type="pres">
      <dgm:prSet presAssocID="{99D84D1E-25F6-441D-91A0-B40BA74E2D51}" presName="FourNodes_2_text" presStyleLbl="node1" presStyleIdx="3" presStyleCnt="4">
        <dgm:presLayoutVars>
          <dgm:bulletEnabled val="1"/>
        </dgm:presLayoutVars>
      </dgm:prSet>
      <dgm:spPr/>
    </dgm:pt>
    <dgm:pt modelId="{8CBE50C4-D20E-4AF1-BB2E-ED61CD144FB0}" type="pres">
      <dgm:prSet presAssocID="{99D84D1E-25F6-441D-91A0-B40BA74E2D51}" presName="FourNodes_3_text" presStyleLbl="node1" presStyleIdx="3" presStyleCnt="4">
        <dgm:presLayoutVars>
          <dgm:bulletEnabled val="1"/>
        </dgm:presLayoutVars>
      </dgm:prSet>
      <dgm:spPr/>
    </dgm:pt>
    <dgm:pt modelId="{56609FC1-A583-4E33-9DC6-1EA5A9892C93}" type="pres">
      <dgm:prSet presAssocID="{99D84D1E-25F6-441D-91A0-B40BA74E2D5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28A541-59A4-4905-AD79-E8918F21E20F}" type="presOf" srcId="{2B007706-9413-4D36-B610-D26EB14CBB5F}" destId="{52113A39-24E2-42FC-B290-1A0AF8BC0929}" srcOrd="0" destOrd="0" presId="urn:microsoft.com/office/officeart/2005/8/layout/vProcess5"/>
    <dgm:cxn modelId="{7FD25F62-AF0B-4922-9BBF-5EE0F18B7F8F}" srcId="{99D84D1E-25F6-441D-91A0-B40BA74E2D51}" destId="{BCA5077C-476C-47B2-957F-C786F018D5A5}" srcOrd="3" destOrd="0" parTransId="{3716BA20-41E6-4C33-84C8-B6EC8DE6DDFC}" sibTransId="{199BD416-3424-4244-9014-7A1726C0990D}"/>
    <dgm:cxn modelId="{1D61B250-0FB4-45FF-A141-798BD265D2A0}" type="presOf" srcId="{624DB11B-392F-484C-9680-7251F7FDC7F5}" destId="{B315108E-036C-4D8E-AC3F-8AFC091076DD}" srcOrd="1" destOrd="0" presId="urn:microsoft.com/office/officeart/2005/8/layout/vProcess5"/>
    <dgm:cxn modelId="{6EBE9172-5E65-440C-A5EC-E7309CD57663}" srcId="{99D84D1E-25F6-441D-91A0-B40BA74E2D51}" destId="{01CC28E3-540A-460B-A68D-4B92578354F9}" srcOrd="0" destOrd="0" parTransId="{3E8A4128-4741-402C-A060-1EEBFE35CB56}" sibTransId="{0304BE8C-ADE3-4D2B-99CB-30458A4F4256}"/>
    <dgm:cxn modelId="{5C82B755-51F5-4E8C-877E-9F2C8C965389}" type="presOf" srcId="{BCA5077C-476C-47B2-957F-C786F018D5A5}" destId="{E4E25443-DDD9-4D54-915C-A235F5B67D86}" srcOrd="0" destOrd="0" presId="urn:microsoft.com/office/officeart/2005/8/layout/vProcess5"/>
    <dgm:cxn modelId="{0D2AD286-1104-438F-AB57-EB798FA98E38}" type="presOf" srcId="{02B2B0FB-0707-4ED6-8AA0-4A135B41A355}" destId="{BACB26EF-224D-4C98-AB2B-857D29FB7886}" srcOrd="0" destOrd="0" presId="urn:microsoft.com/office/officeart/2005/8/layout/vProcess5"/>
    <dgm:cxn modelId="{04AC4193-6164-40E5-B346-CCB6D3116CC1}" type="presOf" srcId="{02B2B0FB-0707-4ED6-8AA0-4A135B41A355}" destId="{8CBE50C4-D20E-4AF1-BB2E-ED61CD144FB0}" srcOrd="1" destOrd="0" presId="urn:microsoft.com/office/officeart/2005/8/layout/vProcess5"/>
    <dgm:cxn modelId="{A1DCBA98-4121-4479-83EA-B8517D1BDD6D}" type="presOf" srcId="{624DB11B-392F-484C-9680-7251F7FDC7F5}" destId="{71D9CEBB-8C82-4829-8212-5FACDE2A80FD}" srcOrd="0" destOrd="0" presId="urn:microsoft.com/office/officeart/2005/8/layout/vProcess5"/>
    <dgm:cxn modelId="{CF8E9F9B-6395-41CD-9AD4-E16B2C532881}" type="presOf" srcId="{01CC28E3-540A-460B-A68D-4B92578354F9}" destId="{51620899-6411-4D0C-A5DF-8E7E2DDEC20F}" srcOrd="1" destOrd="0" presId="urn:microsoft.com/office/officeart/2005/8/layout/vProcess5"/>
    <dgm:cxn modelId="{AB0BDCA0-9970-43B1-BD6A-7CCF3C7B2C9F}" type="presOf" srcId="{99D84D1E-25F6-441D-91A0-B40BA74E2D51}" destId="{C64E3551-59C7-4B3F-868E-67732B333442}" srcOrd="0" destOrd="0" presId="urn:microsoft.com/office/officeart/2005/8/layout/vProcess5"/>
    <dgm:cxn modelId="{4BBC86A8-C028-4A32-A6E3-7F0AE47C32BD}" type="presOf" srcId="{01CC28E3-540A-460B-A68D-4B92578354F9}" destId="{26DEAA13-EE25-4AEC-9EC1-C813E97BEA10}" srcOrd="0" destOrd="0" presId="urn:microsoft.com/office/officeart/2005/8/layout/vProcess5"/>
    <dgm:cxn modelId="{E359CFA8-2207-4CF6-AB7B-2D8C3512F7CE}" srcId="{99D84D1E-25F6-441D-91A0-B40BA74E2D51}" destId="{02B2B0FB-0707-4ED6-8AA0-4A135B41A355}" srcOrd="2" destOrd="0" parTransId="{BF236A48-A1E7-4C36-AD0B-C279FF2D1560}" sibTransId="{2B007706-9413-4D36-B610-D26EB14CBB5F}"/>
    <dgm:cxn modelId="{88D393BE-75B9-4CB8-AE1E-5D1DC5EEB0AC}" srcId="{99D84D1E-25F6-441D-91A0-B40BA74E2D51}" destId="{624DB11B-392F-484C-9680-7251F7FDC7F5}" srcOrd="1" destOrd="0" parTransId="{FA310EF8-A7D1-434A-A117-6EDB76682AEC}" sibTransId="{65E8425F-3CE2-4C17-813B-2D6190BE8B7D}"/>
    <dgm:cxn modelId="{E876DAC0-738A-4A0A-8CD0-0D354DD64382}" type="presOf" srcId="{65E8425F-3CE2-4C17-813B-2D6190BE8B7D}" destId="{B2EE3B9D-1711-46C7-AA9C-FA454660EDDA}" srcOrd="0" destOrd="0" presId="urn:microsoft.com/office/officeart/2005/8/layout/vProcess5"/>
    <dgm:cxn modelId="{AC9472CA-9CBE-486E-9241-41C1F3E73BE8}" type="presOf" srcId="{0304BE8C-ADE3-4D2B-99CB-30458A4F4256}" destId="{11A45BD7-1CDE-4D46-BD14-0FEC319D234E}" srcOrd="0" destOrd="0" presId="urn:microsoft.com/office/officeart/2005/8/layout/vProcess5"/>
    <dgm:cxn modelId="{1744BCE2-7BD6-4599-9856-E74A43E93E39}" type="presOf" srcId="{BCA5077C-476C-47B2-957F-C786F018D5A5}" destId="{56609FC1-A583-4E33-9DC6-1EA5A9892C93}" srcOrd="1" destOrd="0" presId="urn:microsoft.com/office/officeart/2005/8/layout/vProcess5"/>
    <dgm:cxn modelId="{109B8173-549B-4F0D-AD36-60867ADA9C7E}" type="presParOf" srcId="{C64E3551-59C7-4B3F-868E-67732B333442}" destId="{998B5A39-6164-4E33-BAFF-CFFA3EA8F3CA}" srcOrd="0" destOrd="0" presId="urn:microsoft.com/office/officeart/2005/8/layout/vProcess5"/>
    <dgm:cxn modelId="{273696C0-87F3-470F-A416-4C6903C2627D}" type="presParOf" srcId="{C64E3551-59C7-4B3F-868E-67732B333442}" destId="{26DEAA13-EE25-4AEC-9EC1-C813E97BEA10}" srcOrd="1" destOrd="0" presId="urn:microsoft.com/office/officeart/2005/8/layout/vProcess5"/>
    <dgm:cxn modelId="{A129DCE3-2F69-4FB9-AB1A-F1ABE1ACF3B7}" type="presParOf" srcId="{C64E3551-59C7-4B3F-868E-67732B333442}" destId="{71D9CEBB-8C82-4829-8212-5FACDE2A80FD}" srcOrd="2" destOrd="0" presId="urn:microsoft.com/office/officeart/2005/8/layout/vProcess5"/>
    <dgm:cxn modelId="{88E495BB-A67E-4974-A37A-FCA5514E6711}" type="presParOf" srcId="{C64E3551-59C7-4B3F-868E-67732B333442}" destId="{BACB26EF-224D-4C98-AB2B-857D29FB7886}" srcOrd="3" destOrd="0" presId="urn:microsoft.com/office/officeart/2005/8/layout/vProcess5"/>
    <dgm:cxn modelId="{E84A7B62-B287-44EF-B94F-86C535BE320F}" type="presParOf" srcId="{C64E3551-59C7-4B3F-868E-67732B333442}" destId="{E4E25443-DDD9-4D54-915C-A235F5B67D86}" srcOrd="4" destOrd="0" presId="urn:microsoft.com/office/officeart/2005/8/layout/vProcess5"/>
    <dgm:cxn modelId="{572682F6-C9BC-495A-92AF-4F18035930E6}" type="presParOf" srcId="{C64E3551-59C7-4B3F-868E-67732B333442}" destId="{11A45BD7-1CDE-4D46-BD14-0FEC319D234E}" srcOrd="5" destOrd="0" presId="urn:microsoft.com/office/officeart/2005/8/layout/vProcess5"/>
    <dgm:cxn modelId="{55F0BD07-1A3A-48D0-A7D6-38F877209457}" type="presParOf" srcId="{C64E3551-59C7-4B3F-868E-67732B333442}" destId="{B2EE3B9D-1711-46C7-AA9C-FA454660EDDA}" srcOrd="6" destOrd="0" presId="urn:microsoft.com/office/officeart/2005/8/layout/vProcess5"/>
    <dgm:cxn modelId="{D7E99DB8-D319-4C4C-B22C-25DF3DB6E356}" type="presParOf" srcId="{C64E3551-59C7-4B3F-868E-67732B333442}" destId="{52113A39-24E2-42FC-B290-1A0AF8BC0929}" srcOrd="7" destOrd="0" presId="urn:microsoft.com/office/officeart/2005/8/layout/vProcess5"/>
    <dgm:cxn modelId="{9E4652C9-78B8-4A99-9CA7-E8E4F172CA40}" type="presParOf" srcId="{C64E3551-59C7-4B3F-868E-67732B333442}" destId="{51620899-6411-4D0C-A5DF-8E7E2DDEC20F}" srcOrd="8" destOrd="0" presId="urn:microsoft.com/office/officeart/2005/8/layout/vProcess5"/>
    <dgm:cxn modelId="{9AD4173E-D5F3-4C41-A0AF-2B4E0D0EDE02}" type="presParOf" srcId="{C64E3551-59C7-4B3F-868E-67732B333442}" destId="{B315108E-036C-4D8E-AC3F-8AFC091076DD}" srcOrd="9" destOrd="0" presId="urn:microsoft.com/office/officeart/2005/8/layout/vProcess5"/>
    <dgm:cxn modelId="{90732362-5CA0-484F-BD1F-172BA3553EFE}" type="presParOf" srcId="{C64E3551-59C7-4B3F-868E-67732B333442}" destId="{8CBE50C4-D20E-4AF1-BB2E-ED61CD144FB0}" srcOrd="10" destOrd="0" presId="urn:microsoft.com/office/officeart/2005/8/layout/vProcess5"/>
    <dgm:cxn modelId="{8E73593F-27EF-465C-BCC1-7C01EC29005E}" type="presParOf" srcId="{C64E3551-59C7-4B3F-868E-67732B333442}" destId="{56609FC1-A583-4E33-9DC6-1EA5A9892C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EAA13-EE25-4AEC-9EC1-C813E97BEA10}">
      <dsp:nvSpPr>
        <dsp:cNvPr id="0" name=""/>
        <dsp:cNvSpPr/>
      </dsp:nvSpPr>
      <dsp:spPr>
        <a:xfrm>
          <a:off x="0" y="0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How it started?</a:t>
          </a:r>
        </a:p>
      </dsp:txBody>
      <dsp:txXfrm>
        <a:off x="24488" y="24488"/>
        <a:ext cx="7287244" cy="787096"/>
      </dsp:txXfrm>
    </dsp:sp>
    <dsp:sp modelId="{71D9CEBB-8C82-4829-8212-5FACDE2A80FD}">
      <dsp:nvSpPr>
        <dsp:cNvPr id="0" name=""/>
        <dsp:cNvSpPr/>
      </dsp:nvSpPr>
      <dsp:spPr>
        <a:xfrm>
          <a:off x="691781" y="988085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How is the current status?</a:t>
          </a:r>
          <a:endParaRPr lang="en-US" sz="3600" kern="1200"/>
        </a:p>
      </dsp:txBody>
      <dsp:txXfrm>
        <a:off x="716269" y="1012573"/>
        <a:ext cx="6975875" cy="787096"/>
      </dsp:txXfrm>
    </dsp:sp>
    <dsp:sp modelId="{BACB26EF-224D-4C98-AB2B-857D29FB7886}">
      <dsp:nvSpPr>
        <dsp:cNvPr id="0" name=""/>
        <dsp:cNvSpPr/>
      </dsp:nvSpPr>
      <dsp:spPr>
        <a:xfrm>
          <a:off x="1373238" y="1976171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What still needs to be added?</a:t>
          </a:r>
          <a:endParaRPr lang="en-US" sz="3600" kern="1200"/>
        </a:p>
      </dsp:txBody>
      <dsp:txXfrm>
        <a:off x="1397726" y="2000659"/>
        <a:ext cx="6986200" cy="787096"/>
      </dsp:txXfrm>
    </dsp:sp>
    <dsp:sp modelId="{E4E25443-DDD9-4D54-915C-A235F5B67D86}">
      <dsp:nvSpPr>
        <dsp:cNvPr id="0" name=""/>
        <dsp:cNvSpPr/>
      </dsp:nvSpPr>
      <dsp:spPr>
        <a:xfrm>
          <a:off x="2065019" y="2964256"/>
          <a:ext cx="8260080" cy="83607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What are optional features?</a:t>
          </a:r>
          <a:endParaRPr lang="en-US" sz="3600" kern="1200"/>
        </a:p>
      </dsp:txBody>
      <dsp:txXfrm>
        <a:off x="2089507" y="2988744"/>
        <a:ext cx="6975875" cy="787096"/>
      </dsp:txXfrm>
    </dsp:sp>
    <dsp:sp modelId="{11A45BD7-1CDE-4D46-BD14-0FEC319D234E}">
      <dsp:nvSpPr>
        <dsp:cNvPr id="0" name=""/>
        <dsp:cNvSpPr/>
      </dsp:nvSpPr>
      <dsp:spPr>
        <a:xfrm>
          <a:off x="7716632" y="640355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38908" y="640355"/>
        <a:ext cx="298895" cy="408944"/>
      </dsp:txXfrm>
    </dsp:sp>
    <dsp:sp modelId="{B2EE3B9D-1711-46C7-AA9C-FA454660EDDA}">
      <dsp:nvSpPr>
        <dsp:cNvPr id="0" name=""/>
        <dsp:cNvSpPr/>
      </dsp:nvSpPr>
      <dsp:spPr>
        <a:xfrm>
          <a:off x="8408414" y="1628440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30690" y="1628440"/>
        <a:ext cx="298895" cy="408944"/>
      </dsp:txXfrm>
    </dsp:sp>
    <dsp:sp modelId="{52113A39-24E2-42FC-B290-1A0AF8BC0929}">
      <dsp:nvSpPr>
        <dsp:cNvPr id="0" name=""/>
        <dsp:cNvSpPr/>
      </dsp:nvSpPr>
      <dsp:spPr>
        <a:xfrm>
          <a:off x="9089871" y="2616526"/>
          <a:ext cx="543447" cy="543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212147" y="2616526"/>
        <a:ext cx="298895" cy="40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211EBA7E-2E28-E1AB-CF68-96CF277E2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9751F-0A33-6963-B1C4-DC839F4BB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D6280-6722-60CA-FF00-6AE3286F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0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2A3FEF0-63FD-D030-BF85-2FB022B9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55927"/>
            <a:ext cx="3415364" cy="4887475"/>
          </a:xfrm>
        </p:spPr>
        <p:txBody>
          <a:bodyPr anchor="t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 </a:t>
            </a:r>
            <a:r>
              <a:rPr lang="de-DE" dirty="0" err="1"/>
              <a:t>features</a:t>
            </a:r>
            <a:r>
              <a:rPr lang="de-DE" dirty="0"/>
              <a:t>?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01D7C-9B7F-2A39-4253-8C2957E3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36" y="1255926"/>
            <a:ext cx="6411085" cy="4906653"/>
          </a:xfrm>
        </p:spPr>
        <p:txBody>
          <a:bodyPr anchor="t">
            <a:normAutofit/>
          </a:bodyPr>
          <a:lstStyle/>
          <a:p>
            <a:r>
              <a:rPr lang="de-DE" dirty="0" err="1"/>
              <a:t>Creating</a:t>
            </a:r>
            <a:r>
              <a:rPr lang="de-DE" dirty="0"/>
              <a:t> an AI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</a:t>
            </a:r>
          </a:p>
          <a:p>
            <a:r>
              <a:rPr lang="de-DE" dirty="0" err="1"/>
              <a:t>Allowing</a:t>
            </a:r>
            <a:r>
              <a:rPr lang="de-DE" dirty="0"/>
              <a:t> a </a:t>
            </a:r>
            <a:r>
              <a:rPr lang="de-DE" dirty="0" err="1"/>
              <a:t>customizable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and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endParaRPr lang="de-DE" dirty="0"/>
          </a:p>
          <a:p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seem</a:t>
            </a:r>
            <a:r>
              <a:rPr lang="de-DE" dirty="0"/>
              <a:t> instant</a:t>
            </a:r>
          </a:p>
          <a:p>
            <a:r>
              <a:rPr lang="de-DE" dirty="0" err="1"/>
              <a:t>Including</a:t>
            </a:r>
            <a:r>
              <a:rPr lang="de-DE" dirty="0"/>
              <a:t> an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47013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5B9016-4D54-6662-7F8D-A6A8F42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Thanks for your attention!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5ED4B-4069-C926-268B-81172732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15" y="3712684"/>
            <a:ext cx="7847491" cy="18345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Are there any questions?</a:t>
            </a: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76EFAD-19FE-E7DD-D5AE-6A4E5BA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65FEE3-E20B-4EAE-9269-79DBD5CA7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962650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Hölzerne Menschengestalt">
            <a:extLst>
              <a:ext uri="{FF2B5EF4-FFF2-40B4-BE49-F238E27FC236}">
                <a16:creationId xmlns:a16="http://schemas.microsoft.com/office/drawing/2014/main" id="{4B301648-BCEB-3222-CF64-FA2A9E61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4A5F08-344A-DB2F-BD75-2EF969B3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How it started?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3030D-56E7-E41A-A7F0-5F05BD8E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5" y="5600521"/>
            <a:ext cx="10325635" cy="10644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3A6788-A9E5-7BD2-9BC3-A2CF6994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 Figma Prototype</a:t>
            </a:r>
          </a:p>
        </p:txBody>
      </p:sp>
      <p:pic>
        <p:nvPicPr>
          <p:cNvPr id="5" name="Inhaltsplatzhalter 4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9C53A2F3-1870-8CC5-EE82-1126D4C5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270780"/>
            <a:ext cx="6382411" cy="4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F21DB2-7F4B-787B-DD09-8923F84A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439314"/>
            <a:ext cx="10809844" cy="1608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How is the current status?</a:t>
            </a:r>
          </a:p>
        </p:txBody>
      </p:sp>
      <p:pic>
        <p:nvPicPr>
          <p:cNvPr id="5" name="Picture 4" descr="Schwarze 3D-Fragezeichen mit einem gelben Fragezeichen">
            <a:extLst>
              <a:ext uri="{FF2B5EF4-FFF2-40B4-BE49-F238E27FC236}">
                <a16:creationId xmlns:a16="http://schemas.microsoft.com/office/drawing/2014/main" id="{1A6623C3-A644-26FB-7854-BED358F5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44" b="15666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3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3764F-C5F3-24B4-09B6-681CDE4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78C35A-BF9F-B349-3786-98531DA8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Data derived from an API</a:t>
            </a:r>
          </a:p>
          <a:p>
            <a:r>
              <a:rPr lang="en-US" dirty="0"/>
              <a:t>Icons derived from Google </a:t>
            </a:r>
          </a:p>
          <a:p>
            <a:r>
              <a:rPr lang="en-US" dirty="0"/>
              <a:t>Charts displayed with Chart.js</a:t>
            </a:r>
          </a:p>
          <a:p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09541B-4349-9B2E-110F-D05EEDBC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75797"/>
            <a:ext cx="6401443" cy="51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28F7-1670-07C9-4D00-0D04E92B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API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55CB4-F83E-3D32-111A-4914EBDD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453ECD08-645E-664B-55F4-09BEF420C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33" y="835787"/>
            <a:ext cx="6401443" cy="52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5FB98-0EAB-E4FF-E393-8D562D36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chart</a:t>
            </a:r>
            <a:r>
              <a:rPr lang="de-DE" dirty="0"/>
              <a:t>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02E02-CC60-34AA-78A0-940A735D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nhaltsplatzhalter 4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1D11F215-85F9-AA63-95CA-122DB303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29" y="729344"/>
            <a:ext cx="5684051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86947D-9BC0-037C-DA34-AED8FEF3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anchor="ctr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still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?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FFFC7-4466-7412-4C20-67420030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de-DE" dirty="0"/>
              <a:t>Pages </a:t>
            </a:r>
            <a:r>
              <a:rPr lang="de-DE" dirty="0" err="1"/>
              <a:t>for</a:t>
            </a:r>
            <a:r>
              <a:rPr lang="de-DE" dirty="0"/>
              <a:t> all different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Reading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CSV </a:t>
            </a:r>
          </a:p>
          <a:p>
            <a:r>
              <a:rPr lang="de-DE" dirty="0"/>
              <a:t>A </a:t>
            </a:r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Making </a:t>
            </a:r>
            <a:r>
              <a:rPr lang="de-DE" dirty="0" err="1"/>
              <a:t>it</a:t>
            </a:r>
            <a:r>
              <a:rPr lang="de-DE" dirty="0"/>
              <a:t> adaptive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screen </a:t>
            </a:r>
            <a:r>
              <a:rPr lang="de-DE" dirty="0" err="1"/>
              <a:t>sizes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 (README.md)</a:t>
            </a:r>
          </a:p>
        </p:txBody>
      </p:sp>
    </p:spTree>
    <p:extLst>
      <p:ext uri="{BB962C8B-B14F-4D97-AF65-F5344CB8AC3E}">
        <p14:creationId xmlns:p14="http://schemas.microsoft.com/office/powerpoint/2010/main" val="387714891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Final Project Presentation</vt:lpstr>
      <vt:lpstr>Structure</vt:lpstr>
      <vt:lpstr>How it started?</vt:lpstr>
      <vt:lpstr>A Figma Prototype</vt:lpstr>
      <vt:lpstr>How is the current status?</vt:lpstr>
      <vt:lpstr>The current status</vt:lpstr>
      <vt:lpstr>The API code</vt:lpstr>
      <vt:lpstr>The chart code</vt:lpstr>
      <vt:lpstr>What still needs to be added?</vt:lpstr>
      <vt:lpstr>What are optional features?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Jankowiak</dc:creator>
  <cp:lastModifiedBy>Marie Jankowiak</cp:lastModifiedBy>
  <cp:revision>1</cp:revision>
  <dcterms:created xsi:type="dcterms:W3CDTF">2024-11-19T02:19:45Z</dcterms:created>
  <dcterms:modified xsi:type="dcterms:W3CDTF">2024-11-19T03:11:22Z</dcterms:modified>
</cp:coreProperties>
</file>