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84D1E-25F6-441D-91A0-B40BA74E2D5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CC28E3-540A-460B-A68D-4B92578354F9}">
      <dgm:prSet/>
      <dgm:spPr/>
      <dgm:t>
        <a:bodyPr/>
        <a:lstStyle/>
        <a:p>
          <a:r>
            <a:rPr lang="de-DE"/>
            <a:t>How it started?</a:t>
          </a:r>
        </a:p>
      </dgm:t>
    </dgm:pt>
    <dgm:pt modelId="{3E8A4128-4741-402C-A060-1EEBFE35CB56}" type="parTrans" cxnId="{6EBE9172-5E65-440C-A5EC-E7309CD57663}">
      <dgm:prSet/>
      <dgm:spPr/>
      <dgm:t>
        <a:bodyPr/>
        <a:lstStyle/>
        <a:p>
          <a:endParaRPr lang="en-US"/>
        </a:p>
      </dgm:t>
    </dgm:pt>
    <dgm:pt modelId="{0304BE8C-ADE3-4D2B-99CB-30458A4F4256}" type="sibTrans" cxnId="{6EBE9172-5E65-440C-A5EC-E7309CD57663}">
      <dgm:prSet/>
      <dgm:spPr/>
      <dgm:t>
        <a:bodyPr/>
        <a:lstStyle/>
        <a:p>
          <a:endParaRPr lang="en-US"/>
        </a:p>
      </dgm:t>
    </dgm:pt>
    <dgm:pt modelId="{624DB11B-392F-484C-9680-7251F7FDC7F5}">
      <dgm:prSet/>
      <dgm:spPr/>
      <dgm:t>
        <a:bodyPr/>
        <a:lstStyle/>
        <a:p>
          <a:r>
            <a:rPr lang="de-DE"/>
            <a:t>How is the current status?</a:t>
          </a:r>
          <a:endParaRPr lang="en-US"/>
        </a:p>
      </dgm:t>
    </dgm:pt>
    <dgm:pt modelId="{FA310EF8-A7D1-434A-A117-6EDB76682AEC}" type="parTrans" cxnId="{88D393BE-75B9-4CB8-AE1E-5D1DC5EEB0AC}">
      <dgm:prSet/>
      <dgm:spPr/>
      <dgm:t>
        <a:bodyPr/>
        <a:lstStyle/>
        <a:p>
          <a:endParaRPr lang="en-US"/>
        </a:p>
      </dgm:t>
    </dgm:pt>
    <dgm:pt modelId="{65E8425F-3CE2-4C17-813B-2D6190BE8B7D}" type="sibTrans" cxnId="{88D393BE-75B9-4CB8-AE1E-5D1DC5EEB0AC}">
      <dgm:prSet/>
      <dgm:spPr/>
      <dgm:t>
        <a:bodyPr/>
        <a:lstStyle/>
        <a:p>
          <a:endParaRPr lang="en-US"/>
        </a:p>
      </dgm:t>
    </dgm:pt>
    <dgm:pt modelId="{02B2B0FB-0707-4ED6-8AA0-4A135B41A355}">
      <dgm:prSet/>
      <dgm:spPr/>
      <dgm:t>
        <a:bodyPr/>
        <a:lstStyle/>
        <a:p>
          <a:r>
            <a:rPr lang="de-DE"/>
            <a:t>What still needs to be added?</a:t>
          </a:r>
          <a:endParaRPr lang="en-US"/>
        </a:p>
      </dgm:t>
    </dgm:pt>
    <dgm:pt modelId="{BF236A48-A1E7-4C36-AD0B-C279FF2D1560}" type="parTrans" cxnId="{E359CFA8-2207-4CF6-AB7B-2D8C3512F7CE}">
      <dgm:prSet/>
      <dgm:spPr/>
      <dgm:t>
        <a:bodyPr/>
        <a:lstStyle/>
        <a:p>
          <a:endParaRPr lang="en-US"/>
        </a:p>
      </dgm:t>
    </dgm:pt>
    <dgm:pt modelId="{2B007706-9413-4D36-B610-D26EB14CBB5F}" type="sibTrans" cxnId="{E359CFA8-2207-4CF6-AB7B-2D8C3512F7CE}">
      <dgm:prSet/>
      <dgm:spPr/>
      <dgm:t>
        <a:bodyPr/>
        <a:lstStyle/>
        <a:p>
          <a:endParaRPr lang="en-US"/>
        </a:p>
      </dgm:t>
    </dgm:pt>
    <dgm:pt modelId="{BCA5077C-476C-47B2-957F-C786F018D5A5}">
      <dgm:prSet/>
      <dgm:spPr/>
      <dgm:t>
        <a:bodyPr/>
        <a:lstStyle/>
        <a:p>
          <a:r>
            <a:rPr lang="de-DE"/>
            <a:t>What are optional features?</a:t>
          </a:r>
          <a:endParaRPr lang="en-US"/>
        </a:p>
      </dgm:t>
    </dgm:pt>
    <dgm:pt modelId="{3716BA20-41E6-4C33-84C8-B6EC8DE6DDFC}" type="parTrans" cxnId="{7FD25F62-AF0B-4922-9BBF-5EE0F18B7F8F}">
      <dgm:prSet/>
      <dgm:spPr/>
      <dgm:t>
        <a:bodyPr/>
        <a:lstStyle/>
        <a:p>
          <a:endParaRPr lang="en-US"/>
        </a:p>
      </dgm:t>
    </dgm:pt>
    <dgm:pt modelId="{199BD416-3424-4244-9014-7A1726C0990D}" type="sibTrans" cxnId="{7FD25F62-AF0B-4922-9BBF-5EE0F18B7F8F}">
      <dgm:prSet/>
      <dgm:spPr/>
      <dgm:t>
        <a:bodyPr/>
        <a:lstStyle/>
        <a:p>
          <a:endParaRPr lang="en-US"/>
        </a:p>
      </dgm:t>
    </dgm:pt>
    <dgm:pt modelId="{C64E3551-59C7-4B3F-868E-67732B333442}" type="pres">
      <dgm:prSet presAssocID="{99D84D1E-25F6-441D-91A0-B40BA74E2D51}" presName="outerComposite" presStyleCnt="0">
        <dgm:presLayoutVars>
          <dgm:chMax val="5"/>
          <dgm:dir/>
          <dgm:resizeHandles val="exact"/>
        </dgm:presLayoutVars>
      </dgm:prSet>
      <dgm:spPr/>
    </dgm:pt>
    <dgm:pt modelId="{998B5A39-6164-4E33-BAFF-CFFA3EA8F3CA}" type="pres">
      <dgm:prSet presAssocID="{99D84D1E-25F6-441D-91A0-B40BA74E2D51}" presName="dummyMaxCanvas" presStyleCnt="0">
        <dgm:presLayoutVars/>
      </dgm:prSet>
      <dgm:spPr/>
    </dgm:pt>
    <dgm:pt modelId="{26DEAA13-EE25-4AEC-9EC1-C813E97BEA10}" type="pres">
      <dgm:prSet presAssocID="{99D84D1E-25F6-441D-91A0-B40BA74E2D51}" presName="FourNodes_1" presStyleLbl="node1" presStyleIdx="0" presStyleCnt="4">
        <dgm:presLayoutVars>
          <dgm:bulletEnabled val="1"/>
        </dgm:presLayoutVars>
      </dgm:prSet>
      <dgm:spPr/>
    </dgm:pt>
    <dgm:pt modelId="{71D9CEBB-8C82-4829-8212-5FACDE2A80FD}" type="pres">
      <dgm:prSet presAssocID="{99D84D1E-25F6-441D-91A0-B40BA74E2D51}" presName="FourNodes_2" presStyleLbl="node1" presStyleIdx="1" presStyleCnt="4">
        <dgm:presLayoutVars>
          <dgm:bulletEnabled val="1"/>
        </dgm:presLayoutVars>
      </dgm:prSet>
      <dgm:spPr/>
    </dgm:pt>
    <dgm:pt modelId="{BACB26EF-224D-4C98-AB2B-857D29FB7886}" type="pres">
      <dgm:prSet presAssocID="{99D84D1E-25F6-441D-91A0-B40BA74E2D51}" presName="FourNodes_3" presStyleLbl="node1" presStyleIdx="2" presStyleCnt="4">
        <dgm:presLayoutVars>
          <dgm:bulletEnabled val="1"/>
        </dgm:presLayoutVars>
      </dgm:prSet>
      <dgm:spPr/>
    </dgm:pt>
    <dgm:pt modelId="{E4E25443-DDD9-4D54-915C-A235F5B67D86}" type="pres">
      <dgm:prSet presAssocID="{99D84D1E-25F6-441D-91A0-B40BA74E2D51}" presName="FourNodes_4" presStyleLbl="node1" presStyleIdx="3" presStyleCnt="4">
        <dgm:presLayoutVars>
          <dgm:bulletEnabled val="1"/>
        </dgm:presLayoutVars>
      </dgm:prSet>
      <dgm:spPr/>
    </dgm:pt>
    <dgm:pt modelId="{11A45BD7-1CDE-4D46-BD14-0FEC319D234E}" type="pres">
      <dgm:prSet presAssocID="{99D84D1E-25F6-441D-91A0-B40BA74E2D51}" presName="FourConn_1-2" presStyleLbl="fgAccFollowNode1" presStyleIdx="0" presStyleCnt="3">
        <dgm:presLayoutVars>
          <dgm:bulletEnabled val="1"/>
        </dgm:presLayoutVars>
      </dgm:prSet>
      <dgm:spPr/>
    </dgm:pt>
    <dgm:pt modelId="{B2EE3B9D-1711-46C7-AA9C-FA454660EDDA}" type="pres">
      <dgm:prSet presAssocID="{99D84D1E-25F6-441D-91A0-B40BA74E2D51}" presName="FourConn_2-3" presStyleLbl="fgAccFollowNode1" presStyleIdx="1" presStyleCnt="3">
        <dgm:presLayoutVars>
          <dgm:bulletEnabled val="1"/>
        </dgm:presLayoutVars>
      </dgm:prSet>
      <dgm:spPr/>
    </dgm:pt>
    <dgm:pt modelId="{52113A39-24E2-42FC-B290-1A0AF8BC0929}" type="pres">
      <dgm:prSet presAssocID="{99D84D1E-25F6-441D-91A0-B40BA74E2D51}" presName="FourConn_3-4" presStyleLbl="fgAccFollowNode1" presStyleIdx="2" presStyleCnt="3">
        <dgm:presLayoutVars>
          <dgm:bulletEnabled val="1"/>
        </dgm:presLayoutVars>
      </dgm:prSet>
      <dgm:spPr/>
    </dgm:pt>
    <dgm:pt modelId="{51620899-6411-4D0C-A5DF-8E7E2DDEC20F}" type="pres">
      <dgm:prSet presAssocID="{99D84D1E-25F6-441D-91A0-B40BA74E2D51}" presName="FourNodes_1_text" presStyleLbl="node1" presStyleIdx="3" presStyleCnt="4">
        <dgm:presLayoutVars>
          <dgm:bulletEnabled val="1"/>
        </dgm:presLayoutVars>
      </dgm:prSet>
      <dgm:spPr/>
    </dgm:pt>
    <dgm:pt modelId="{B315108E-036C-4D8E-AC3F-8AFC091076DD}" type="pres">
      <dgm:prSet presAssocID="{99D84D1E-25F6-441D-91A0-B40BA74E2D51}" presName="FourNodes_2_text" presStyleLbl="node1" presStyleIdx="3" presStyleCnt="4">
        <dgm:presLayoutVars>
          <dgm:bulletEnabled val="1"/>
        </dgm:presLayoutVars>
      </dgm:prSet>
      <dgm:spPr/>
    </dgm:pt>
    <dgm:pt modelId="{8CBE50C4-D20E-4AF1-BB2E-ED61CD144FB0}" type="pres">
      <dgm:prSet presAssocID="{99D84D1E-25F6-441D-91A0-B40BA74E2D51}" presName="FourNodes_3_text" presStyleLbl="node1" presStyleIdx="3" presStyleCnt="4">
        <dgm:presLayoutVars>
          <dgm:bulletEnabled val="1"/>
        </dgm:presLayoutVars>
      </dgm:prSet>
      <dgm:spPr/>
    </dgm:pt>
    <dgm:pt modelId="{56609FC1-A583-4E33-9DC6-1EA5A9892C93}" type="pres">
      <dgm:prSet presAssocID="{99D84D1E-25F6-441D-91A0-B40BA74E2D5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828A541-59A4-4905-AD79-E8918F21E20F}" type="presOf" srcId="{2B007706-9413-4D36-B610-D26EB14CBB5F}" destId="{52113A39-24E2-42FC-B290-1A0AF8BC0929}" srcOrd="0" destOrd="0" presId="urn:microsoft.com/office/officeart/2005/8/layout/vProcess5"/>
    <dgm:cxn modelId="{7FD25F62-AF0B-4922-9BBF-5EE0F18B7F8F}" srcId="{99D84D1E-25F6-441D-91A0-B40BA74E2D51}" destId="{BCA5077C-476C-47B2-957F-C786F018D5A5}" srcOrd="3" destOrd="0" parTransId="{3716BA20-41E6-4C33-84C8-B6EC8DE6DDFC}" sibTransId="{199BD416-3424-4244-9014-7A1726C0990D}"/>
    <dgm:cxn modelId="{1D61B250-0FB4-45FF-A141-798BD265D2A0}" type="presOf" srcId="{624DB11B-392F-484C-9680-7251F7FDC7F5}" destId="{B315108E-036C-4D8E-AC3F-8AFC091076DD}" srcOrd="1" destOrd="0" presId="urn:microsoft.com/office/officeart/2005/8/layout/vProcess5"/>
    <dgm:cxn modelId="{6EBE9172-5E65-440C-A5EC-E7309CD57663}" srcId="{99D84D1E-25F6-441D-91A0-B40BA74E2D51}" destId="{01CC28E3-540A-460B-A68D-4B92578354F9}" srcOrd="0" destOrd="0" parTransId="{3E8A4128-4741-402C-A060-1EEBFE35CB56}" sibTransId="{0304BE8C-ADE3-4D2B-99CB-30458A4F4256}"/>
    <dgm:cxn modelId="{5C82B755-51F5-4E8C-877E-9F2C8C965389}" type="presOf" srcId="{BCA5077C-476C-47B2-957F-C786F018D5A5}" destId="{E4E25443-DDD9-4D54-915C-A235F5B67D86}" srcOrd="0" destOrd="0" presId="urn:microsoft.com/office/officeart/2005/8/layout/vProcess5"/>
    <dgm:cxn modelId="{0D2AD286-1104-438F-AB57-EB798FA98E38}" type="presOf" srcId="{02B2B0FB-0707-4ED6-8AA0-4A135B41A355}" destId="{BACB26EF-224D-4C98-AB2B-857D29FB7886}" srcOrd="0" destOrd="0" presId="urn:microsoft.com/office/officeart/2005/8/layout/vProcess5"/>
    <dgm:cxn modelId="{04AC4193-6164-40E5-B346-CCB6D3116CC1}" type="presOf" srcId="{02B2B0FB-0707-4ED6-8AA0-4A135B41A355}" destId="{8CBE50C4-D20E-4AF1-BB2E-ED61CD144FB0}" srcOrd="1" destOrd="0" presId="urn:microsoft.com/office/officeart/2005/8/layout/vProcess5"/>
    <dgm:cxn modelId="{A1DCBA98-4121-4479-83EA-B8517D1BDD6D}" type="presOf" srcId="{624DB11B-392F-484C-9680-7251F7FDC7F5}" destId="{71D9CEBB-8C82-4829-8212-5FACDE2A80FD}" srcOrd="0" destOrd="0" presId="urn:microsoft.com/office/officeart/2005/8/layout/vProcess5"/>
    <dgm:cxn modelId="{CF8E9F9B-6395-41CD-9AD4-E16B2C532881}" type="presOf" srcId="{01CC28E3-540A-460B-A68D-4B92578354F9}" destId="{51620899-6411-4D0C-A5DF-8E7E2DDEC20F}" srcOrd="1" destOrd="0" presId="urn:microsoft.com/office/officeart/2005/8/layout/vProcess5"/>
    <dgm:cxn modelId="{AB0BDCA0-9970-43B1-BD6A-7CCF3C7B2C9F}" type="presOf" srcId="{99D84D1E-25F6-441D-91A0-B40BA74E2D51}" destId="{C64E3551-59C7-4B3F-868E-67732B333442}" srcOrd="0" destOrd="0" presId="urn:microsoft.com/office/officeart/2005/8/layout/vProcess5"/>
    <dgm:cxn modelId="{4BBC86A8-C028-4A32-A6E3-7F0AE47C32BD}" type="presOf" srcId="{01CC28E3-540A-460B-A68D-4B92578354F9}" destId="{26DEAA13-EE25-4AEC-9EC1-C813E97BEA10}" srcOrd="0" destOrd="0" presId="urn:microsoft.com/office/officeart/2005/8/layout/vProcess5"/>
    <dgm:cxn modelId="{E359CFA8-2207-4CF6-AB7B-2D8C3512F7CE}" srcId="{99D84D1E-25F6-441D-91A0-B40BA74E2D51}" destId="{02B2B0FB-0707-4ED6-8AA0-4A135B41A355}" srcOrd="2" destOrd="0" parTransId="{BF236A48-A1E7-4C36-AD0B-C279FF2D1560}" sibTransId="{2B007706-9413-4D36-B610-D26EB14CBB5F}"/>
    <dgm:cxn modelId="{88D393BE-75B9-4CB8-AE1E-5D1DC5EEB0AC}" srcId="{99D84D1E-25F6-441D-91A0-B40BA74E2D51}" destId="{624DB11B-392F-484C-9680-7251F7FDC7F5}" srcOrd="1" destOrd="0" parTransId="{FA310EF8-A7D1-434A-A117-6EDB76682AEC}" sibTransId="{65E8425F-3CE2-4C17-813B-2D6190BE8B7D}"/>
    <dgm:cxn modelId="{E876DAC0-738A-4A0A-8CD0-0D354DD64382}" type="presOf" srcId="{65E8425F-3CE2-4C17-813B-2D6190BE8B7D}" destId="{B2EE3B9D-1711-46C7-AA9C-FA454660EDDA}" srcOrd="0" destOrd="0" presId="urn:microsoft.com/office/officeart/2005/8/layout/vProcess5"/>
    <dgm:cxn modelId="{AC9472CA-9CBE-486E-9241-41C1F3E73BE8}" type="presOf" srcId="{0304BE8C-ADE3-4D2B-99CB-30458A4F4256}" destId="{11A45BD7-1CDE-4D46-BD14-0FEC319D234E}" srcOrd="0" destOrd="0" presId="urn:microsoft.com/office/officeart/2005/8/layout/vProcess5"/>
    <dgm:cxn modelId="{1744BCE2-7BD6-4599-9856-E74A43E93E39}" type="presOf" srcId="{BCA5077C-476C-47B2-957F-C786F018D5A5}" destId="{56609FC1-A583-4E33-9DC6-1EA5A9892C93}" srcOrd="1" destOrd="0" presId="urn:microsoft.com/office/officeart/2005/8/layout/vProcess5"/>
    <dgm:cxn modelId="{109B8173-549B-4F0D-AD36-60867ADA9C7E}" type="presParOf" srcId="{C64E3551-59C7-4B3F-868E-67732B333442}" destId="{998B5A39-6164-4E33-BAFF-CFFA3EA8F3CA}" srcOrd="0" destOrd="0" presId="urn:microsoft.com/office/officeart/2005/8/layout/vProcess5"/>
    <dgm:cxn modelId="{273696C0-87F3-470F-A416-4C6903C2627D}" type="presParOf" srcId="{C64E3551-59C7-4B3F-868E-67732B333442}" destId="{26DEAA13-EE25-4AEC-9EC1-C813E97BEA10}" srcOrd="1" destOrd="0" presId="urn:microsoft.com/office/officeart/2005/8/layout/vProcess5"/>
    <dgm:cxn modelId="{A129DCE3-2F69-4FB9-AB1A-F1ABE1ACF3B7}" type="presParOf" srcId="{C64E3551-59C7-4B3F-868E-67732B333442}" destId="{71D9CEBB-8C82-4829-8212-5FACDE2A80FD}" srcOrd="2" destOrd="0" presId="urn:microsoft.com/office/officeart/2005/8/layout/vProcess5"/>
    <dgm:cxn modelId="{88E495BB-A67E-4974-A37A-FCA5514E6711}" type="presParOf" srcId="{C64E3551-59C7-4B3F-868E-67732B333442}" destId="{BACB26EF-224D-4C98-AB2B-857D29FB7886}" srcOrd="3" destOrd="0" presId="urn:microsoft.com/office/officeart/2005/8/layout/vProcess5"/>
    <dgm:cxn modelId="{E84A7B62-B287-44EF-B94F-86C535BE320F}" type="presParOf" srcId="{C64E3551-59C7-4B3F-868E-67732B333442}" destId="{E4E25443-DDD9-4D54-915C-A235F5B67D86}" srcOrd="4" destOrd="0" presId="urn:microsoft.com/office/officeart/2005/8/layout/vProcess5"/>
    <dgm:cxn modelId="{572682F6-C9BC-495A-92AF-4F18035930E6}" type="presParOf" srcId="{C64E3551-59C7-4B3F-868E-67732B333442}" destId="{11A45BD7-1CDE-4D46-BD14-0FEC319D234E}" srcOrd="5" destOrd="0" presId="urn:microsoft.com/office/officeart/2005/8/layout/vProcess5"/>
    <dgm:cxn modelId="{55F0BD07-1A3A-48D0-A7D6-38F877209457}" type="presParOf" srcId="{C64E3551-59C7-4B3F-868E-67732B333442}" destId="{B2EE3B9D-1711-46C7-AA9C-FA454660EDDA}" srcOrd="6" destOrd="0" presId="urn:microsoft.com/office/officeart/2005/8/layout/vProcess5"/>
    <dgm:cxn modelId="{D7E99DB8-D319-4C4C-B22C-25DF3DB6E356}" type="presParOf" srcId="{C64E3551-59C7-4B3F-868E-67732B333442}" destId="{52113A39-24E2-42FC-B290-1A0AF8BC0929}" srcOrd="7" destOrd="0" presId="urn:microsoft.com/office/officeart/2005/8/layout/vProcess5"/>
    <dgm:cxn modelId="{9E4652C9-78B8-4A99-9CA7-E8E4F172CA40}" type="presParOf" srcId="{C64E3551-59C7-4B3F-868E-67732B333442}" destId="{51620899-6411-4D0C-A5DF-8E7E2DDEC20F}" srcOrd="8" destOrd="0" presId="urn:microsoft.com/office/officeart/2005/8/layout/vProcess5"/>
    <dgm:cxn modelId="{9AD4173E-D5F3-4C41-A0AF-2B4E0D0EDE02}" type="presParOf" srcId="{C64E3551-59C7-4B3F-868E-67732B333442}" destId="{B315108E-036C-4D8E-AC3F-8AFC091076DD}" srcOrd="9" destOrd="0" presId="urn:microsoft.com/office/officeart/2005/8/layout/vProcess5"/>
    <dgm:cxn modelId="{90732362-5CA0-484F-BD1F-172BA3553EFE}" type="presParOf" srcId="{C64E3551-59C7-4B3F-868E-67732B333442}" destId="{8CBE50C4-D20E-4AF1-BB2E-ED61CD144FB0}" srcOrd="10" destOrd="0" presId="urn:microsoft.com/office/officeart/2005/8/layout/vProcess5"/>
    <dgm:cxn modelId="{8E73593F-27EF-465C-BCC1-7C01EC29005E}" type="presParOf" srcId="{C64E3551-59C7-4B3F-868E-67732B333442}" destId="{56609FC1-A583-4E33-9DC6-1EA5A9892C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EAA13-EE25-4AEC-9EC1-C813E97BEA10}">
      <dsp:nvSpPr>
        <dsp:cNvPr id="0" name=""/>
        <dsp:cNvSpPr/>
      </dsp:nvSpPr>
      <dsp:spPr>
        <a:xfrm>
          <a:off x="0" y="0"/>
          <a:ext cx="8260080" cy="836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How it started?</a:t>
          </a:r>
        </a:p>
      </dsp:txBody>
      <dsp:txXfrm>
        <a:off x="24488" y="24488"/>
        <a:ext cx="7287244" cy="787096"/>
      </dsp:txXfrm>
    </dsp:sp>
    <dsp:sp modelId="{71D9CEBB-8C82-4829-8212-5FACDE2A80FD}">
      <dsp:nvSpPr>
        <dsp:cNvPr id="0" name=""/>
        <dsp:cNvSpPr/>
      </dsp:nvSpPr>
      <dsp:spPr>
        <a:xfrm>
          <a:off x="691781" y="988085"/>
          <a:ext cx="8260080" cy="836072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How is the current status?</a:t>
          </a:r>
          <a:endParaRPr lang="en-US" sz="3600" kern="1200"/>
        </a:p>
      </dsp:txBody>
      <dsp:txXfrm>
        <a:off x="716269" y="1012573"/>
        <a:ext cx="6975875" cy="787096"/>
      </dsp:txXfrm>
    </dsp:sp>
    <dsp:sp modelId="{BACB26EF-224D-4C98-AB2B-857D29FB7886}">
      <dsp:nvSpPr>
        <dsp:cNvPr id="0" name=""/>
        <dsp:cNvSpPr/>
      </dsp:nvSpPr>
      <dsp:spPr>
        <a:xfrm>
          <a:off x="1373238" y="1976171"/>
          <a:ext cx="8260080" cy="836072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What still needs to be added?</a:t>
          </a:r>
          <a:endParaRPr lang="en-US" sz="3600" kern="1200"/>
        </a:p>
      </dsp:txBody>
      <dsp:txXfrm>
        <a:off x="1397726" y="2000659"/>
        <a:ext cx="6986200" cy="787096"/>
      </dsp:txXfrm>
    </dsp:sp>
    <dsp:sp modelId="{E4E25443-DDD9-4D54-915C-A235F5B67D86}">
      <dsp:nvSpPr>
        <dsp:cNvPr id="0" name=""/>
        <dsp:cNvSpPr/>
      </dsp:nvSpPr>
      <dsp:spPr>
        <a:xfrm>
          <a:off x="2065019" y="2964256"/>
          <a:ext cx="8260080" cy="83607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What are optional features?</a:t>
          </a:r>
          <a:endParaRPr lang="en-US" sz="3600" kern="1200"/>
        </a:p>
      </dsp:txBody>
      <dsp:txXfrm>
        <a:off x="2089507" y="2988744"/>
        <a:ext cx="6975875" cy="787096"/>
      </dsp:txXfrm>
    </dsp:sp>
    <dsp:sp modelId="{11A45BD7-1CDE-4D46-BD14-0FEC319D234E}">
      <dsp:nvSpPr>
        <dsp:cNvPr id="0" name=""/>
        <dsp:cNvSpPr/>
      </dsp:nvSpPr>
      <dsp:spPr>
        <a:xfrm>
          <a:off x="7716632" y="640355"/>
          <a:ext cx="543447" cy="5434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838908" y="640355"/>
        <a:ext cx="298895" cy="408944"/>
      </dsp:txXfrm>
    </dsp:sp>
    <dsp:sp modelId="{B2EE3B9D-1711-46C7-AA9C-FA454660EDDA}">
      <dsp:nvSpPr>
        <dsp:cNvPr id="0" name=""/>
        <dsp:cNvSpPr/>
      </dsp:nvSpPr>
      <dsp:spPr>
        <a:xfrm>
          <a:off x="8408414" y="1628440"/>
          <a:ext cx="543447" cy="5434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530690" y="1628440"/>
        <a:ext cx="298895" cy="408944"/>
      </dsp:txXfrm>
    </dsp:sp>
    <dsp:sp modelId="{52113A39-24E2-42FC-B290-1A0AF8BC0929}">
      <dsp:nvSpPr>
        <dsp:cNvPr id="0" name=""/>
        <dsp:cNvSpPr/>
      </dsp:nvSpPr>
      <dsp:spPr>
        <a:xfrm>
          <a:off x="9089871" y="2616526"/>
          <a:ext cx="543447" cy="5434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212147" y="2616526"/>
        <a:ext cx="298895" cy="408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8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1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6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iklasrosseck.github.io/AirQuality/homepage_te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211EBA7E-2E28-E1AB-CF68-96CF277E2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29751F-0A33-6963-B1C4-DC839F4BB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Final Project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ED6280-6722-60CA-FF00-6AE3286F5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Niklas Harald Rosseck</a:t>
            </a:r>
          </a:p>
          <a:p>
            <a:r>
              <a:rPr lang="de-DE" dirty="0">
                <a:solidFill>
                  <a:srgbClr val="FFFFFF"/>
                </a:solidFill>
              </a:rPr>
              <a:t>202400384</a:t>
            </a:r>
          </a:p>
        </p:txBody>
      </p:sp>
    </p:spTree>
    <p:extLst>
      <p:ext uri="{BB962C8B-B14F-4D97-AF65-F5344CB8AC3E}">
        <p14:creationId xmlns:p14="http://schemas.microsoft.com/office/powerpoint/2010/main" val="138360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686947D-9BC0-037C-DA34-AED8FEF3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1812" cy="5417452"/>
          </a:xfrm>
        </p:spPr>
        <p:txBody>
          <a:bodyPr anchor="ctr"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still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?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FFFC7-4466-7412-4C20-67420030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r>
              <a:rPr lang="de-DE" dirty="0"/>
              <a:t>Pages </a:t>
            </a:r>
            <a:r>
              <a:rPr lang="de-DE" dirty="0" err="1"/>
              <a:t>for</a:t>
            </a:r>
            <a:r>
              <a:rPr lang="de-DE" dirty="0"/>
              <a:t> all different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Reading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CSV </a:t>
            </a:r>
          </a:p>
          <a:p>
            <a:r>
              <a:rPr lang="de-DE" dirty="0"/>
              <a:t>A </a:t>
            </a:r>
            <a:r>
              <a:rPr lang="de-DE" dirty="0" err="1"/>
              <a:t>footer</a:t>
            </a:r>
            <a:endParaRPr lang="de-DE" dirty="0"/>
          </a:p>
          <a:p>
            <a:r>
              <a:rPr lang="de-DE" dirty="0"/>
              <a:t>Making </a:t>
            </a:r>
            <a:r>
              <a:rPr lang="de-DE" dirty="0" err="1"/>
              <a:t>it</a:t>
            </a:r>
            <a:r>
              <a:rPr lang="de-DE" dirty="0"/>
              <a:t> adaptive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screen </a:t>
            </a:r>
            <a:r>
              <a:rPr lang="de-DE" dirty="0" err="1"/>
              <a:t>sizes</a:t>
            </a:r>
            <a:endParaRPr lang="de-DE" dirty="0"/>
          </a:p>
          <a:p>
            <a:r>
              <a:rPr lang="de-DE" dirty="0" err="1"/>
              <a:t>Documentation</a:t>
            </a:r>
            <a:r>
              <a:rPr lang="de-DE" dirty="0"/>
              <a:t> (README.md)</a:t>
            </a:r>
          </a:p>
        </p:txBody>
      </p:sp>
    </p:spTree>
    <p:extLst>
      <p:ext uri="{BB962C8B-B14F-4D97-AF65-F5344CB8AC3E}">
        <p14:creationId xmlns:p14="http://schemas.microsoft.com/office/powerpoint/2010/main" val="387714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21D173-6284-4FAE-A99F-43ECD7FF2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9BF565-BBEE-48F0-A1FA-F4E6BB258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2AA7AD-BC24-422C-941E-17CA67C9E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DE6859-3F3B-4967-BE7C-4A9E51DAE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5A87A1-CACC-4A2A-B78D-D40C6B33B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779A3D-92DA-4F31-8FB7-B1C987E90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9AF05A-8ABD-47E9-BDF0-8FE84C30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9C4168-16CE-49DB-9A25-7046068DC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9829A5-43FD-42B2-ACDC-656339BF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5CDD6A-F295-4FA4-9A8E-84EF71D4B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D87361-C476-4621-86D8-7A4AAB077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28A1C1-067C-40F1-9DBD-7A29C868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2EEEDA-3682-432F-8AF6-64C9861C4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5A0942-89D9-4008-B705-D394677DB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9F9EC0-3407-45D7-8140-44300FDEC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0E820B-BF53-4C96-8E7F-0E84A2D0B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916B3F-A54C-42D7-9755-BC4C33464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39EE86-1E58-4F25-A36E-6F8A0C1B4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CF943B8-9541-4EDB-BF3A-AC968A03B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82AA5E-EAE7-4589-BD66-0D5C0CA9C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8B4626-DFE3-4915-854F-62EFAA5BE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D99BF45-4212-4A91-9D80-990C7971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36D20A-9010-4C1A-9123-EBDEEB513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DACB13-D4A4-40CD-B5C2-1668B5A8F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76C03C-90B5-4F21-869F-538C6C3FB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F950BD-388F-4F2D-9896-D94F81CD0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C3A6AC-920A-4DBD-A46A-E9ACB03BB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C2C64E-EFB0-4336-B5D5-4646040FD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760DFA-8273-42B4-BA9C-71A5B3271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BA07601-6746-4097-8AAC-604ADB050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2D8CD4-DCE3-42A2-85C2-2B5068B3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853C3B-C174-4ACE-99E6-3A948EE04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2A3FEF0-63FD-D030-BF85-2FB022B9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255927"/>
            <a:ext cx="3415364" cy="4887475"/>
          </a:xfrm>
        </p:spPr>
        <p:txBody>
          <a:bodyPr anchor="t"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optional </a:t>
            </a:r>
            <a:r>
              <a:rPr lang="de-DE" dirty="0" err="1"/>
              <a:t>features</a:t>
            </a:r>
            <a:r>
              <a:rPr lang="de-DE" dirty="0"/>
              <a:t>?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201D7C-9B7F-2A39-4253-8C2957E3C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836" y="1255926"/>
            <a:ext cx="6411085" cy="4906653"/>
          </a:xfrm>
        </p:spPr>
        <p:txBody>
          <a:bodyPr anchor="t">
            <a:normAutofit/>
          </a:bodyPr>
          <a:lstStyle/>
          <a:p>
            <a:r>
              <a:rPr lang="de-DE" dirty="0" err="1"/>
              <a:t>Creating</a:t>
            </a:r>
            <a:r>
              <a:rPr lang="de-DE" dirty="0"/>
              <a:t> an AI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upcoming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</a:t>
            </a:r>
          </a:p>
          <a:p>
            <a:r>
              <a:rPr lang="de-DE" dirty="0" err="1"/>
              <a:t>Allowing</a:t>
            </a:r>
            <a:r>
              <a:rPr lang="de-DE" dirty="0"/>
              <a:t> a </a:t>
            </a:r>
            <a:r>
              <a:rPr lang="de-DE" dirty="0" err="1"/>
              <a:t>customizable</a:t>
            </a:r>
            <a:r>
              <a:rPr lang="de-DE" dirty="0"/>
              <a:t> </a:t>
            </a:r>
            <a:r>
              <a:rPr lang="de-DE" dirty="0" err="1"/>
              <a:t>dashboard</a:t>
            </a:r>
            <a:r>
              <a:rPr lang="de-DE" dirty="0"/>
              <a:t> and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registration</a:t>
            </a:r>
            <a:endParaRPr lang="de-DE" dirty="0"/>
          </a:p>
          <a:p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caching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 </a:t>
            </a:r>
            <a:r>
              <a:rPr lang="de-DE" dirty="0" err="1"/>
              <a:t>seem</a:t>
            </a:r>
            <a:r>
              <a:rPr lang="de-DE" dirty="0"/>
              <a:t> instant</a:t>
            </a:r>
          </a:p>
          <a:p>
            <a:r>
              <a:rPr lang="de-DE" dirty="0" err="1"/>
              <a:t>Including</a:t>
            </a:r>
            <a:r>
              <a:rPr lang="de-DE" dirty="0"/>
              <a:t> an </a:t>
            </a: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47013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65B9016-4D54-6662-7F8D-A6A8F422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75" y="1122363"/>
            <a:ext cx="9807425" cy="230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Thanks for your attention!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5ED4B-4069-C926-268B-81172732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315" y="3712684"/>
            <a:ext cx="7847491" cy="18345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Are there any questions?</a:t>
            </a:r>
          </a:p>
        </p:txBody>
      </p:sp>
      <p:sp>
        <p:nvSpPr>
          <p:cNvPr id="78" name="Right Triangle 77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8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A19D0-2BD2-47E7-A51B-B8083A14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6641F14-42D8-42E0-8B56-FC0A08EB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3FEF18-8973-49F1-B984-81E630730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FEE187-7ECD-4C55-BE26-0DA3DDE0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08818-667C-4218-8552-2975EB00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A1A626-67CE-4E24-974F-C432A21D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029D28-01D8-4EB8-B30C-79D6F14E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4E501C-EBFD-4E76-8F7F-9EFA76EF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4596B9-52A8-4717-8158-2204F86D9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EC080A-A9BB-467A-92A9-D597436B7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5DD030-3FCC-4380-B680-8E171845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15E10D-03D4-4A67-8377-5B0A55F3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B96670-ACA9-42B6-87A2-E4119998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BC8247-310E-48D0-9CEF-43BC6E41A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F09D0F-F86F-4AA5-AB1D-AAB1E5BA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9569AF0-6598-4FCC-803D-B3C3DE03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B68A9D-7921-44B8-8464-E36F028E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8EB3D7-2443-4764-9991-B691C090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6128C1-7748-441C-94E4-1874BB57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76682F-0434-4D7E-B400-2DF99D96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D2F02B-2688-4DCD-9610-1C086528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A0DA4B-915F-4A6D-8368-BE7B53E4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711BC-8D96-4E1F-934B-9E382A61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64551E-CB94-4200-809A-9E33122BA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4389BE-74F0-4F54-9DE0-2BCB33C7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721F72-5343-46B1-AFC1-6DF4FF77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A528A6-14EE-4010-93CB-95F75CB9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86140D-084D-4621-A556-65927AB4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9A17-7EE3-4BEF-B630-AD0AB020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23B596-7D86-4AF3-AE7E-A696FEF1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F7FC8FA-C1DE-4F38-BCDA-464A5478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FE2E-F050-46F9-BAD0-939F37AA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3D6C682-FD57-4DF7-854F-DD140E1E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1621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76EFAD-19FE-E7DD-D5AE-6A4E5BA4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380515"/>
          </a:xfrm>
        </p:spPr>
        <p:txBody>
          <a:bodyPr>
            <a:normAutofit/>
          </a:bodyPr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A65FEE3-E20B-4EAE-9269-79DBD5CA7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962650"/>
              </p:ext>
            </p:extLst>
          </p:nvPr>
        </p:nvGraphicFramePr>
        <p:xfrm>
          <a:off x="690563" y="2339974"/>
          <a:ext cx="10325100" cy="38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9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Hölzerne Menschengestalt">
            <a:extLst>
              <a:ext uri="{FF2B5EF4-FFF2-40B4-BE49-F238E27FC236}">
                <a16:creationId xmlns:a16="http://schemas.microsoft.com/office/drawing/2014/main" id="{4B301648-BCEB-3222-CF64-FA2A9E61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A1F22E2-9813-4EBC-A701-AAAA6ED1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8B7518-BB87-4DEF-913D-A2C5C7E89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7FA77DC-D6FA-4AF0-A95F-D85CBE0CE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31CC20-67CB-426B-9FFC-86FBB5EA6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16F19F-AFAD-4BB8-BADC-94042BA7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21872D-2D68-4EB1-A577-7F00EF355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199ACF-202D-4583-B640-4C058ED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3BC0596-61D3-4355-A982-C094F43CB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51CA5D-B2E2-4379-B91C-7B20CCE96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794494-F766-402C-9809-2B7281C2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4BC5DD-5792-4415-B452-36FC7DB9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D5BC48-7901-4D5B-AD85-A6FCC73C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ABEFD0-8063-4DE5-9CA3-737A67750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A24B3D-8D0A-479A-B1D0-06EF71D6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56DE0E-53B5-4582-80B2-722B3BC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883FE8-A185-4697-8586-55EED58A5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896C73-323B-4B40-8CA7-A60CB0C66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F23969-C27D-45AA-837C-C07705B0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FEA341-5A10-448E-A0F8-6D0718B8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1EE197-BD9A-4965-84E0-BB65569A7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FCEBE5-19AB-4C9B-8AC6-78A104965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E1E700-F8E3-4452-95DE-C8B0FE50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295082-1371-47D6-A2AB-35BE9A7F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A10ADB-4739-4067-852F-DFA06CC8E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06801A-B91F-4D65-8E7B-2273ADD21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9FE0-C4B7-41D4-B2F5-B9C177CC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487A2F-0D93-4B96-A88E-A7C3050D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4C9A55-5148-43BC-9F3C-1EA2B7BC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B2033D-57C6-4263-BCBC-4F717C962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1D041FE-8BBF-4472-9BA9-274FF791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F09DF04-1192-4720-BC8C-10F3AA1C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24BB435-2932-44F7-AC2E-D5A16116E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45FE972-3FD1-42A0-917A-5FC226BB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4A5F08-344A-DB2F-BD75-2EF969B3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4453656"/>
            <a:ext cx="10325635" cy="975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How it started?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53030D-56E7-E41A-A7F0-5F05BD8E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25" y="5600521"/>
            <a:ext cx="10325635" cy="10644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0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A6788-A9E5-7BD2-9BC3-A2CF6994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 Figma Prototype</a:t>
            </a:r>
          </a:p>
        </p:txBody>
      </p:sp>
      <p:pic>
        <p:nvPicPr>
          <p:cNvPr id="5" name="Inhaltsplatzhalter 4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9C53A2F3-1870-8CC5-EE82-1126D4C50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340" y="1270780"/>
            <a:ext cx="6382411" cy="43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5F21DB2-7F4B-787B-DD09-8923F84A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3439314"/>
            <a:ext cx="10809844" cy="1608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How is the current status?</a:t>
            </a:r>
          </a:p>
        </p:txBody>
      </p:sp>
      <p:pic>
        <p:nvPicPr>
          <p:cNvPr id="5" name="Picture 4" descr="Schwarze 3D-Fragezeichen mit einem gelben Fragezeichen">
            <a:extLst>
              <a:ext uri="{FF2B5EF4-FFF2-40B4-BE49-F238E27FC236}">
                <a16:creationId xmlns:a16="http://schemas.microsoft.com/office/drawing/2014/main" id="{1A6623C3-A644-26FB-7854-BED358F5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44" b="15666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73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3764F-C5F3-24B4-09B6-681CDE44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78C35A-BF9F-B349-3786-98531DA8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r>
              <a:rPr lang="en-US" dirty="0"/>
              <a:t>Data derived from a </a:t>
            </a:r>
            <a:r>
              <a:rPr lang="en-US" dirty="0" err="1"/>
              <a:t>WeatherAPI</a:t>
            </a:r>
            <a:endParaRPr lang="en-US" dirty="0"/>
          </a:p>
          <a:p>
            <a:r>
              <a:rPr lang="en-US" dirty="0"/>
              <a:t>Icons derived from Google </a:t>
            </a:r>
          </a:p>
          <a:p>
            <a:r>
              <a:rPr lang="en-US" dirty="0"/>
              <a:t>Charts displayed with Chart.js</a:t>
            </a:r>
          </a:p>
          <a:p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509541B-4349-9B2E-110F-D05EEDBC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875797"/>
            <a:ext cx="6401443" cy="512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2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9423091-0796-8802-9BE0-1465DE79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75" y="1122363"/>
            <a:ext cx="9807425" cy="230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55725-0518-15F8-8E0D-AC31ABA7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315" y="3712684"/>
            <a:ext cx="7847491" cy="18345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https://niklasrosseck.github.io/AirQuality/homepage_test.html</a:t>
            </a:r>
            <a:r>
              <a:rPr lang="en-US" sz="2400" dirty="0"/>
              <a:t> </a:t>
            </a:r>
          </a:p>
        </p:txBody>
      </p:sp>
      <p:sp>
        <p:nvSpPr>
          <p:cNvPr id="78" name="Right Triangle 77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5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4728F7-1670-07C9-4D00-0D04E92B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de-DE" dirty="0"/>
              <a:t>The API 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D55CB4-F83E-3D32-111A-4914EBDD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Inhaltsplatzhalter 4" descr="Ein Bild, das Text, Screenshot, Schrift enthält.">
            <a:extLst>
              <a:ext uri="{FF2B5EF4-FFF2-40B4-BE49-F238E27FC236}">
                <a16:creationId xmlns:a16="http://schemas.microsoft.com/office/drawing/2014/main" id="{453ECD08-645E-664B-55F4-09BEF420C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33" y="835787"/>
            <a:ext cx="6401443" cy="52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0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A5FB98-0EAB-E4FF-E393-8D562D36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chart</a:t>
            </a:r>
            <a:r>
              <a:rPr lang="de-DE" dirty="0"/>
              <a:t> 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C02E02-CC60-34AA-78A0-940A735D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Inhaltsplatzhalter 4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1D11F215-85F9-AA63-95CA-122DB3032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29" y="729344"/>
            <a:ext cx="5684051" cy="54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772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33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Grandview</vt:lpstr>
      <vt:lpstr>Wingdings</vt:lpstr>
      <vt:lpstr>CosineVTI</vt:lpstr>
      <vt:lpstr>Final Project Presentation</vt:lpstr>
      <vt:lpstr>Structure</vt:lpstr>
      <vt:lpstr>How it started?</vt:lpstr>
      <vt:lpstr>A Figma Prototype</vt:lpstr>
      <vt:lpstr>How is the current status?</vt:lpstr>
      <vt:lpstr>The current status</vt:lpstr>
      <vt:lpstr>Demo</vt:lpstr>
      <vt:lpstr>The API code</vt:lpstr>
      <vt:lpstr>The chart code</vt:lpstr>
      <vt:lpstr>What still needs to be added?</vt:lpstr>
      <vt:lpstr>What are optional features?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Jankowiak</dc:creator>
  <cp:lastModifiedBy>Marie Jankowiak</cp:lastModifiedBy>
  <cp:revision>2</cp:revision>
  <dcterms:created xsi:type="dcterms:W3CDTF">2024-11-19T02:19:45Z</dcterms:created>
  <dcterms:modified xsi:type="dcterms:W3CDTF">2024-11-26T02:13:37Z</dcterms:modified>
</cp:coreProperties>
</file>