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2" r:id="rId8"/>
    <p:sldId id="259" r:id="rId9"/>
    <p:sldId id="260" r:id="rId10"/>
    <p:sldId id="261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5" autoAdjust="0"/>
    <p:restoredTop sz="96327" autoAdjust="0"/>
  </p:normalViewPr>
  <p:slideViewPr>
    <p:cSldViewPr snapToGrid="0" showGuides="1">
      <p:cViewPr varScale="1">
        <p:scale>
          <a:sx n="118" d="100"/>
          <a:sy n="118" d="100"/>
        </p:scale>
        <p:origin x="936" y="20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7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EF864B-26AB-4773-B089-6FC4C29A6E87}" type="datetime1">
              <a:rPr lang="en-GB" smtClean="0"/>
              <a:t>20/01/2020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6226-6BFA-494A-B70F-EF778903F26F}" type="datetime1">
              <a:rPr lang="en-GB" smtClean="0"/>
              <a:pPr/>
              <a:t>20/01/2020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Fira Sans" panose="020B0503050000020004" pitchFamily="34" charset="0"/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0">
                <a:solidFill>
                  <a:schemeClr val="accent6"/>
                </a:solidFill>
                <a:latin typeface="Fira Sans" panose="020B05030500000200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 dirty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Fira Sans" panose="020B0503050000020004" pitchFamily="34" charset="0"/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Fira Sans" panose="020B0503050000020004" pitchFamily="34" charset="0"/>
                <a:cs typeface="Calibri Light" panose="020F0302020204030204" pitchFamily="34" charset="0"/>
              </a:defRPr>
            </a:lvl1pPr>
          </a:lstStyle>
          <a:p>
            <a:pPr rtl="0"/>
            <a:r>
              <a:rPr lang="en-GB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Fira Sans" panose="020B0503050000020004" pitchFamily="34" charset="0"/>
                <a:cs typeface="Calibri Light" panose="020F0302020204030204" pitchFamily="34" charset="0"/>
              </a:defRPr>
            </a:lvl1pPr>
          </a:lstStyle>
          <a:p>
            <a:pPr rtl="0"/>
            <a:r>
              <a:rPr lang="en-GB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Fira Sans" panose="020B0503050000020004" pitchFamily="34" charset="0"/>
                <a:cs typeface="Calibri Light" panose="020F0302020204030204" pitchFamily="34" charset="0"/>
              </a:defRPr>
            </a:lvl1pPr>
          </a:lstStyle>
          <a:p>
            <a:pPr rtl="0"/>
            <a:r>
              <a:rPr lang="en-GB" noProof="0"/>
              <a:t>Email address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Fira Sans" panose="020B0503050000020004" pitchFamily="34" charset="0"/>
                <a:cs typeface="Calibri Light" panose="020F0302020204030204" pitchFamily="34" charset="0"/>
              </a:defRPr>
            </a:lvl1pPr>
          </a:lstStyle>
          <a:p>
            <a:pPr rtl="0"/>
            <a:r>
              <a:rPr lang="en-GB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GB" noProof="0">
              <a:latin typeface="Fira Sans" panose="020B0503050000020004" pitchFamily="34" charset="0"/>
            </a:endParaRPr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GB" noProof="0">
              <a:latin typeface="Fira Sans" panose="020B0503050000020004" pitchFamily="34" charset="0"/>
            </a:endParaRPr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GB" noProof="0">
              <a:latin typeface="Fira Sans" panose="020B0503050000020004" pitchFamily="34" charset="0"/>
            </a:endParaRPr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GB" noProof="0">
              <a:latin typeface="Fira Sans" panose="020B0503050000020004" pitchFamily="34" charset="0"/>
            </a:endParaRP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Fira Sans" panose="020B05030500000200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Fira Sans" panose="020B05030500000200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Fira Sans" panose="020B0503050000020004" pitchFamily="34" charset="0"/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0">
                <a:solidFill>
                  <a:schemeClr val="accent6"/>
                </a:solidFill>
                <a:latin typeface="Fira Sans" panose="020B05030500000200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 dirty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solidFill>
                  <a:schemeClr val="tx1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Fira Sans" panose="020B0503050000020004" pitchFamily="34" charset="0"/>
              </a:endParaRPr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n-GB" noProof="0">
              <a:latin typeface="Fira Sans" panose="020B05030500000200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Fira Sans" panose="020B0503050000020004" pitchFamily="34" charset="0"/>
              </a:defRPr>
            </a:lvl1pPr>
          </a:lstStyle>
          <a:p>
            <a:r>
              <a:rPr lang="en-GB"/>
              <a:t>Project 5: Water Management | 21.01.2020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fld id="{8699F50C-BE38-4BD0-BA84-9B090E1F2B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Fira Sans" panose="020B0503050000020004" pitchFamily="34" charset="0"/>
              </a:defRPr>
            </a:lvl1pPr>
          </a:lstStyle>
          <a:p>
            <a:pPr rtl="0"/>
            <a:r>
              <a:rPr lang="en-GB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2458726-B683-0E41-81DD-D7598414B5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824" y="121827"/>
            <a:ext cx="2115990" cy="5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solidFill>
                  <a:schemeClr val="tx1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Fira Sans" panose="020B0503050000020004" pitchFamily="34" charset="0"/>
              </a:endParaRPr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n-GB" noProof="0">
              <a:latin typeface="Fira Sans" panose="020B05030500000200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Fira Sans" panose="020B0503050000020004" pitchFamily="34" charset="0"/>
              </a:defRPr>
            </a:lvl1pPr>
          </a:lstStyle>
          <a:p>
            <a:r>
              <a:rPr lang="en-GB"/>
              <a:t>Project 5: Water Management | 21.01.2020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fld id="{8699F50C-BE38-4BD0-BA84-9B090E1F2B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Fira Sans" panose="020B0503050000020004" pitchFamily="34" charset="0"/>
              </a:defRPr>
            </a:lvl1pPr>
          </a:lstStyle>
          <a:p>
            <a:pPr rtl="0"/>
            <a:r>
              <a:rPr lang="en-GB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50602E0-8428-D740-88BC-12E5BB8F2C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824" y="121827"/>
            <a:ext cx="2115990" cy="5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solidFill>
                  <a:schemeClr val="tx1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Fira Sans" panose="020B0503050000020004" pitchFamily="34" charset="0"/>
              </a:endParaRPr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n-GB" noProof="0">
              <a:latin typeface="Fira Sans" panose="020B05030500000200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Fira Sans" panose="020B0503050000020004" pitchFamily="34" charset="0"/>
              </a:defRPr>
            </a:lvl1pPr>
          </a:lstStyle>
          <a:p>
            <a:r>
              <a:rPr lang="en-GB"/>
              <a:t>Project 5: Water Management | 21.01.2020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fld id="{8699F50C-BE38-4BD0-BA84-9B090E1F2B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Fira Sans" panose="020B0503050000020004" pitchFamily="34" charset="0"/>
              </a:defRPr>
            </a:lvl1pPr>
          </a:lstStyle>
          <a:p>
            <a:pPr rtl="0"/>
            <a:r>
              <a:rPr lang="en-GB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  <a:latin typeface="Fira Sans" panose="020B0503050000020004" pitchFamily="34" charset="0"/>
              </a:defRPr>
            </a:lvl1pPr>
          </a:lstStyle>
          <a:p>
            <a:pPr marL="228600" lvl="0" indent="-228600" rtl="0"/>
            <a:r>
              <a:rPr lang="en-GB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  <a:latin typeface="Fira Sans" panose="020B050305000002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42AC5BC-0C42-A043-B277-DC6BB1DD94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824" y="121827"/>
            <a:ext cx="2115990" cy="5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Fira Sans" panose="020B05030500000200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Fira Sans" panose="020B05030500000200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Fira Sans" panose="020B050305000002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>
                <a:latin typeface="Fira Sans" panose="020B0503050000020004" pitchFamily="34" charset="0"/>
              </a:defRPr>
            </a:lvl1pPr>
            <a:lvl2pPr>
              <a:buClr>
                <a:schemeClr val="accent2"/>
              </a:buClr>
              <a:defRPr sz="2000">
                <a:latin typeface="Fira Sans" panose="020B0503050000020004" pitchFamily="34" charset="0"/>
              </a:defRPr>
            </a:lvl2pPr>
            <a:lvl3pPr>
              <a:buClr>
                <a:schemeClr val="accent2"/>
              </a:buClr>
              <a:defRPr sz="1800">
                <a:latin typeface="Fira Sans" panose="020B0503050000020004" pitchFamily="34" charset="0"/>
              </a:defRPr>
            </a:lvl3pPr>
            <a:lvl4pPr>
              <a:buClr>
                <a:schemeClr val="accent2"/>
              </a:buClr>
              <a:defRPr sz="1600">
                <a:latin typeface="Fira Sans" panose="020B0503050000020004" pitchFamily="34" charset="0"/>
              </a:defRPr>
            </a:lvl4pPr>
            <a:lvl5pPr>
              <a:buClr>
                <a:schemeClr val="accent2"/>
              </a:buClr>
              <a:defRPr sz="1600">
                <a:latin typeface="Fira Sans" panose="020B05030500000200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Fira Sans" panose="020B05030500000200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Fira Sans" panose="020B0503050000020004" pitchFamily="34" charset="0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Fira Sans" panose="020B050305000002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Fira Sans" panose="020B05030500000200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solidFill>
                  <a:schemeClr val="tx1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Fira Sans" panose="020B0503050000020004" pitchFamily="34" charset="0"/>
              </a:endParaRPr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n-GB" noProof="0">
              <a:latin typeface="Fira Sans" panose="020B05030500000200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r>
              <a:rPr lang="en-GB"/>
              <a:t>Project 5: Water Management | 21.01.2020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fld id="{8699F50C-BE38-4BD0-BA84-9B090E1F2B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91F1B30-8A3C-E04E-90E7-FEC41CBDBE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824" y="121827"/>
            <a:ext cx="2115990" cy="5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solidFill>
                  <a:schemeClr val="tx1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Fira Sans" panose="020B0503050000020004" pitchFamily="34" charset="0"/>
              </a:endParaRPr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n-GB" noProof="0">
              <a:latin typeface="Fira Sans" panose="020B0503050000020004" pitchFamily="34" charset="0"/>
            </a:endParaRPr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Fira Sans" panose="020B0503050000020004" pitchFamily="34" charset="0"/>
              </a:defRPr>
            </a:lvl1pPr>
          </a:lstStyle>
          <a:p>
            <a:pPr rtl="0"/>
            <a:r>
              <a:rPr lang="en-GB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r>
              <a:rPr lang="en-GB"/>
              <a:t>Project 5: Water Management | 21.01.2020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fld id="{8699F50C-BE38-4BD0-BA84-9B090E1F2B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B9DC544-340A-6343-8314-F659D69A60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824" y="121827"/>
            <a:ext cx="2115990" cy="5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Fira Sans" panose="020B0503050000020004" pitchFamily="34" charset="0"/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0">
                <a:solidFill>
                  <a:schemeClr val="accent6"/>
                </a:solidFill>
                <a:latin typeface="Fira Sans" panose="020B05030500000200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 dirty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398E8AD-39A4-8E41-87B3-54D9DBAC3A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7838" y="0"/>
            <a:ext cx="5558025" cy="6858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80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Fira Sans" panose="020B0503050000020004" pitchFamily="34" charset="0"/>
                <a:cs typeface="Calibri Light" panose="020F0302020204030204" pitchFamily="34" charset="0"/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0">
                <a:solidFill>
                  <a:schemeClr val="accent6"/>
                </a:solidFill>
                <a:latin typeface="Fira Sans" panose="020B05030500000200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Fira Sans" panose="020B0503050000020004" pitchFamily="34" charset="0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Fira Sans" panose="020B0503050000020004" pitchFamily="34" charset="0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Fira Sans" panose="020B0503050000020004" pitchFamily="34" charset="0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Fira Sans" panose="020B0503050000020004" pitchFamily="34" charset="0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Fira Sans" panose="020B05030500000200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Fira Sans" panose="020B0503050000020004" pitchFamily="34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>
              <a:latin typeface="Fira Sans" panose="020B05030500000200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Fira Sans" panose="020B05030500000200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Fira Sans" panose="020B0503050000020004" pitchFamily="34" charset="0"/>
              </a:defRPr>
            </a:lvl1pPr>
          </a:lstStyle>
          <a:p>
            <a:pPr rtl="0"/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r>
              <a:rPr lang="en-GB"/>
              <a:t>Project 5: Water Management | 21.01.2020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fld id="{8699F50C-BE38-4BD0-BA84-9B090E1F2B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Fira Sans" panose="020B0503050000020004" pitchFamily="34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Fira Sans" panose="020B0503050000020004" pitchFamily="34" charset="0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Fira Sans" panose="020B0503050000020004" pitchFamily="34" charset="0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Fira Sans" panose="020B0503050000020004" pitchFamily="34" charset="0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Fira Sans" panose="020B0503050000020004" pitchFamily="34" charset="0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Fira Sans" panose="020B0503050000020004" pitchFamily="34" charset="0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Fira Sans" panose="020B05030500000200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>
              <a:latin typeface="Fira Sans" panose="020B05030500000200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Fira Sans" panose="020B05030500000200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Fira Sans" panose="020B0503050000020004" pitchFamily="34" charset="0"/>
              </a:defRPr>
            </a:lvl1pPr>
          </a:lstStyle>
          <a:p>
            <a:pPr rtl="0"/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r>
              <a:rPr lang="en-GB"/>
              <a:t>Project 5: Water Management | 21.01.2020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fld id="{8699F50C-BE38-4BD0-BA84-9B090E1F2B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30E53E3-D00E-014C-8DE4-4AC24426DC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824" y="121827"/>
            <a:ext cx="2115990" cy="5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solidFill>
                  <a:schemeClr val="tx1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Fira Sans" panose="020B0503050000020004" pitchFamily="34" charset="0"/>
              </a:endParaRPr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Fira Sans" panose="020B050305000002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 hasCustomPrompt="1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Fira Sans" panose="020B0503050000020004" pitchFamily="34" charset="0"/>
              </a:defRPr>
            </a:lvl1pPr>
            <a:lvl2pPr>
              <a:defRPr lang="en-US" dirty="0">
                <a:solidFill>
                  <a:schemeClr val="tx1"/>
                </a:solidFill>
                <a:latin typeface="Fira Sans" panose="020B0503050000020004" pitchFamily="34" charset="0"/>
              </a:defRPr>
            </a:lvl2pPr>
            <a:lvl3pPr>
              <a:defRPr lang="en-US" dirty="0">
                <a:solidFill>
                  <a:schemeClr val="tx1"/>
                </a:solidFill>
                <a:latin typeface="Fira Sans" panose="020B0503050000020004" pitchFamily="34" charset="0"/>
              </a:defRPr>
            </a:lvl3pPr>
            <a:lvl4pPr>
              <a:defRPr lang="en-US" dirty="0">
                <a:solidFill>
                  <a:schemeClr val="tx1"/>
                </a:solidFill>
                <a:latin typeface="Fira Sans" panose="020B0503050000020004" pitchFamily="34" charset="0"/>
              </a:defRPr>
            </a:lvl4pPr>
            <a:lvl5pPr>
              <a:defRPr lang="en-IN" dirty="0">
                <a:solidFill>
                  <a:schemeClr val="tx1"/>
                </a:solidFill>
                <a:latin typeface="Fira Sans" panose="020B0503050000020004" pitchFamily="34" charset="0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n-GB" noProof="0"/>
              <a:t>Edit Master text styles</a:t>
            </a:r>
          </a:p>
          <a:p>
            <a:pPr lvl="1" rtl="0">
              <a:buClr>
                <a:schemeClr val="accent2"/>
              </a:buClr>
            </a:pPr>
            <a:r>
              <a:rPr lang="en-GB" noProof="0"/>
              <a:t>Second level</a:t>
            </a:r>
          </a:p>
          <a:p>
            <a:pPr lvl="2" rtl="0">
              <a:buClr>
                <a:schemeClr val="accent2"/>
              </a:buClr>
            </a:pPr>
            <a:r>
              <a:rPr lang="en-GB" noProof="0"/>
              <a:t>Third level</a:t>
            </a:r>
          </a:p>
          <a:p>
            <a:pPr lvl="3" rtl="0">
              <a:buClr>
                <a:schemeClr val="accent2"/>
              </a:buClr>
            </a:pPr>
            <a:r>
              <a:rPr lang="en-GB" noProof="0"/>
              <a:t>Fourth level</a:t>
            </a:r>
          </a:p>
          <a:p>
            <a:pPr lvl="4" rtl="0">
              <a:buClr>
                <a:schemeClr val="accent2"/>
              </a:buClr>
            </a:pPr>
            <a:r>
              <a:rPr lang="en-GB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  <a:latin typeface="Fira Sans" panose="020B050305000002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 hasCustomPrompt="1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Fira Sans" panose="020B0503050000020004" pitchFamily="34" charset="0"/>
              </a:defRPr>
            </a:lvl1pPr>
            <a:lvl2pPr>
              <a:defRPr lang="en-US" dirty="0">
                <a:solidFill>
                  <a:schemeClr val="tx1"/>
                </a:solidFill>
                <a:latin typeface="Fira Sans" panose="020B0503050000020004" pitchFamily="34" charset="0"/>
              </a:defRPr>
            </a:lvl2pPr>
            <a:lvl3pPr>
              <a:defRPr lang="en-US" dirty="0">
                <a:solidFill>
                  <a:schemeClr val="tx1"/>
                </a:solidFill>
                <a:latin typeface="Fira Sans" panose="020B0503050000020004" pitchFamily="34" charset="0"/>
              </a:defRPr>
            </a:lvl3pPr>
            <a:lvl4pPr>
              <a:defRPr lang="en-US" dirty="0">
                <a:solidFill>
                  <a:schemeClr val="tx1"/>
                </a:solidFill>
                <a:latin typeface="Fira Sans" panose="020B0503050000020004" pitchFamily="34" charset="0"/>
              </a:defRPr>
            </a:lvl4pPr>
            <a:lvl5pPr>
              <a:defRPr lang="en-IN" dirty="0">
                <a:solidFill>
                  <a:schemeClr val="tx1"/>
                </a:solidFill>
                <a:latin typeface="Fira Sans" panose="020B0503050000020004" pitchFamily="34" charset="0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n-GB" noProof="0"/>
              <a:t>Edit Master text styles</a:t>
            </a:r>
          </a:p>
          <a:p>
            <a:pPr lvl="1" rtl="0">
              <a:buClr>
                <a:schemeClr val="accent2"/>
              </a:buClr>
            </a:pPr>
            <a:r>
              <a:rPr lang="en-GB" noProof="0"/>
              <a:t>Second level</a:t>
            </a:r>
          </a:p>
          <a:p>
            <a:pPr lvl="2" rtl="0">
              <a:buClr>
                <a:schemeClr val="accent2"/>
              </a:buClr>
            </a:pPr>
            <a:r>
              <a:rPr lang="en-GB" noProof="0"/>
              <a:t>Third level</a:t>
            </a:r>
          </a:p>
          <a:p>
            <a:pPr lvl="3" rtl="0">
              <a:buClr>
                <a:schemeClr val="accent2"/>
              </a:buClr>
            </a:pPr>
            <a:r>
              <a:rPr lang="en-GB" noProof="0"/>
              <a:t>Fourth level</a:t>
            </a:r>
          </a:p>
          <a:p>
            <a:pPr lvl="4" rtl="0">
              <a:buClr>
                <a:schemeClr val="accent2"/>
              </a:buClr>
            </a:pPr>
            <a:r>
              <a:rPr lang="en-GB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Fira Sans" panose="020B05030500000200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n-GB" noProof="0">
              <a:latin typeface="Fira Sans" panose="020B05030500000200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Fira Sans" panose="020B0503050000020004" pitchFamily="34" charset="0"/>
              </a:defRPr>
            </a:lvl1pPr>
          </a:lstStyle>
          <a:p>
            <a:r>
              <a:rPr lang="en-GB"/>
              <a:t>Project 5: Water Management | 21.01.2020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fld id="{8699F50C-BE38-4BD0-BA84-9B090E1F2B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Fira Sans" panose="020B0503050000020004" pitchFamily="34" charset="0"/>
              </a:defRPr>
            </a:lvl1pPr>
          </a:lstStyle>
          <a:p>
            <a:pPr rtl="0"/>
            <a:r>
              <a:rPr lang="en-GB" noProof="0"/>
              <a:t>Click to Edit Master Title Style 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2A738BA-F065-5C4E-B0A4-685C76A871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824" y="121827"/>
            <a:ext cx="2115990" cy="5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solidFill>
                  <a:schemeClr val="tx1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Fira Sans" panose="020B0503050000020004" pitchFamily="34" charset="0"/>
              </a:endParaRPr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n-GB" noProof="0">
              <a:latin typeface="Fira Sans" panose="020B0503050000020004" pitchFamily="34" charset="0"/>
            </a:endParaRPr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Fira Sans" panose="020B05030500000200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r>
              <a:rPr lang="en-GB"/>
              <a:t>Project 5: Water Management | 21.01.2020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fld id="{8699F50C-BE38-4BD0-BA84-9B090E1F2B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Fira Sans" panose="020B0503050000020004" pitchFamily="34" charset="0"/>
              </a:defRPr>
            </a:lvl1pPr>
          </a:lstStyle>
          <a:p>
            <a:pPr rtl="0"/>
            <a:r>
              <a:rPr lang="en-GB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  <a:latin typeface="Fira Sans" panose="020B0503050000020004" pitchFamily="34" charset="0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Fira Sans" panose="020B0503050000020004" pitchFamily="34" charset="0"/>
                <a:cs typeface="Fira Sans" panose="020B0503050000020004" pitchFamily="34" charset="0"/>
              </a:defRPr>
            </a:lvl1pPr>
          </a:lstStyle>
          <a:p>
            <a:pPr lvl="0" rtl="0"/>
            <a:r>
              <a:rPr lang="en-US" noProof="0"/>
              <a:t>Click icon to add chart</a:t>
            </a:r>
            <a:endParaRPr lang="en-GB" noProof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AD5499E-01F5-1542-B735-5A3EA7BC3F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824" y="121827"/>
            <a:ext cx="2115990" cy="5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Fira Sans" panose="020B0503050000020004" pitchFamily="34" charset="0"/>
              </a:defRPr>
            </a:lvl1pPr>
          </a:lstStyle>
          <a:p>
            <a:pPr lvl="0" rtl="0"/>
            <a:r>
              <a:rPr lang="en-US" noProof="0"/>
              <a:t>Click icon to add table</a:t>
            </a:r>
            <a:endParaRPr lang="en-GB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solidFill>
                  <a:schemeClr val="tx1"/>
                </a:solidFill>
                <a:latin typeface="Fira Sans" panose="020B0503050000020004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Fira Sans" panose="020B0503050000020004" pitchFamily="34" charset="0"/>
              </a:endParaRPr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>
              <a:latin typeface="Fira Sans" panose="020B0503050000020004" pitchFamily="34" charset="0"/>
            </a:endParaRPr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Fira Sans" panose="020B05030500000200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r>
              <a:rPr lang="en-GB"/>
              <a:t>Project 5: Water Management | 21.01.2020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fld id="{8699F50C-BE38-4BD0-BA84-9B090E1F2B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Fira Sans" panose="020B0503050000020004" pitchFamily="34" charset="0"/>
              </a:defRPr>
            </a:lvl1pPr>
          </a:lstStyle>
          <a:p>
            <a:pPr rtl="0"/>
            <a:r>
              <a:rPr lang="en-GB" noProof="0"/>
              <a:t>Click to Edit Master Title Style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538E259-B4C4-EF4B-AE2F-F28973824A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824" y="121827"/>
            <a:ext cx="2115990" cy="5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Fira Sans" panose="020B0503050000020004" pitchFamily="34" charset="0"/>
            </a:endParaRPr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Fira Sans" panose="020B0503050000020004" pitchFamily="34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Fira Sans" panose="020B0503050000020004" pitchFamily="34" charset="0"/>
              </a:defRPr>
            </a:lvl1pPr>
          </a:lstStyle>
          <a:p>
            <a:pPr rtl="0"/>
            <a:r>
              <a:rPr lang="en-GB" noProof="0" dirty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n-GB" noProof="0"/>
              <a:t>Project 5: Water Management | 21.01.2020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7" r:id="rId2"/>
    <p:sldLayoutId id="2147483651" r:id="rId3"/>
    <p:sldLayoutId id="2147483685" r:id="rId4"/>
    <p:sldLayoutId id="2147483706" r:id="rId5"/>
    <p:sldLayoutId id="2147483708" r:id="rId6"/>
    <p:sldLayoutId id="2147483704" r:id="rId7"/>
    <p:sldLayoutId id="2147483689" r:id="rId8"/>
    <p:sldLayoutId id="2147483668" r:id="rId9"/>
    <p:sldLayoutId id="2147483707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692" r:id="rId18"/>
    <p:sldLayoutId id="214748369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787A-53B9-A849-87A1-4D3EFB2A0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250222" cy="1634914"/>
          </a:xfrm>
        </p:spPr>
        <p:txBody>
          <a:bodyPr/>
          <a:lstStyle/>
          <a:p>
            <a:r>
              <a:rPr lang="de-DE" dirty="0"/>
              <a:t>Project 5:</a:t>
            </a:r>
            <a:br>
              <a:rPr lang="de-DE" dirty="0"/>
            </a:br>
            <a:r>
              <a:rPr lang="de-DE" dirty="0" err="1"/>
              <a:t>Water</a:t>
            </a:r>
            <a:r>
              <a:rPr lang="de-DE" dirty="0"/>
              <a:t>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DB33B-76FF-9B4C-BC2B-F98421645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640998"/>
            <a:ext cx="5250222" cy="2215516"/>
          </a:xfrm>
        </p:spPr>
        <p:txBody>
          <a:bodyPr/>
          <a:lstStyle/>
          <a:p>
            <a:r>
              <a:rPr lang="de-DE" dirty="0"/>
              <a:t>Seminar ‘</a:t>
            </a:r>
            <a:r>
              <a:rPr lang="de-DE" dirty="0" err="1"/>
              <a:t>Computational</a:t>
            </a:r>
            <a:r>
              <a:rPr lang="de-DE" dirty="0"/>
              <a:t> Economics‘</a:t>
            </a:r>
            <a:br>
              <a:rPr lang="de-DE" dirty="0"/>
            </a:br>
            <a:endParaRPr lang="de-DE" dirty="0"/>
          </a:p>
          <a:p>
            <a:r>
              <a:rPr lang="de-DE" i="1" dirty="0"/>
              <a:t>Felix Fink</a:t>
            </a:r>
          </a:p>
          <a:p>
            <a:r>
              <a:rPr lang="de-DE" i="1" dirty="0"/>
              <a:t>Martin Wicke</a:t>
            </a:r>
          </a:p>
          <a:p>
            <a:r>
              <a:rPr lang="de-DE" i="1" dirty="0"/>
              <a:t>Niklas </a:t>
            </a:r>
            <a:r>
              <a:rPr lang="de-DE" i="1" dirty="0" err="1"/>
              <a:t>Sayer</a:t>
            </a:r>
            <a:endParaRPr lang="de-DE" i="1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FDC63D1-22D9-4841-A6E5-EA0B2E8A15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173" r="46289"/>
          <a:stretch/>
        </p:blipFill>
        <p:spPr>
          <a:xfrm>
            <a:off x="-17838" y="0"/>
            <a:ext cx="5558025" cy="6858000"/>
          </a:xfrm>
        </p:spPr>
      </p:pic>
    </p:spTree>
    <p:extLst>
      <p:ext uri="{BB962C8B-B14F-4D97-AF65-F5344CB8AC3E}">
        <p14:creationId xmlns:p14="http://schemas.microsoft.com/office/powerpoint/2010/main" val="195334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0B1395-8267-AB49-B1FF-40D8A8DB5D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dirty="0"/>
              <a:t>Project 5: Water Management | 21.01.2020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1A261B-B450-E34E-94A3-D3E6A326DC7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C404D-5201-C24D-924B-7FE3465D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6BB121-3526-7642-BE19-1E9E79CF1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 err="1"/>
              <a:t>Theory</a:t>
            </a:r>
            <a:r>
              <a:rPr lang="de-DE" dirty="0"/>
              <a:t>, Implementation</a:t>
            </a:r>
          </a:p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9001B-92D2-554B-85B2-AC6DA7B1158C}"/>
              </a:ext>
            </a:extLst>
          </p:cNvPr>
          <p:cNvSpPr/>
          <p:nvPr/>
        </p:nvSpPr>
        <p:spPr>
          <a:xfrm rot="1546057">
            <a:off x="388019" y="3973285"/>
            <a:ext cx="4192073" cy="1186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UPDATE!</a:t>
            </a:r>
          </a:p>
        </p:txBody>
      </p:sp>
    </p:spTree>
    <p:extLst>
      <p:ext uri="{BB962C8B-B14F-4D97-AF65-F5344CB8AC3E}">
        <p14:creationId xmlns:p14="http://schemas.microsoft.com/office/powerpoint/2010/main" val="272010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BC57-4CCB-9144-9C91-FCE67B2C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B7C59-AF8C-CD42-B2E2-B76F222FC5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D37460B-1889-4D43-8B54-4CD41A77E6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204" t="10" r="35224" b="-10"/>
          <a:stretch/>
        </p:blipFill>
        <p:spPr>
          <a:xfrm>
            <a:off x="1683398" y="860944"/>
            <a:ext cx="4428523" cy="5137089"/>
          </a:xfrm>
        </p:spPr>
      </p:pic>
    </p:spTree>
    <p:extLst>
      <p:ext uri="{BB962C8B-B14F-4D97-AF65-F5344CB8AC3E}">
        <p14:creationId xmlns:p14="http://schemas.microsoft.com/office/powerpoint/2010/main" val="155138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985193-EB82-F44E-B23E-1F2025D4E70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Project 5: Water Management | 21.01.2020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52E42-1F5A-F142-B520-F0108893824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293ADD-47E2-0F46-B8D7-00079EC9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3985B-D796-9D42-A587-0C546CB9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Content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23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5938-3878-0445-818F-9F74FEC3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Theory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0A2D-6B30-8D44-8FF6-2F618C0E0A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68ABCC7-FFC3-D145-95B9-A323344309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35" t="10" r="35471" b="-10"/>
          <a:stretch/>
        </p:blipFill>
        <p:spPr>
          <a:xfrm>
            <a:off x="1683398" y="860944"/>
            <a:ext cx="4428523" cy="5137089"/>
          </a:xfrm>
        </p:spPr>
      </p:pic>
    </p:spTree>
    <p:extLst>
      <p:ext uri="{BB962C8B-B14F-4D97-AF65-F5344CB8AC3E}">
        <p14:creationId xmlns:p14="http://schemas.microsoft.com/office/powerpoint/2010/main" val="47982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BDC6-808E-824A-B100-0D4D73CA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67667-0FE2-7844-BE29-4737246BE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DC8E8F0-9B68-294A-9C86-CEA42B2ABB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6619" t="10" r="24953" b="-10"/>
          <a:stretch/>
        </p:blipFill>
        <p:spPr>
          <a:xfrm>
            <a:off x="1683398" y="860944"/>
            <a:ext cx="4428523" cy="5137089"/>
          </a:xfrm>
        </p:spPr>
      </p:pic>
    </p:spTree>
    <p:extLst>
      <p:ext uri="{BB962C8B-B14F-4D97-AF65-F5344CB8AC3E}">
        <p14:creationId xmlns:p14="http://schemas.microsoft.com/office/powerpoint/2010/main" val="138760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0BEA-9C10-C64D-A8E0-A063C69E8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600" dirty="0" err="1"/>
              <a:t>Thank</a:t>
            </a:r>
            <a:r>
              <a:rPr lang="de-DE" sz="3600" dirty="0"/>
              <a:t> </a:t>
            </a:r>
            <a:r>
              <a:rPr lang="de-DE" sz="3600" dirty="0" err="1"/>
              <a:t>you</a:t>
            </a:r>
            <a:r>
              <a:rPr lang="de-DE" sz="3600" dirty="0"/>
              <a:t> </a:t>
            </a:r>
            <a:r>
              <a:rPr lang="de-DE" sz="3600" dirty="0" err="1"/>
              <a:t>for</a:t>
            </a:r>
            <a:r>
              <a:rPr lang="de-DE" sz="3600" dirty="0"/>
              <a:t> </a:t>
            </a:r>
            <a:r>
              <a:rPr lang="de-DE" sz="3600" dirty="0" err="1"/>
              <a:t>your</a:t>
            </a:r>
            <a:r>
              <a:rPr lang="de-DE" sz="3600" dirty="0"/>
              <a:t> </a:t>
            </a:r>
            <a:r>
              <a:rPr lang="de-DE" sz="3600" dirty="0" err="1"/>
              <a:t>attention</a:t>
            </a:r>
            <a:r>
              <a:rPr lang="de-DE" sz="3600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ACF00-3BA2-A04C-B8EA-1A025FF959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FD0DC-E83E-0841-BDD1-340273FB49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3F3C4-8C7A-9C49-9D7C-982B47E336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7C1E22-F6A2-FF44-872A-34A884C77D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07BDD7A-A0C7-1942-88E9-55342B04F3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7562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84_TF00951641.potx" id="{59A39D6A-EA01-488E-BF5C-D5F727315DB1}" vid="{1684A1BB-EB88-4E5E-977C-5FA17DF740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FE8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FE8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Fira Sans</vt:lpstr>
      <vt:lpstr>Office Theme</vt:lpstr>
      <vt:lpstr>Project 5: Water Management</vt:lpstr>
      <vt:lpstr>Agenda</vt:lpstr>
      <vt:lpstr>Motivation</vt:lpstr>
      <vt:lpstr>PowerPoint Presentation</vt:lpstr>
      <vt:lpstr>Theory</vt:lpstr>
      <vt:lpstr>Results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Fink</dc:creator>
  <cp:lastModifiedBy/>
  <cp:revision>1</cp:revision>
  <dcterms:created xsi:type="dcterms:W3CDTF">2020-01-20T08:56:14Z</dcterms:created>
  <dcterms:modified xsi:type="dcterms:W3CDTF">2020-01-20T09:29:11Z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