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AA99E-75D0-462E-B241-766571F3A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251067-D372-412B-942D-03E988F9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6FD22-A03C-4FC3-99FD-AB80839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B407C-33DD-4A0A-9888-B88E63A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BFB66-077F-4EB5-9A3A-AC56AF57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E30B9-62B0-4212-8999-A7C17627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E9913-8B11-4208-B003-1F411F73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16BCE-9A13-4F98-BCA1-3C28A728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C88DC-0684-4D4F-BD1C-EEB5A169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44F20-96A0-4B04-9D25-7184F66A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8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1DAE8D-9AFF-492C-A117-49CC34EE5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C2E87-F9BA-42F0-8DD6-4D9622F5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4F25F-6937-4962-8F26-500AD0B4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99B6D-F25F-4DB7-8C70-668E1FD8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B4BD7-31DD-4E43-9BB6-2BF023BC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2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94E8-B36A-4371-A459-2A87CF2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5CE75-03E4-4EE2-80F6-F0F24F3D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F2D89-6AAD-49A0-BFA9-C4511FE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028B3-89C5-459C-B260-E061B8E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D1476-A7DB-491E-9747-EE4224D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4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355A0-C7F1-4BB3-822A-BCB4773D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25101-DFFC-442A-88C6-D3766775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5DA8-74B2-4759-9BE3-154E463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34A58-5B4D-44C2-9BA1-6324B599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4FBB2-859D-44BD-A4C5-AAAB4C1F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15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A6CAF-5D8D-4118-8604-F4A01387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96DB-1D04-4113-BE76-2B309D09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2CD70-F90D-4442-B462-256BE332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B7E1A-5351-4711-AFD9-6924371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9099D1-1C91-4CB4-9935-7A0C8E5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3ED4B-4859-428C-BEAC-2E1F579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6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AEC0B-7B58-4E5F-B3E4-EB16125B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1BA30-935E-4AB8-9E1F-DC1352A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B04054-E345-41CE-BF37-F2ECE632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C9D0D6-3347-4856-A659-6FD48010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BE131-D576-428F-8E25-FC9CAA25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5A10B-941E-4169-AF93-AB635C7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746013-EA9C-489E-91FD-B1027C9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8B5B48-0419-4759-88BA-041BB1F5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3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49A25-631F-489B-BD19-44C543F2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BD57D-5F4F-4CE6-85AA-76C9C0D7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5D7D1-FA72-4ED7-8DE9-C5AEFFFD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4BC59E-8825-44D8-AE74-A4D471F3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7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7632EB-7EC0-457C-A40F-1A1F5FE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B163C9-63B1-49DA-AB71-468BF31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FDD3D0-2579-437C-B9E9-DC2F8880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1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B783D-7AAA-4D23-9B34-3E16EF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78AB2-5762-4A92-B15D-2C87192A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EBD632-174C-4323-98E5-C7DEBC24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795C8-811B-4A64-B331-6B38EC4C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FAECE-05FB-4ABE-A606-0FB94E6A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DC421-8402-4EC3-AE4B-D29E2E54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D00DC-AC2F-4AAD-801F-2DAB7CFF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4CFC4-DF0A-48E0-A989-87BC8FBA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CC199-40AD-49F7-879D-564CE114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D4DE3-854E-4E8E-AAE3-247C887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6E6B8-1976-42E2-A301-A8DB5CF1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B4BAF-044F-4676-AAE7-5D8A97C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341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6F2737-1A17-4626-8520-258131F3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D70AF-FA20-468A-92E3-0738D803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DED77-5E9E-4CEC-BA0B-0A9BA33B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EE38D-4229-428F-BC78-DC20BDD0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BEE7B-A958-49C3-AC65-16E85D28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4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linked_list_program_in_c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058661"/>
            <a:ext cx="10640754" cy="1116954"/>
          </a:xfrm>
        </p:spPr>
        <p:txBody>
          <a:bodyPr anchor="b">
            <a:normAutofit/>
          </a:bodyPr>
          <a:lstStyle/>
          <a:p>
            <a:r>
              <a:rPr lang="de-AT" sz="7200" dirty="0" err="1">
                <a:solidFill>
                  <a:schemeClr val="tx2"/>
                </a:solidFill>
              </a:rPr>
              <a:t>Linked</a:t>
            </a:r>
            <a:r>
              <a:rPr lang="de-AT" sz="7200" dirty="0">
                <a:solidFill>
                  <a:schemeClr val="tx2"/>
                </a:solidFill>
              </a:rPr>
              <a:t> Lists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982363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Von Niklas Trinkl &amp; Felix Dorn-Fussenegger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Source: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25A4E8E-835C-48EC-BA52-A17824C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888483"/>
            <a:ext cx="11525864" cy="17000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EC51181-6D8F-4553-B5CD-63DEB31B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15708"/>
              </p:ext>
            </p:extLst>
          </p:nvPr>
        </p:nvGraphicFramePr>
        <p:xfrm>
          <a:off x="3770416" y="3891892"/>
          <a:ext cx="5240234" cy="1368877"/>
        </p:xfrm>
        <a:graphic>
          <a:graphicData uri="http://schemas.openxmlformats.org/drawingml/2006/table">
            <a:tbl>
              <a:tblPr/>
              <a:tblGrid>
                <a:gridCol w="5240234">
                  <a:extLst>
                    <a:ext uri="{9D8B030D-6E8A-4147-A177-3AD203B41FA5}">
                      <a16:colId xmlns:a16="http://schemas.microsoft.com/office/drawing/2014/main" val="1378476006"/>
                    </a:ext>
                  </a:extLst>
                </a:gridCol>
              </a:tblGrid>
              <a:tr h="13688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https://www.tutorialspoint.com/data_structures_algorithms/linked_list_program_in_c.htm</a:t>
                      </a:r>
                      <a:endParaRPr lang="de-DE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5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3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Delete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by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index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E55D2FC-3E9F-41CC-8C69-DCFD2D4E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36099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2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 err="1">
                <a:solidFill>
                  <a:schemeClr val="tx2"/>
                </a:solidFill>
              </a:rPr>
              <a:t>Sort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whole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30EDE84-DF7F-43FE-8C62-9D5D5CBE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380597"/>
            <a:ext cx="3995984" cy="52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6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Reverse </a:t>
            </a:r>
            <a:r>
              <a:rPr lang="de-DE" sz="3600" dirty="0" err="1">
                <a:solidFill>
                  <a:schemeClr val="tx2"/>
                </a:solidFill>
              </a:rPr>
              <a:t>whole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2EB26E-15C0-4C76-9C80-DD1F0570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567865"/>
            <a:ext cx="5498623" cy="464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3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058661"/>
            <a:ext cx="10640754" cy="1116954"/>
          </a:xfrm>
        </p:spPr>
        <p:txBody>
          <a:bodyPr anchor="b">
            <a:normAutofit/>
          </a:bodyPr>
          <a:lstStyle/>
          <a:p>
            <a:r>
              <a:rPr lang="de-AT" sz="7200" dirty="0" err="1">
                <a:solidFill>
                  <a:schemeClr val="tx2"/>
                </a:solidFill>
              </a:rPr>
              <a:t>Thanks</a:t>
            </a:r>
            <a:r>
              <a:rPr lang="de-AT" sz="7200" dirty="0">
                <a:solidFill>
                  <a:schemeClr val="tx2"/>
                </a:solidFill>
              </a:rPr>
              <a:t> </a:t>
            </a:r>
            <a:r>
              <a:rPr lang="de-AT" sz="7200" dirty="0" err="1">
                <a:solidFill>
                  <a:schemeClr val="tx2"/>
                </a:solidFill>
              </a:rPr>
              <a:t>for</a:t>
            </a:r>
            <a:r>
              <a:rPr lang="de-AT" sz="7200" dirty="0">
                <a:solidFill>
                  <a:schemeClr val="tx2"/>
                </a:solidFill>
              </a:rPr>
              <a:t> </a:t>
            </a:r>
            <a:r>
              <a:rPr lang="de-AT" sz="7200" dirty="0" err="1">
                <a:solidFill>
                  <a:schemeClr val="tx2"/>
                </a:solidFill>
              </a:rPr>
              <a:t>your</a:t>
            </a:r>
            <a:r>
              <a:rPr lang="de-AT" sz="7200" dirty="0">
                <a:solidFill>
                  <a:schemeClr val="tx2"/>
                </a:solidFill>
              </a:rPr>
              <a:t> </a:t>
            </a:r>
            <a:r>
              <a:rPr lang="de-AT" sz="7200" dirty="0" err="1">
                <a:solidFill>
                  <a:schemeClr val="tx2"/>
                </a:solidFill>
              </a:rPr>
              <a:t>attention</a:t>
            </a:r>
            <a:r>
              <a:rPr lang="de-AT" sz="720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982363"/>
          </a:xfrm>
        </p:spPr>
        <p:txBody>
          <a:bodyPr anchor="ctr">
            <a:normAutofit/>
          </a:bodyPr>
          <a:lstStyle/>
          <a:p>
            <a:endParaRPr lang="de-AT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25A4E8E-835C-48EC-BA52-A17824C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888483"/>
            <a:ext cx="11525864" cy="17000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EC51181-6D8F-4553-B5CD-63DEB31B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79092"/>
              </p:ext>
            </p:extLst>
          </p:nvPr>
        </p:nvGraphicFramePr>
        <p:xfrm>
          <a:off x="4331497" y="5004048"/>
          <a:ext cx="5240234" cy="1368877"/>
        </p:xfrm>
        <a:graphic>
          <a:graphicData uri="http://schemas.openxmlformats.org/drawingml/2006/table">
            <a:tbl>
              <a:tblPr/>
              <a:tblGrid>
                <a:gridCol w="5240234">
                  <a:extLst>
                    <a:ext uri="{9D8B030D-6E8A-4147-A177-3AD203B41FA5}">
                      <a16:colId xmlns:a16="http://schemas.microsoft.com/office/drawing/2014/main" val="1378476006"/>
                    </a:ext>
                  </a:extLst>
                </a:gridCol>
              </a:tblGrid>
              <a:tr h="1368877">
                <a:tc>
                  <a:txBody>
                    <a:bodyPr/>
                    <a:lstStyle/>
                    <a:p>
                      <a:pPr algn="l" fontAlgn="b"/>
                      <a:endParaRPr lang="de-DE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5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6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Connected</a:t>
            </a:r>
            <a:r>
              <a:rPr lang="de-DE" sz="1800" dirty="0">
                <a:solidFill>
                  <a:schemeClr val="tx2"/>
                </a:solidFill>
              </a:rPr>
              <a:t> via links</a:t>
            </a:r>
          </a:p>
          <a:p>
            <a:r>
              <a:rPr lang="de-DE" sz="1800" dirty="0">
                <a:solidFill>
                  <a:schemeClr val="tx2"/>
                </a:solidFill>
              </a:rPr>
              <a:t>Link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link </a:t>
            </a:r>
            <a:r>
              <a:rPr lang="de-DE" sz="1800" dirty="0" err="1">
                <a:solidFill>
                  <a:schemeClr val="tx2"/>
                </a:solidFill>
              </a:rPr>
              <a:t>connection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 err="1">
                <a:solidFill>
                  <a:schemeClr val="tx2"/>
                </a:solidFill>
              </a:rPr>
              <a:t>second</a:t>
            </a:r>
            <a:r>
              <a:rPr lang="de-DE" sz="1800" dirty="0">
                <a:solidFill>
                  <a:schemeClr val="tx2"/>
                </a:solidFill>
              </a:rPr>
              <a:t> most-</a:t>
            </a:r>
            <a:r>
              <a:rPr lang="de-DE" sz="1800" dirty="0" err="1">
                <a:solidFill>
                  <a:schemeClr val="tx2"/>
                </a:solidFill>
              </a:rPr>
              <a:t>used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Linear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7059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513551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2D382A9-8423-4BF1-A3BE-3DCECC3A4015}"/>
              </a:ext>
            </a:extLst>
          </p:cNvPr>
          <p:cNvSpPr/>
          <p:nvPr/>
        </p:nvSpPr>
        <p:spPr>
          <a:xfrm>
            <a:off x="1518082" y="3195961"/>
            <a:ext cx="3568823" cy="843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54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Initialize a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FEE5B7-D37A-4471-B3C0-627CC570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721234"/>
            <a:ext cx="6801980" cy="39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37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Initialize </a:t>
            </a:r>
            <a:r>
              <a:rPr lang="de-DE" sz="3600" dirty="0" err="1">
                <a:solidFill>
                  <a:schemeClr val="tx2"/>
                </a:solidFill>
              </a:rPr>
              <a:t>head</a:t>
            </a:r>
            <a:r>
              <a:rPr lang="de-DE" sz="3600" dirty="0">
                <a:solidFill>
                  <a:schemeClr val="tx2"/>
                </a:solidFill>
              </a:rPr>
              <a:t> and </a:t>
            </a:r>
            <a:r>
              <a:rPr lang="de-DE" sz="3600" dirty="0" err="1">
                <a:solidFill>
                  <a:schemeClr val="tx2"/>
                </a:solidFill>
              </a:rPr>
              <a:t>current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6F263AF-5269-40AC-B56E-5629A23D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6308480" cy="159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2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Print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whole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48B9DFF-7FB7-47EB-825E-A2317640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37905"/>
            <a:ext cx="7851264" cy="33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8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Insert a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at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first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6BBEEDB-5FE8-479B-996B-C5699DB1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7846174" cy="289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6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Delete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first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of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3AB6C1-56FC-4BBF-854A-B457D38F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5292"/>
            <a:ext cx="5072248" cy="31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Find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by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index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9251A49-0FAE-4A24-8A9E-6A492D8E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4380139" cy="30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0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Linked Lists</vt:lpstr>
      <vt:lpstr>General Knowledge</vt:lpstr>
      <vt:lpstr>General Knowledge</vt:lpstr>
      <vt:lpstr>Initialize a node </vt:lpstr>
      <vt:lpstr>Initialize head and current</vt:lpstr>
      <vt:lpstr>Print the whole list </vt:lpstr>
      <vt:lpstr>Insert a node at the first list </vt:lpstr>
      <vt:lpstr>Delete the first node of list</vt:lpstr>
      <vt:lpstr>Find node by index </vt:lpstr>
      <vt:lpstr>Delete node by index</vt:lpstr>
      <vt:lpstr>Sort the whole list</vt:lpstr>
      <vt:lpstr>Reverse whole list 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Trinkl Niklas</dc:creator>
  <cp:lastModifiedBy>Trinkl Niklas</cp:lastModifiedBy>
  <cp:revision>8</cp:revision>
  <dcterms:created xsi:type="dcterms:W3CDTF">2022-04-25T12:07:28Z</dcterms:created>
  <dcterms:modified xsi:type="dcterms:W3CDTF">2022-04-26T13:59:54Z</dcterms:modified>
</cp:coreProperties>
</file>