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" y="5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AA99E-75D0-462E-B241-766571F3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51067-D372-412B-942D-03E988F9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FD22-A03C-4FC3-99FD-AB80839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407C-33DD-4A0A-9888-B88E63A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FB66-077F-4EB5-9A3A-AC56AF5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30B9-62B0-4212-8999-A7C1762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E9913-8B11-4208-B003-1F411F73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16BCE-9A13-4F98-BCA1-3C28A72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C88DC-0684-4D4F-BD1C-EEB5A16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44F20-96A0-4B04-9D25-7184F66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DAE8D-9AFF-492C-A117-49CC34EE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C2E87-F9BA-42F0-8DD6-4D9622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4F25F-6937-4962-8F26-500AD0B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99B6D-F25F-4DB7-8C70-668E1FD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B4BD7-31DD-4E43-9BB6-2BF023B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2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94E8-B36A-4371-A459-2A87CF2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5CE75-03E4-4EE2-80F6-F0F24F3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F2D89-6AAD-49A0-BFA9-C4511FE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028B3-89C5-459C-B260-E061B8E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D1476-A7DB-491E-9747-EE4224D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355A0-C7F1-4BB3-822A-BCB4773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25101-DFFC-442A-88C6-D3766775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5DA8-74B2-4759-9BE3-154E463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4A58-5B4D-44C2-9BA1-6324B5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4FBB2-859D-44BD-A4C5-AAAB4C1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5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6CAF-5D8D-4118-8604-F4A0138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96DB-1D04-4113-BE76-2B309D0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2CD70-F90D-4442-B462-256BE332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B7E1A-5351-4711-AFD9-6924371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099D1-1C91-4CB4-9935-7A0C8E5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3ED4B-4859-428C-BEAC-2E1F579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6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AEC0B-7B58-4E5F-B3E4-EB16125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BA30-935E-4AB8-9E1F-DC1352A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04054-E345-41CE-BF37-F2ECE632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9D0D6-3347-4856-A659-6FD48010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BE131-D576-428F-8E25-FC9CAA25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5A10B-941E-4169-AF93-AB635C7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46013-EA9C-489E-91FD-B1027C9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8B5B48-0419-4759-88BA-041BB1F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9A25-631F-489B-BD19-44C543F2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BD57D-5F4F-4CE6-85AA-76C9C0D7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5D7D1-FA72-4ED7-8DE9-C5AEFFF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4BC59E-8825-44D8-AE74-A4D471F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632EB-7EC0-457C-A40F-1A1F5FE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B163C9-63B1-49DA-AB71-468BF31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DD3D0-2579-437C-B9E9-DC2F888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783D-7AAA-4D23-9B34-3E16EF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78AB2-5762-4A92-B15D-2C87192A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EBD632-174C-4323-98E5-C7DEBC2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795C8-811B-4A64-B331-6B38EC4C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FAECE-05FB-4ABE-A606-0FB94E6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DC421-8402-4EC3-AE4B-D29E2E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D00DC-AC2F-4AAD-801F-2DAB7C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CFC4-DF0A-48E0-A989-87BC8FBA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CC199-40AD-49F7-879D-564CE11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D4DE3-854E-4E8E-AAE3-247C88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6E6B8-1976-42E2-A301-A8DB5CF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B4BAF-044F-4676-AAE7-5D8A97C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F2737-1A17-4626-8520-258131F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D70AF-FA20-468A-92E3-0738D803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DED77-5E9E-4CEC-BA0B-0A9BA33B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01-0161-444B-9CCE-BCCF91C91E2C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EE38D-4229-428F-BC78-DC20BDD0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BEE7B-A958-49C3-AC65-16E85D28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4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linked_list_program_in_c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Linked</a:t>
            </a:r>
            <a:r>
              <a:rPr lang="de-AT" sz="7200" dirty="0">
                <a:solidFill>
                  <a:schemeClr val="tx2"/>
                </a:solidFill>
              </a:rPr>
              <a:t>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Von Niklas Trinkl &amp; Felix Dorn-Fussenegger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Source: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5708"/>
              </p:ext>
            </p:extLst>
          </p:nvPr>
        </p:nvGraphicFramePr>
        <p:xfrm>
          <a:off x="3770416" y="3891892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https://www.tutorialspoint.com/data_structures_algorithms/linked_list_program_in_c.htm</a:t>
                      </a:r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3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4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Linked Lists</vt:lpstr>
      <vt:lpstr>General Knowledge</vt:lpstr>
      <vt:lpstr>General Knowledge</vt:lpstr>
      <vt:lpstr>General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Trinkl Niklas</dc:creator>
  <cp:lastModifiedBy>Felix Dorn-Fussenegger</cp:lastModifiedBy>
  <cp:revision>2</cp:revision>
  <dcterms:created xsi:type="dcterms:W3CDTF">2022-04-25T12:07:28Z</dcterms:created>
  <dcterms:modified xsi:type="dcterms:W3CDTF">2022-04-25T12:26:07Z</dcterms:modified>
</cp:coreProperties>
</file>