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59" r:id="rId10"/>
    <p:sldId id="262" r:id="rId11"/>
    <p:sldId id="263" r:id="rId12"/>
    <p:sldId id="264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B3E8F-03E5-337E-9437-5FD2BEF0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081788-2CF0-F113-F3EE-1EB4AA89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F2568-1CBC-C9B1-A181-495B4281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C31E9-39C0-AF6F-113C-0C53A920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7A28E-6335-B825-98ED-6D979F4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1DA55-0493-3F4A-0D9C-0E58630E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73E79B-2458-07C8-133B-1092B5B8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527BF-0483-38F3-B464-0DC61A7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75EEB-0C61-20AB-4886-55E7787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D207F-6630-281F-82BB-8DF9F761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B135FA-CBBE-E318-8F2B-A4645A555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D5ABD3-2358-5104-F8AE-81F20E62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755B4-1CD2-6AFC-C643-1D19C3C4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1299D-D4A0-0D25-D0CF-2F2B2E55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38844-28F8-E093-225D-720EC81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8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7D073-CDB0-93E0-E94A-A945A17D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DBF10-F43A-7ECB-0DED-D507EE5D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88A2F-B7DE-19E6-2238-FBE5E555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0FCC7-C7E3-2BF3-F5AB-A435C593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8A9DA-D36D-9CA4-A1C3-5EDEEB5E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4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7DDF-20F3-9A8C-364D-629C3F2A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1DBB3-729C-9C07-9C0B-09D010AD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5100C-A953-A2D0-8C38-683BD29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ABC7A-350D-20F4-CC22-AC361EF8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521B3-275A-E8F0-E3E4-41261712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F8538-ECB5-5835-6D91-F2135BB5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72811-662B-677A-EE05-63E5744A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86320-EAB8-1334-F349-05B2F455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0BB1A-D534-2943-27D5-38B3E8D4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AC64F1-2BC9-A4CA-169D-52A8399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AB285-B99C-8B72-6829-94704F4D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CC233-0309-8176-74FC-D6E32CDC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201C4-AEF4-EA55-4C53-039D792C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F6C2B2-CEDD-463A-B5B5-51F62583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1BDC9A-A3B1-CCC5-A305-225FC03F5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1DB7FF-62E5-EC34-F6ED-1A98DCA1E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E18F7-D3D5-1C01-3EE8-45DF2E59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E28797-E6D1-210F-7D7E-B3213446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E6027F-C21A-D842-8A68-33CDA4BB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8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65F5F-5BD5-0FD0-E324-766EDF74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39C8F1-CB95-6799-04C8-47A3E504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6F378B-B42F-B809-D97B-F8F829A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EA6BE3-F009-A50B-869D-AEAFEA9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4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41B2FE-0F7E-B568-361B-1C009465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70A25B-D35E-915D-F184-E5AB2E83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393A3D-71E2-212A-B857-E5EC34A4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79C23-70C4-C894-64FA-5C2C6EAF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7E7F0-3B3C-2735-4497-0BCCE4BB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A9867A-B630-077C-93B8-9802F38C1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26684F-760F-9E00-C44A-4D3A498E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9C03D-8CFA-6848-619A-7E375683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2CD2A-0835-B10F-A7D5-8E3A5052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962C7-EFBD-59FC-6AA2-09FB6A2D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87D5D0-D111-C0FD-6306-DBC0E1908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EE3B5-0CE6-925C-4BF5-54F98B54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865CF-3558-93E0-D5E2-5B78741F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961FB-2A03-1072-995F-78BF9047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9274AC-F092-87CF-6CB1-295E204F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65EF53-414F-86FF-95C7-040F3DD3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31494-4B55-2EC6-F92C-327B595D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7BDF-FFDC-8401-165C-FB3922A6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34FA3-CC71-4C77-9DB0-AE61139F262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3D3CE-B3E1-E42B-C175-CB88ACC79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F3538-FF20-89FA-D6CF-F401B0E9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CE40E-6D44-4EDD-A2C2-8453BCE557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9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DBF1F-7CEA-6471-050B-555B7C526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Use Case </a:t>
            </a:r>
            <a:r>
              <a:rPr lang="de-DE" dirty="0" err="1"/>
              <a:t>Map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B6845-C257-FFF9-1D81-CB5E68C44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Species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61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5E033-8045-015F-D3F5-5A72B6DAC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Häufige </a:t>
            </a:r>
            <a:r>
              <a:rPr lang="de-DE" dirty="0" err="1"/>
              <a:t>Species</a:t>
            </a:r>
            <a:r>
              <a:rPr lang="de-DE" dirty="0"/>
              <a:t> je Region/Ort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4E530B-1702-2063-AC68-D85BE86E1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z.B</a:t>
            </a:r>
            <a:r>
              <a:rPr lang="de-DE" dirty="0"/>
              <a:t> meine Nähe</a:t>
            </a:r>
          </a:p>
          <a:p>
            <a:r>
              <a:rPr lang="de-DE"/>
              <a:t>- </a:t>
            </a:r>
            <a:r>
              <a:rPr lang="de-DE" dirty="0"/>
              <a:t>bestimmte Orte (an Tauchspots an denen man schon war/hin </a:t>
            </a:r>
            <a:r>
              <a:rPr lang="de-DE"/>
              <a:t>will)</a:t>
            </a:r>
          </a:p>
          <a:p>
            <a:r>
              <a:rPr lang="de-DE"/>
              <a:t>- </a:t>
            </a:r>
            <a:r>
              <a:rPr lang="de-DE" dirty="0"/>
              <a:t>Flächen Coverage </a:t>
            </a:r>
            <a:r>
              <a:rPr lang="de-DE" dirty="0" err="1"/>
              <a:t>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3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5E033-8045-015F-D3F5-5A72B6DAC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Häufigkeit von </a:t>
            </a:r>
            <a:r>
              <a:rPr lang="de-DE" dirty="0" err="1"/>
              <a:t>Species</a:t>
            </a:r>
            <a:r>
              <a:rPr lang="de-DE" dirty="0"/>
              <a:t> je Jahreszeit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4E530B-1702-2063-AC68-D85BE86E1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Welche </a:t>
            </a:r>
            <a:r>
              <a:rPr lang="de-DE" dirty="0" err="1"/>
              <a:t>Species</a:t>
            </a:r>
            <a:r>
              <a:rPr lang="de-DE" dirty="0"/>
              <a:t> gibt es in der aktuellen Jahreszeit häufig</a:t>
            </a:r>
          </a:p>
          <a:p>
            <a:r>
              <a:rPr lang="de-DE" dirty="0"/>
              <a:t>- Welche sind wieder im kommen (aus dem Winterschlaf?)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0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5E033-8045-015F-D3F5-5A72B6DAC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Species je </a:t>
            </a:r>
            <a:r>
              <a:rPr lang="en-GB" dirty="0" err="1"/>
              <a:t>Tauchtiefe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4E530B-1702-2063-AC68-D85BE86E1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relativ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insgesamten</a:t>
            </a:r>
            <a:r>
              <a:rPr lang="en-GB" dirty="0"/>
              <a:t> </a:t>
            </a:r>
            <a:r>
              <a:rPr lang="en-GB" dirty="0" err="1"/>
              <a:t>Tiefe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4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E7FA8-A90B-FADC-B39D-FC8F1BAD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 viele nervigen/giftigen Viecher die in Regionen auftreten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3B91B3-2C05-621F-3ED3-001D5C55E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0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053-F5FC-F450-63E3-FAB6C5D8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Species</a:t>
            </a:r>
            <a:r>
              <a:rPr lang="de-DE" dirty="0"/>
              <a:t> Trends </a:t>
            </a:r>
            <a:r>
              <a:rPr lang="de-DE" dirty="0" err="1"/>
              <a:t>Notification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93597-958E-6C3A-A650-7C389487B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z.B</a:t>
            </a:r>
            <a:r>
              <a:rPr lang="de-DE" dirty="0"/>
              <a:t> seltene </a:t>
            </a:r>
            <a:r>
              <a:rPr lang="de-DE" dirty="0" err="1"/>
              <a:t>Species</a:t>
            </a:r>
            <a:r>
              <a:rPr lang="de-DE" dirty="0"/>
              <a:t> in meiner Nähe gesichtet- Jetzt wieder besonders viele ... in Region ....</a:t>
            </a:r>
          </a:p>
          <a:p>
            <a:r>
              <a:rPr lang="de-DE" dirty="0"/>
              <a:t>- Vorm Tauchgang wenn aktuell viele giftige Tiere in der Nähe sind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053-F5FC-F450-63E3-FAB6C5D8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Species</a:t>
            </a:r>
            <a:r>
              <a:rPr lang="de-DE" dirty="0"/>
              <a:t> sichten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93597-958E-6C3A-A650-7C389487B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Beliebige </a:t>
            </a:r>
            <a:r>
              <a:rPr lang="de-DE" dirty="0" err="1"/>
              <a:t>Species</a:t>
            </a:r>
            <a:r>
              <a:rPr lang="de-DE" dirty="0"/>
              <a:t> als gesichtet markieren im Zusammenhang mit einem Tauchgang. Hierbei muss markiert - Verbindung zu Location- Public Daten auslesen (Population, wo taucht es auf,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6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053-F5FC-F450-63E3-FAB6C5D8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Species</a:t>
            </a:r>
            <a:r>
              <a:rPr lang="de-DE" dirty="0"/>
              <a:t> "Sichtung" updaten 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93597-958E-6C3A-A650-7C389487B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Falsch selektiert</a:t>
            </a:r>
          </a:p>
          <a:p>
            <a:r>
              <a:rPr lang="de-DE" dirty="0"/>
              <a:t> Tauchgang gelöscht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04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053-F5FC-F450-63E3-FAB6C5D8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Species</a:t>
            </a:r>
            <a:r>
              <a:rPr lang="de-DE" dirty="0"/>
              <a:t> hinzufügen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93597-958E-6C3A-A650-7C389487B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Bilder</a:t>
            </a:r>
            <a:r>
              <a:rPr lang="en-GB" dirty="0"/>
              <a:t> -&gt; Media Team</a:t>
            </a:r>
          </a:p>
          <a:p>
            <a:r>
              <a:rPr lang="en-GB" dirty="0"/>
              <a:t> Base-</a:t>
            </a:r>
            <a:r>
              <a:rPr lang="en-GB" dirty="0" err="1"/>
              <a:t>Daten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57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AC14-C0DD-51D8-4F92-D8393D089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Species</a:t>
            </a:r>
            <a:r>
              <a:rPr lang="de-DE" dirty="0"/>
              <a:t> anhand von ML erkennen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07AB42-1947-13AE-AE3A-A4711A71B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44C8-5C35-4EEF-FEA3-E6FA65727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Species</a:t>
            </a:r>
            <a:r>
              <a:rPr lang="de-DE" dirty="0"/>
              <a:t> Search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03E8C-F541-3425-D5B5-8231374C4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Filter  - Kategorien  - Volltext  - Süß/Salzwasser  - Häufigkeit  - Region  - Tiefe  - Gefährlich  - Giftig </a:t>
            </a:r>
          </a:p>
          <a:p>
            <a:r>
              <a:rPr lang="de-DE" dirty="0"/>
              <a:t>Sortieren:  - Häufigkeit  - Geografische Nähe  - Beliebtheit  - Tiefe  - Gefährlich  - Giftig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9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765BB-EBD8-6E72-FFE4-91A4646B8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Species Search History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77E199-2A88-6458-B19F-FCEB939DE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Letzte Suchen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05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3206B-245E-BD62-1B9C-5342C2095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Species Details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5DDDE7-75FF-923D-3331-5600989CB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Wann erstmals entdeckt</a:t>
            </a:r>
          </a:p>
          <a:p>
            <a:r>
              <a:rPr lang="de-DE" dirty="0"/>
              <a:t>- Häufigkeit</a:t>
            </a:r>
          </a:p>
          <a:p>
            <a:r>
              <a:rPr lang="de-DE" dirty="0"/>
              <a:t>- Wo tauchen die auf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04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053-F5FC-F450-63E3-FAB6C5D8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Species</a:t>
            </a:r>
            <a:r>
              <a:rPr lang="de-DE" dirty="0"/>
              <a:t> Statistiken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93597-958E-6C3A-A650-7C389487B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34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Use Case Map </vt:lpstr>
      <vt:lpstr>Species sichten</vt:lpstr>
      <vt:lpstr>Species "Sichtung" updaten </vt:lpstr>
      <vt:lpstr>Neue Species hinzufügen</vt:lpstr>
      <vt:lpstr>Species anhand von ML erkennen</vt:lpstr>
      <vt:lpstr>Species Search</vt:lpstr>
      <vt:lpstr>Species Search History</vt:lpstr>
      <vt:lpstr>Species Details</vt:lpstr>
      <vt:lpstr>Species Statistiken</vt:lpstr>
      <vt:lpstr>Häufige Species je Region/Ort</vt:lpstr>
      <vt:lpstr>Häufigkeit von Species je Jahreszeit</vt:lpstr>
      <vt:lpstr>Species je Tauchtiefe</vt:lpstr>
      <vt:lpstr>Aktuell viele nervigen/giftigen Viecher die in Regionen auftreten</vt:lpstr>
      <vt:lpstr>Species Trends Notification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Map</dc:title>
  <dc:creator>Seda Michael</dc:creator>
  <cp:lastModifiedBy>Seda Michael</cp:lastModifiedBy>
  <cp:revision>1</cp:revision>
  <dcterms:created xsi:type="dcterms:W3CDTF">2023-10-10T14:31:48Z</dcterms:created>
  <dcterms:modified xsi:type="dcterms:W3CDTF">2023-10-10T15:33:57Z</dcterms:modified>
</cp:coreProperties>
</file>