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2373BE-42A4-466B-98E2-E5C560E169B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28BF17-5954-4C7F-966F-244BE374A24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attribute_selectors.asp" TargetMode="External"/><Relationship Id="rId4" Type="http://schemas.openxmlformats.org/officeDocument/2006/relationships/hyperlink" Target="https://www.w3schools.com/css/css_pseudo_elements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1602" y="142852"/>
            <a:ext cx="7851648" cy="1828800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en-US" sz="4400" dirty="0" smtClean="0"/>
              <a:t>: Cascading Style Sheets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2786058"/>
            <a:ext cx="542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à"/>
            </a:pPr>
            <a:r>
              <a:rPr lang="en-US" sz="2400" dirty="0" err="1" smtClean="0">
                <a:sym typeface="Wingdings" pitchFamily="2" charset="2"/>
              </a:rPr>
              <a:t>Css</a:t>
            </a:r>
            <a:r>
              <a:rPr lang="en-US" sz="2400" dirty="0" smtClean="0">
                <a:sym typeface="Wingdings" pitchFamily="2" charset="2"/>
              </a:rPr>
              <a:t> defines how HTML elements are       	to be displayed </a:t>
            </a:r>
          </a:p>
          <a:p>
            <a:pPr>
              <a:buFont typeface="Wingdings"/>
              <a:buChar char="à"/>
            </a:pPr>
            <a:r>
              <a:rPr lang="en-US" sz="2400" dirty="0" err="1" smtClean="0">
                <a:sym typeface="Wingdings" pitchFamily="2" charset="2"/>
              </a:rPr>
              <a:t>Css</a:t>
            </a:r>
            <a:r>
              <a:rPr lang="en-US" sz="2400" dirty="0" smtClean="0">
                <a:sym typeface="Wingdings" pitchFamily="2" charset="2"/>
              </a:rPr>
              <a:t> saves lot of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inline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Inline </a:t>
            </a:r>
            <a:r>
              <a:rPr lang="en-US" dirty="0" err="1" smtClean="0"/>
              <a:t>css</a:t>
            </a:r>
            <a:r>
              <a:rPr lang="en-US" dirty="0" smtClean="0"/>
              <a:t> is written in the head section of the html file</a:t>
            </a:r>
          </a:p>
          <a:p>
            <a:pPr lvl="1"/>
            <a:r>
              <a:rPr lang="en-US" dirty="0" smtClean="0"/>
              <a:t>Its written by using &lt;style &gt; tag 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2)Internal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	internal </a:t>
            </a:r>
            <a:r>
              <a:rPr lang="en-US" dirty="0" err="1" smtClean="0"/>
              <a:t>css</a:t>
            </a:r>
            <a:r>
              <a:rPr lang="en-US" dirty="0" smtClean="0"/>
              <a:t> written within the tag  by using style property.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Ex:&lt;h1 style:”width:200px; </a:t>
            </a:r>
            <a:r>
              <a:rPr lang="en-US" dirty="0" err="1" smtClean="0"/>
              <a:t>color:red</a:t>
            </a:r>
            <a:r>
              <a:rPr lang="en-US" dirty="0" smtClean="0"/>
              <a:t>; ”&gt;Hello &lt;/h1&gt;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786" y="1000108"/>
            <a:ext cx="635798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3)External </a:t>
            </a:r>
            <a:r>
              <a:rPr lang="en-US" sz="3200" dirty="0" err="1" smtClean="0"/>
              <a:t>css</a:t>
            </a:r>
            <a:endParaRPr lang="en-US" sz="3200" dirty="0"/>
          </a:p>
          <a:p>
            <a:r>
              <a:rPr lang="en-US" sz="2000" dirty="0" smtClean="0"/>
              <a:t>	</a:t>
            </a:r>
          </a:p>
          <a:p>
            <a:endParaRPr lang="en-US" sz="2000" dirty="0"/>
          </a:p>
          <a:p>
            <a:r>
              <a:rPr lang="en-US" sz="2000" dirty="0" smtClean="0"/>
              <a:t>External </a:t>
            </a:r>
            <a:r>
              <a:rPr lang="en-US" sz="2000" dirty="0" err="1" smtClean="0"/>
              <a:t>css</a:t>
            </a:r>
            <a:r>
              <a:rPr lang="en-US" sz="2000" dirty="0" smtClean="0"/>
              <a:t> code written within the external </a:t>
            </a:r>
            <a:r>
              <a:rPr lang="en-US" sz="2000" dirty="0" err="1" smtClean="0"/>
              <a:t>css</a:t>
            </a:r>
            <a:r>
              <a:rPr lang="en-US" sz="2000" dirty="0" smtClean="0"/>
              <a:t> file  which has .</a:t>
            </a:r>
            <a:r>
              <a:rPr lang="en-US" sz="2000" dirty="0" err="1" smtClean="0"/>
              <a:t>css</a:t>
            </a:r>
            <a:r>
              <a:rPr lang="en-US" sz="2000" dirty="0" smtClean="0"/>
              <a:t> extension.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ym typeface="Wingdings" pitchFamily="2" charset="2"/>
              </a:rPr>
              <a:t>we have to link the </a:t>
            </a:r>
            <a:r>
              <a:rPr lang="en-US" sz="2000" dirty="0" err="1" smtClean="0">
                <a:sym typeface="Wingdings" pitchFamily="2" charset="2"/>
              </a:rPr>
              <a:t>extternal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css</a:t>
            </a:r>
            <a:r>
              <a:rPr lang="en-US" sz="2000" dirty="0" smtClean="0">
                <a:sym typeface="Wingdings" pitchFamily="2" charset="2"/>
              </a:rPr>
              <a:t> file to the html file by using link tag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css</a:t>
            </a:r>
            <a:r>
              <a:rPr lang="en-US" dirty="0" smtClean="0"/>
              <a:t> comments starts with slash </a:t>
            </a:r>
            <a:r>
              <a:rPr lang="en-US" dirty="0" err="1" smtClean="0"/>
              <a:t>astrisk</a:t>
            </a:r>
            <a:r>
              <a:rPr lang="en-US" dirty="0" smtClean="0"/>
              <a:t>(/*) and ends with </a:t>
            </a:r>
            <a:r>
              <a:rPr lang="en-US" dirty="0" err="1" smtClean="0"/>
              <a:t>astrisk</a:t>
            </a:r>
            <a:r>
              <a:rPr lang="en-US" dirty="0" smtClean="0"/>
              <a:t> slash(*/)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/* anything in between is considered a comment */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leaves notes for yourself and others.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err="1" smtClean="0">
                <a:sym typeface="Wingdings" pitchFamily="2" charset="2"/>
              </a:rPr>
              <a:t>Organise</a:t>
            </a:r>
            <a:r>
              <a:rPr lang="en-US" sz="2000" dirty="0" smtClean="0">
                <a:sym typeface="Wingdings" pitchFamily="2" charset="2"/>
              </a:rPr>
              <a:t> code blocks.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comment out code to hide it temporarily.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Css</a:t>
            </a:r>
            <a:r>
              <a:rPr lang="en-US" sz="4400" dirty="0" smtClean="0"/>
              <a:t>  function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syntex</a:t>
            </a:r>
            <a:r>
              <a:rPr lang="en-US" dirty="0" smtClean="0"/>
              <a:t> always includes the function name and </a:t>
            </a:r>
            <a:r>
              <a:rPr lang="en-US" dirty="0" err="1" smtClean="0"/>
              <a:t>paranthesis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/*Rotate an element*/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err="1" smtClean="0"/>
              <a:t>Transform:rotate</a:t>
            </a:r>
            <a:r>
              <a:rPr lang="en-US" sz="1800" dirty="0" smtClean="0"/>
              <a:t>();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/*</a:t>
            </a:r>
            <a:r>
              <a:rPr lang="en-US" sz="2000" dirty="0" err="1" smtClean="0"/>
              <a:t>Calculte</a:t>
            </a:r>
            <a:r>
              <a:rPr lang="en-US" sz="2000" dirty="0" smtClean="0"/>
              <a:t> a computed value */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width:calc</a:t>
            </a:r>
            <a:r>
              <a:rPr lang="en-US" sz="2000" dirty="0" smtClean="0"/>
              <a:t>();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/*embed an image to the background of an element*/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Background-</a:t>
            </a:r>
            <a:r>
              <a:rPr lang="en-US" sz="1800" dirty="0" err="1" smtClean="0"/>
              <a:t>image:url</a:t>
            </a:r>
            <a:r>
              <a:rPr lang="en-US" sz="1800" dirty="0" smtClean="0"/>
              <a:t>();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85794"/>
            <a:ext cx="70723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Properties</a:t>
            </a:r>
          </a:p>
          <a:p>
            <a:endParaRPr lang="en-US" sz="2400" dirty="0"/>
          </a:p>
          <a:p>
            <a:r>
              <a:rPr lang="en-US" b="1" dirty="0" smtClean="0"/>
              <a:t>Width</a:t>
            </a:r>
            <a:r>
              <a:rPr lang="en-US" dirty="0" smtClean="0"/>
              <a:t>: specifies width of the element.</a:t>
            </a:r>
          </a:p>
          <a:p>
            <a:r>
              <a:rPr lang="en-US" sz="2000" b="1" dirty="0" smtClean="0"/>
              <a:t>Height</a:t>
            </a:r>
            <a:r>
              <a:rPr lang="en-US" sz="2000" dirty="0" smtClean="0"/>
              <a:t>: specifies height of the element.</a:t>
            </a:r>
          </a:p>
          <a:p>
            <a:r>
              <a:rPr lang="en-US" sz="2000" b="1" dirty="0" smtClean="0"/>
              <a:t>Margin</a:t>
            </a:r>
            <a:r>
              <a:rPr lang="en-US" sz="2000" dirty="0" smtClean="0"/>
              <a:t>: specifies the margin.</a:t>
            </a:r>
          </a:p>
          <a:p>
            <a:r>
              <a:rPr lang="en-US" sz="2000" b="1" dirty="0" smtClean="0"/>
              <a:t>Padding </a:t>
            </a:r>
            <a:r>
              <a:rPr lang="en-US" sz="2000" dirty="0" smtClean="0"/>
              <a:t>: specifies padding .</a:t>
            </a:r>
          </a:p>
          <a:p>
            <a:r>
              <a:rPr lang="en-US" sz="2000" b="1" dirty="0" smtClean="0"/>
              <a:t>Background-color</a:t>
            </a:r>
            <a:r>
              <a:rPr lang="en-US" sz="2000" dirty="0" smtClean="0"/>
              <a:t>: to add background color.</a:t>
            </a:r>
          </a:p>
          <a:p>
            <a:r>
              <a:rPr lang="en-US" sz="2000" b="1" dirty="0" smtClean="0"/>
              <a:t>Text-align</a:t>
            </a:r>
            <a:r>
              <a:rPr lang="en-US" sz="2000" dirty="0" smtClean="0"/>
              <a:t>: sets the text alignment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Text-shadow</a:t>
            </a:r>
            <a:r>
              <a:rPr lang="en-US" sz="2000" dirty="0" smtClean="0"/>
              <a:t>: sets shadow to the text</a:t>
            </a:r>
          </a:p>
          <a:p>
            <a:r>
              <a:rPr lang="en-US" sz="2000" b="1" dirty="0" smtClean="0"/>
              <a:t>Fill</a:t>
            </a:r>
            <a:r>
              <a:rPr lang="en-US" sz="2000" dirty="0" smtClean="0"/>
              <a:t>: this property fills the color to the container</a:t>
            </a:r>
            <a:r>
              <a:rPr lang="en-US" sz="2400" dirty="0" smtClean="0"/>
              <a:t>.</a:t>
            </a: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selectors: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A </a:t>
            </a:r>
            <a:r>
              <a:rPr lang="en-US" dirty="0" err="1" smtClean="0"/>
              <a:t>css</a:t>
            </a:r>
            <a:r>
              <a:rPr lang="en-US" dirty="0" smtClean="0"/>
              <a:t> selector selects the HTML elements you want to style.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can divide CSS selectors into five categories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200" dirty="0" smtClean="0">
                <a:solidFill>
                  <a:schemeClr val="accent6"/>
                </a:solidFill>
              </a:rPr>
              <a:t>Simple selectors </a:t>
            </a:r>
            <a:r>
              <a:rPr lang="en-US" sz="2200" dirty="0" smtClean="0"/>
              <a:t>(select elements based on name, id, class)</a:t>
            </a:r>
          </a:p>
          <a:p>
            <a:r>
              <a:rPr lang="en-US" sz="2200" dirty="0" err="1" smtClean="0">
                <a:hlinkClick r:id="rId2"/>
              </a:rPr>
              <a:t>Combinator</a:t>
            </a:r>
            <a:r>
              <a:rPr lang="en-US" sz="2200" dirty="0" smtClean="0">
                <a:hlinkClick r:id="rId2"/>
              </a:rPr>
              <a:t> selectors</a:t>
            </a:r>
            <a:r>
              <a:rPr lang="en-US" sz="2200" dirty="0" smtClean="0"/>
              <a:t> (select elements based on a specific relationship between them)</a:t>
            </a:r>
          </a:p>
          <a:p>
            <a:r>
              <a:rPr lang="en-US" sz="2200" dirty="0" smtClean="0">
                <a:hlinkClick r:id="rId3"/>
              </a:rPr>
              <a:t>Pseudo-class selectors</a:t>
            </a:r>
            <a:r>
              <a:rPr lang="en-US" sz="2200" dirty="0" smtClean="0"/>
              <a:t> (select elements based on a certain state)</a:t>
            </a:r>
          </a:p>
          <a:p>
            <a:r>
              <a:rPr lang="en-US" sz="2200" dirty="0" smtClean="0">
                <a:hlinkClick r:id="rId4"/>
              </a:rPr>
              <a:t>Pseudo-elements selectors</a:t>
            </a:r>
            <a:r>
              <a:rPr lang="en-US" sz="2200" dirty="0" smtClean="0"/>
              <a:t> (select and style a part of an element)</a:t>
            </a:r>
          </a:p>
          <a:p>
            <a:r>
              <a:rPr lang="en-US" sz="2200" dirty="0" smtClean="0">
                <a:hlinkClick r:id="rId5"/>
              </a:rPr>
              <a:t>Attribute selectors</a:t>
            </a:r>
            <a:r>
              <a:rPr lang="en-US" sz="2200" dirty="0" smtClean="0"/>
              <a:t> (select elements based on an attribute or </a:t>
            </a:r>
            <a:r>
              <a:rPr lang="en-US" sz="2200" dirty="0" smtClean="0"/>
              <a:t>attribute value)</a:t>
            </a:r>
            <a:endParaRPr lang="en-US" sz="2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785794"/>
            <a:ext cx="41370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Css</a:t>
            </a:r>
            <a:r>
              <a:rPr 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element selector</a:t>
            </a:r>
            <a:endParaRPr lang="en-US" sz="4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428737"/>
            <a:ext cx="8358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element selector selects HTML elements based on the element name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Here, all &lt;p&gt; elements on the page will be center-aligned, with a red text color: </a:t>
            </a:r>
          </a:p>
          <a:p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786190"/>
            <a:ext cx="850112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Css</a:t>
            </a:r>
            <a:r>
              <a:rPr lang="en-US" sz="2400" dirty="0" smtClean="0">
                <a:solidFill>
                  <a:srgbClr val="FF0000"/>
                </a:solidFill>
              </a:rPr>
              <a:t> Class selector</a:t>
            </a:r>
            <a:endParaRPr lang="en-US" sz="1050" dirty="0" smtClean="0">
              <a:solidFill>
                <a:srgbClr val="FF0000"/>
              </a:solidFill>
            </a:endParaRPr>
          </a:p>
          <a:p>
            <a:endParaRPr lang="en-US" sz="1000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The </a:t>
            </a:r>
            <a:r>
              <a:rPr lang="en-US" dirty="0"/>
              <a:t>class selector selects HTML elements with a specific class attribute.</a:t>
            </a:r>
          </a:p>
          <a:p>
            <a:r>
              <a:rPr lang="en-US" dirty="0"/>
              <a:t>To select elements with a specific class, write a period (.) character, followed by the class 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/>
              <a:t>In this example all HTML elements with class="center" will be red and center-aligned: </a:t>
            </a:r>
          </a:p>
          <a:p>
            <a:r>
              <a:rPr lang="en-US" dirty="0"/>
              <a:t>.center {</a:t>
            </a:r>
            <a:br>
              <a:rPr lang="en-US" dirty="0"/>
            </a:br>
            <a:r>
              <a:rPr lang="en-US" dirty="0"/>
              <a:t>  text-align: center;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244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CSS : Cascading Style Sheets</vt:lpstr>
      <vt:lpstr>Types of Css</vt:lpstr>
      <vt:lpstr>Slide 3</vt:lpstr>
      <vt:lpstr>Css comments</vt:lpstr>
      <vt:lpstr>Css  function values</vt:lpstr>
      <vt:lpstr>Slide 6</vt:lpstr>
      <vt:lpstr>Css selectors: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: Cascading Style Sheets</dc:title>
  <dc:creator>APPLESD</dc:creator>
  <cp:lastModifiedBy>APPLESD</cp:lastModifiedBy>
  <cp:revision>12</cp:revision>
  <dcterms:created xsi:type="dcterms:W3CDTF">2024-05-23T08:11:01Z</dcterms:created>
  <dcterms:modified xsi:type="dcterms:W3CDTF">2024-05-23T09:25:36Z</dcterms:modified>
</cp:coreProperties>
</file>