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embedTrueTypeFonts="1" autoCompressPictures="0">
  <p:sldMasterIdLst>
    <p:sldMasterId id="2147483648" r:id="rId1"/>
    <p:sldMasterId id="2147483649" r:id="rId2"/>
  </p:sldMasterIdLst>
  <p:notesMasterIdLst>
    <p:notesMasterId r:id="rId18"/>
  </p:notesMasterIdLst>
  <p:handoutMasterIdLst>
    <p:handoutMasterId r:id="rId19"/>
  </p:handoutMasterIdLst>
  <p:sldIdLst>
    <p:sldId id="387" r:id="rId3"/>
    <p:sldId id="406" r:id="rId4"/>
    <p:sldId id="407" r:id="rId5"/>
    <p:sldId id="402" r:id="rId6"/>
    <p:sldId id="396" r:id="rId7"/>
    <p:sldId id="390" r:id="rId8"/>
    <p:sldId id="391" r:id="rId9"/>
    <p:sldId id="394" r:id="rId10"/>
    <p:sldId id="393" r:id="rId11"/>
    <p:sldId id="397" r:id="rId12"/>
    <p:sldId id="403" r:id="rId13"/>
    <p:sldId id="405" r:id="rId14"/>
    <p:sldId id="404" r:id="rId15"/>
    <p:sldId id="395" r:id="rId16"/>
    <p:sldId id="401" r:id="rId17"/>
  </p:sldIdLst>
  <p:sldSz cx="24384000" cy="13716000"/>
  <p:notesSz cx="6858000" cy="9144000"/>
  <p:embeddedFontLst>
    <p:embeddedFont>
      <p:font typeface="Calibri" panose="020F0502020204030204" pitchFamily="34" charset="0"/>
      <p:regular r:id="rId20"/>
      <p:bold r:id="rId21"/>
      <p:italic r:id="rId22"/>
      <p:boldItalic r:id="rId23"/>
    </p:embeddedFont>
    <p:embeddedFont>
      <p:font typeface="Roboto" panose="02000000000000000000" pitchFamily="2" charset="0"/>
      <p:regular r:id="rId24"/>
    </p:embeddedFont>
    <p:embeddedFont>
      <p:font typeface="Nevis" panose="02000800000000000000" pitchFamily="2" charset="0"/>
      <p:bold r:id="rId25"/>
    </p:embeddedFont>
    <p:embeddedFont>
      <p:font typeface="Entypo" pitchFamily="50" charset="0"/>
      <p:regular r:id="rId26"/>
    </p:embeddedFont>
    <p:embeddedFont>
      <p:font typeface="Veneer extras" panose="02000806000000000000" pitchFamily="50" charset="0"/>
      <p:regular r:id="rId27"/>
    </p:embeddedFont>
    <p:embeddedFont>
      <p:font typeface="nevis Bold" panose="02000800000000000000" pitchFamily="2" charset="0"/>
      <p:bold r:id="rId28"/>
    </p:embeddedFont>
    <p:embeddedFont>
      <p:font typeface="Daniel Black" pitchFamily="50" charset="0"/>
      <p:bold r:id="rId29"/>
    </p:embeddedFont>
    <p:embeddedFont>
      <p:font typeface="Heavyweight" panose="00000400000000000000" pitchFamily="2" charset="0"/>
      <p:regular r:id="rId30"/>
    </p:embeddedFont>
    <p:embeddedFont>
      <p:font typeface="Veneer extras" panose="02000806000000000000" pitchFamily="50" charset="0"/>
      <p:regular r:id="rId27"/>
    </p:embeddedFont>
    <p:embeddedFont>
      <p:font typeface="Consolas" panose="020B0609020204030204" pitchFamily="49" charset="0"/>
      <p:regular r:id="rId31"/>
      <p:bold r:id="rId32"/>
      <p:italic r:id="rId33"/>
      <p:boldItalic r:id="rId34"/>
    </p:embeddedFont>
    <p:embeddedFont>
      <p:font typeface="Adhesive Nr. Seven Banners" pitchFamily="2" charset="0"/>
      <p:regular r:id="rId35"/>
    </p:embeddedFont>
  </p:embeddedFontLst>
  <p:defaultTextStyle>
    <a:defPPr>
      <a:defRPr lang="en-US"/>
    </a:defPPr>
    <a:lvl1pPr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7485">
          <p15:clr>
            <a:srgbClr val="A4A3A4"/>
          </p15:clr>
        </p15:guide>
        <p15:guide id="2" orient="horz" pos="8393">
          <p15:clr>
            <a:srgbClr val="A4A3A4"/>
          </p15:clr>
        </p15:guide>
        <p15:guide id="3" orient="horz" pos="953">
          <p15:clr>
            <a:srgbClr val="A4A3A4"/>
          </p15:clr>
        </p15:guide>
        <p15:guide id="4" orient="horz" pos="1769">
          <p15:clr>
            <a:srgbClr val="A4A3A4"/>
          </p15:clr>
        </p15:guide>
        <p15:guide id="5" orient="horz" pos="414">
          <p15:clr>
            <a:srgbClr val="A4A3A4"/>
          </p15:clr>
        </p15:guide>
        <p15:guide id="6" orient="horz" pos="4405">
          <p15:clr>
            <a:srgbClr val="A4A3A4"/>
          </p15:clr>
        </p15:guide>
        <p15:guide id="7" pos="7680">
          <p15:clr>
            <a:srgbClr val="A4A3A4"/>
          </p15:clr>
        </p15:guide>
        <p15:guide id="8" pos="13880">
          <p15:clr>
            <a:srgbClr val="A4A3A4"/>
          </p15:clr>
        </p15:guide>
        <p15:guide id="9" pos="14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25656"/>
    <a:srgbClr val="0A1C6C"/>
    <a:srgbClr val="2C2C2C"/>
    <a:srgbClr val="141313"/>
    <a:srgbClr val="6AB9C0"/>
    <a:srgbClr val="FFCD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62831" autoAdjust="0"/>
  </p:normalViewPr>
  <p:slideViewPr>
    <p:cSldViewPr showGuides="1">
      <p:cViewPr varScale="1">
        <p:scale>
          <a:sx n="37" d="100"/>
          <a:sy n="37" d="100"/>
        </p:scale>
        <p:origin x="1464" y="96"/>
      </p:cViewPr>
      <p:guideLst>
        <p:guide orient="horz" pos="7485"/>
        <p:guide orient="horz" pos="8393"/>
        <p:guide orient="horz" pos="953"/>
        <p:guide orient="horz" pos="1769"/>
        <p:guide orient="horz" pos="414"/>
        <p:guide orient="horz" pos="4405"/>
        <p:guide pos="7680"/>
        <p:guide pos="13880"/>
        <p:guide pos="1406"/>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3ED607-9642-AD4D-A04F-21E2437AC950}" type="datetimeFigureOut">
              <a:rPr lang="en-US" smtClean="0"/>
              <a:t>11/18/2014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7ABCE5-93B2-CA47-9C90-DC6DC90D60B6}" type="slidenum">
              <a:rPr lang="en-US" smtClean="0"/>
              <a:t>‹#›</a:t>
            </a:fld>
            <a:endParaRPr lang="en-US" dirty="0"/>
          </a:p>
        </p:txBody>
      </p:sp>
    </p:spTree>
    <p:extLst>
      <p:ext uri="{BB962C8B-B14F-4D97-AF65-F5344CB8AC3E}">
        <p14:creationId xmlns:p14="http://schemas.microsoft.com/office/powerpoint/2010/main" val="155990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5C9D8C-1FFA-1641-8B1B-36736A75A695}" type="datetimeFigureOut">
              <a:rPr lang="en-US" smtClean="0"/>
              <a:t>11/18/2014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9B329-E67A-6D49-B442-03542797CA5D}" type="slidenum">
              <a:rPr lang="en-US" smtClean="0"/>
              <a:t>‹#›</a:t>
            </a:fld>
            <a:endParaRPr lang="en-US" dirty="0"/>
          </a:p>
        </p:txBody>
      </p:sp>
    </p:spTree>
    <p:extLst>
      <p:ext uri="{BB962C8B-B14F-4D97-AF65-F5344CB8AC3E}">
        <p14:creationId xmlns:p14="http://schemas.microsoft.com/office/powerpoint/2010/main" val="1629493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Observe</a:t>
            </a:r>
            <a:r>
              <a:rPr lang="en-US" dirty="0" smtClean="0"/>
              <a:t> – collect current information from as many sources as practically possible. </a:t>
            </a:r>
          </a:p>
          <a:p>
            <a:r>
              <a:rPr lang="en-US" b="1" dirty="0" smtClean="0"/>
              <a:t>Orient</a:t>
            </a:r>
            <a:r>
              <a:rPr lang="en-US" dirty="0" smtClean="0"/>
              <a:t> – analyze this information, and use it to update your current reality. </a:t>
            </a:r>
          </a:p>
          <a:p>
            <a:r>
              <a:rPr lang="en-US" b="1" dirty="0" smtClean="0"/>
              <a:t>Decide</a:t>
            </a:r>
            <a:r>
              <a:rPr lang="en-US" dirty="0" smtClean="0"/>
              <a:t> – determine a course of action. </a:t>
            </a:r>
          </a:p>
          <a:p>
            <a:r>
              <a:rPr lang="en-US" b="1" dirty="0" smtClean="0"/>
              <a:t>Act</a:t>
            </a:r>
            <a:r>
              <a:rPr lang="en-US" dirty="0" smtClean="0"/>
              <a:t> – follow through on your decision.</a:t>
            </a:r>
          </a:p>
          <a:p>
            <a:r>
              <a:rPr lang="en-US" dirty="0" smtClean="0"/>
              <a:t>You continue to cycle through the OODA Loop by observing the results of your actions, seeing whether you've achieved the results you intended, reviewing and revising your initial decision, and moving to your next action. </a:t>
            </a:r>
          </a:p>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t>3</a:t>
            </a:fld>
            <a:endParaRPr lang="en-US" dirty="0"/>
          </a:p>
        </p:txBody>
      </p:sp>
    </p:spTree>
    <p:extLst>
      <p:ext uri="{BB962C8B-B14F-4D97-AF65-F5344CB8AC3E}">
        <p14:creationId xmlns:p14="http://schemas.microsoft.com/office/powerpoint/2010/main" val="407385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Number of assets</a:t>
            </a:r>
          </a:p>
          <a:p>
            <a:r>
              <a:rPr lang="en-US" dirty="0" smtClean="0"/>
              <a:t>Number of bytes</a:t>
            </a:r>
          </a:p>
          <a:p>
            <a:r>
              <a:rPr lang="en-US" dirty="0" smtClean="0"/>
              <a:t>Number of Domains</a:t>
            </a:r>
          </a:p>
          <a:p>
            <a:r>
              <a:rPr lang="en-US" dirty="0" smtClean="0"/>
              <a:t>Number of redirects</a:t>
            </a:r>
          </a:p>
          <a:p>
            <a:endParaRPr lang="en-US" dirty="0" smtClean="0"/>
          </a:p>
          <a:p>
            <a:endParaRPr lang="en-US" dirty="0" smtClean="0"/>
          </a:p>
          <a:p>
            <a:r>
              <a:rPr lang="en-US" dirty="0" smtClean="0"/>
              <a:t>Time to title</a:t>
            </a:r>
          </a:p>
          <a:p>
            <a:r>
              <a:rPr lang="en-US" dirty="0" smtClean="0"/>
              <a:t>Time</a:t>
            </a:r>
            <a:r>
              <a:rPr lang="en-US" baseline="0" dirty="0" smtClean="0"/>
              <a:t> to paint</a:t>
            </a:r>
          </a:p>
          <a:p>
            <a:r>
              <a:rPr lang="en-US" baseline="0" dirty="0" smtClean="0"/>
              <a:t>Time to </a:t>
            </a:r>
            <a:r>
              <a:rPr lang="en-US" baseline="0" dirty="0" err="1" smtClean="0"/>
              <a:t>onload</a:t>
            </a:r>
            <a:endParaRPr lang="en-US" baseline="0" dirty="0" smtClean="0"/>
          </a:p>
          <a:p>
            <a:r>
              <a:rPr lang="en-US" baseline="0" dirty="0" smtClean="0"/>
              <a:t>Time to </a:t>
            </a:r>
            <a:r>
              <a:rPr lang="en-US" baseline="0" dirty="0" err="1" smtClean="0"/>
              <a:t>DomContentLoaded</a:t>
            </a:r>
            <a:endParaRPr lang="en-US" baseline="0" dirty="0" smtClean="0"/>
          </a:p>
          <a:p>
            <a:r>
              <a:rPr lang="en-US" baseline="0" dirty="0" smtClean="0"/>
              <a:t>Time to X? (What’s your X?)</a:t>
            </a:r>
          </a:p>
          <a:p>
            <a:r>
              <a:rPr lang="en-US" baseline="0" dirty="0" smtClean="0"/>
              <a:t>Time to First Byte (Broken up into DNS, Connection, SSL &amp; Server)</a:t>
            </a:r>
          </a:p>
          <a:p>
            <a:r>
              <a:rPr lang="en-US" baseline="0" dirty="0" smtClean="0"/>
              <a:t>Speed Index</a:t>
            </a:r>
          </a:p>
          <a:p>
            <a:endParaRPr lang="en-US" baseline="0" dirty="0" smtClean="0"/>
          </a:p>
          <a:p>
            <a:r>
              <a:rPr lang="en-US" baseline="0" smtClean="0"/>
              <a:t>Median vs Averages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t>4</a:t>
            </a:fld>
            <a:endParaRPr lang="en-US" dirty="0"/>
          </a:p>
        </p:txBody>
      </p:sp>
    </p:spTree>
    <p:extLst>
      <p:ext uri="{BB962C8B-B14F-4D97-AF65-F5344CB8AC3E}">
        <p14:creationId xmlns:p14="http://schemas.microsoft.com/office/powerpoint/2010/main" val="137496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Tested FF up to 130+</a:t>
            </a:r>
            <a:r>
              <a:rPr lang="en-US" baseline="0" dirty="0" smtClean="0"/>
              <a:t> MB</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t>11</a:t>
            </a:fld>
            <a:endParaRPr lang="en-US" dirty="0"/>
          </a:p>
        </p:txBody>
      </p:sp>
    </p:spTree>
    <p:extLst>
      <p:ext uri="{BB962C8B-B14F-4D97-AF65-F5344CB8AC3E}">
        <p14:creationId xmlns:p14="http://schemas.microsoft.com/office/powerpoint/2010/main" val="904981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ntage Stamp Title Page ">
    <p:spTree>
      <p:nvGrpSpPr>
        <p:cNvPr id="1" name=""/>
        <p:cNvGrpSpPr/>
        <p:nvPr/>
      </p:nvGrpSpPr>
      <p:grpSpPr>
        <a:xfrm>
          <a:off x="0" y="0"/>
          <a:ext cx="0" cy="0"/>
          <a:chOff x="0" y="0"/>
          <a:chExt cx="0" cy="0"/>
        </a:xfrm>
      </p:grpSpPr>
      <p:sp>
        <p:nvSpPr>
          <p:cNvPr id="10" name="Content Placeholder 2"/>
          <p:cNvSpPr>
            <a:spLocks noGrp="1"/>
          </p:cNvSpPr>
          <p:nvPr>
            <p:ph idx="1" hasCustomPrompt="1"/>
          </p:nvPr>
        </p:nvSpPr>
        <p:spPr>
          <a:xfrm>
            <a:off x="1902011" y="8730208"/>
            <a:ext cx="19802476" cy="3023370"/>
          </a:xfrm>
          <a:prstGeom prst="rect">
            <a:avLst/>
          </a:prstGeom>
          <a:effectLst/>
        </p:spPr>
        <p:txBody>
          <a:bodyPr vert="horz"/>
          <a:lstStyle>
            <a:lvl1pPr algn="l">
              <a:defRPr sz="7200" spc="0">
                <a:solidFill>
                  <a:srgbClr val="FFFFFF"/>
                </a:solidFill>
                <a:effectLst/>
                <a:latin typeface="nevis Bold"/>
                <a:cs typeface="nevis Bold"/>
              </a:defRPr>
            </a:lvl1pPr>
            <a:lvl2pPr>
              <a:defRPr spc="0">
                <a:solidFill>
                  <a:srgbClr val="8D8E8D"/>
                </a:solidFill>
                <a:effectLst/>
                <a:latin typeface="Miso"/>
                <a:cs typeface="Miso"/>
              </a:defRPr>
            </a:lvl2pPr>
            <a:lvl3pPr>
              <a:defRPr spc="0">
                <a:solidFill>
                  <a:srgbClr val="8D8E8D"/>
                </a:solidFill>
                <a:effectLst/>
                <a:latin typeface="Miso"/>
                <a:cs typeface="Miso"/>
              </a:defRPr>
            </a:lvl3pPr>
            <a:lvl4pPr>
              <a:defRPr spc="0">
                <a:solidFill>
                  <a:srgbClr val="8D8E8D"/>
                </a:solidFill>
                <a:effectLst/>
                <a:latin typeface="Miso"/>
                <a:cs typeface="Miso"/>
              </a:defRPr>
            </a:lvl4pPr>
            <a:lvl5pPr>
              <a:defRPr spc="0">
                <a:solidFill>
                  <a:srgbClr val="8D8E8D"/>
                </a:solidFill>
                <a:effectLst/>
                <a:latin typeface="Miso"/>
                <a:cs typeface="Miso"/>
              </a:defRPr>
            </a:lvl5pPr>
          </a:lstStyle>
          <a:p>
            <a:pPr lvl="0"/>
            <a:r>
              <a:rPr lang="en-US" dirty="0" smtClean="0"/>
              <a:t>CLICK TO EDIT MASTER TEXT STYLES</a:t>
            </a:r>
          </a:p>
        </p:txBody>
      </p:sp>
      <p:pic>
        <p:nvPicPr>
          <p:cNvPr id="3" name="Picture 2" descr="BigSplat1_Aqu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093712">
            <a:off x="693811" y="9909934"/>
            <a:ext cx="2864164" cy="2332248"/>
          </a:xfrm>
          <a:prstGeom prst="rect">
            <a:avLst/>
          </a:prstGeom>
        </p:spPr>
      </p:pic>
      <p:sp>
        <p:nvSpPr>
          <p:cNvPr id="15" name="Oval 14"/>
          <p:cNvSpPr/>
          <p:nvPr userDrawn="1"/>
        </p:nvSpPr>
        <p:spPr bwMode="auto">
          <a:xfrm>
            <a:off x="18647283" y="2897560"/>
            <a:ext cx="3654972" cy="3744416"/>
          </a:xfrm>
          <a:prstGeom prst="ellipse">
            <a:avLst/>
          </a:prstGeom>
          <a:solidFill>
            <a:schemeClr val="accent2">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Rectangle 5"/>
          <p:cNvSpPr/>
          <p:nvPr userDrawn="1"/>
        </p:nvSpPr>
        <p:spPr>
          <a:xfrm rot="20910396">
            <a:off x="17412002" y="409788"/>
            <a:ext cx="5825953" cy="8248412"/>
          </a:xfrm>
          <a:prstGeom prst="rect">
            <a:avLst/>
          </a:prstGeom>
          <a:noFill/>
        </p:spPr>
        <p:txBody>
          <a:bodyPr wrap="none">
            <a:spAutoFit/>
          </a:bodyPr>
          <a:lstStyle/>
          <a:p>
            <a:r>
              <a:rPr kumimoji="0" lang="en-US" sz="53000" b="0" i="0" u="none" strike="noStrike" kern="1200" cap="none" spc="600" normalizeH="0" baseline="0" noProof="0" dirty="0" smtClean="0">
                <a:ln>
                  <a:noFill/>
                </a:ln>
                <a:solidFill>
                  <a:schemeClr val="accent2"/>
                </a:solidFill>
                <a:effectLst/>
                <a:uLnTx/>
                <a:uFillTx/>
                <a:latin typeface="Veneer extras"/>
                <a:ea typeface="ヒラギノ角ゴ ProN W3" charset="0"/>
                <a:cs typeface="Veneer extras"/>
                <a:sym typeface="Gill Sans" charset="0"/>
              </a:rPr>
              <a:t>6</a:t>
            </a:r>
            <a:endParaRPr lang="en-US" sz="53000" dirty="0">
              <a:solidFill>
                <a:schemeClr val="accent2"/>
              </a:solidFill>
            </a:endParaRPr>
          </a:p>
        </p:txBody>
      </p:sp>
      <p:sp>
        <p:nvSpPr>
          <p:cNvPr id="2" name="Title 1"/>
          <p:cNvSpPr>
            <a:spLocks noGrp="1"/>
          </p:cNvSpPr>
          <p:nvPr>
            <p:ph type="title" hasCustomPrompt="1"/>
          </p:nvPr>
        </p:nvSpPr>
        <p:spPr>
          <a:xfrm>
            <a:off x="1898834" y="4401989"/>
            <a:ext cx="14427648" cy="4040187"/>
          </a:xfrm>
          <a:prstGeom prst="rect">
            <a:avLst/>
          </a:prstGeom>
          <a:effectLst/>
        </p:spPr>
        <p:txBody>
          <a:bodyPr anchor="b"/>
          <a:lstStyle>
            <a:lvl1pPr algn="l">
              <a:lnSpc>
                <a:spcPct val="80000"/>
              </a:lnSpc>
              <a:defRPr sz="35000" spc="0" baseline="0">
                <a:solidFill>
                  <a:srgbClr val="FFFFFF"/>
                </a:solidFill>
                <a:effectLst/>
                <a:latin typeface="Heavyweight"/>
                <a:cs typeface="Heavyweight"/>
              </a:defRPr>
            </a:lvl1pPr>
          </a:lstStyle>
          <a:p>
            <a:r>
              <a:rPr lang="en-US" dirty="0" err="1" smtClean="0"/>
              <a:t>clickedit</a:t>
            </a:r>
            <a:r>
              <a:rPr lang="en-US" dirty="0" smtClean="0"/>
              <a:t> master</a:t>
            </a:r>
            <a:endParaRPr lang="en-US" dirty="0"/>
          </a:p>
        </p:txBody>
      </p:sp>
      <p:sp>
        <p:nvSpPr>
          <p:cNvPr id="13" name="Rectangle 12"/>
          <p:cNvSpPr/>
          <p:nvPr userDrawn="1"/>
        </p:nvSpPr>
        <p:spPr>
          <a:xfrm>
            <a:off x="1892907" y="7334761"/>
            <a:ext cx="15047809" cy="1461939"/>
          </a:xfrm>
          <a:prstGeom prst="rect">
            <a:avLst/>
          </a:prstGeom>
        </p:spPr>
        <p:txBody>
          <a:bodyPr wrap="none">
            <a:spAutoFit/>
          </a:bodyPr>
          <a:lstStyle/>
          <a:p>
            <a:pPr algn="l"/>
            <a:r>
              <a:rPr kumimoji="0" lang="en-US" sz="8900" b="0" i="0" u="none" strike="noStrike" kern="1200" cap="none" spc="600" normalizeH="0" baseline="0" noProof="0" dirty="0" smtClean="0">
                <a:ln>
                  <a:noFill/>
                </a:ln>
                <a:solidFill>
                  <a:srgbClr val="2FA2A7"/>
                </a:solidFill>
                <a:effectLst/>
                <a:uLnTx/>
                <a:uFillTx/>
                <a:latin typeface="Veneer extras"/>
                <a:ea typeface="ヒラギノ角ゴ ProN W3" charset="0"/>
                <a:cs typeface="Veneer extras"/>
                <a:sym typeface="Gill Sans" charset="0"/>
              </a:rPr>
              <a:t>zzzzzzzzzzzzzzzzzzzzzzzz</a:t>
            </a:r>
            <a:endParaRPr lang="en-US" sz="8900" dirty="0">
              <a:solidFill>
                <a:srgbClr val="2FA2A7"/>
              </a:solidFill>
            </a:endParaRPr>
          </a:p>
        </p:txBody>
      </p:sp>
      <p:sp>
        <p:nvSpPr>
          <p:cNvPr id="16" name="Rectangle 15"/>
          <p:cNvSpPr/>
          <p:nvPr userDrawn="1"/>
        </p:nvSpPr>
        <p:spPr>
          <a:xfrm rot="20790549">
            <a:off x="17073343" y="2002444"/>
            <a:ext cx="6407860" cy="4231927"/>
          </a:xfrm>
          <a:prstGeom prst="rect">
            <a:avLst/>
          </a:prstGeom>
        </p:spPr>
        <p:txBody>
          <a:bodyPr wrap="none">
            <a:spAutoFit/>
          </a:bodyPr>
          <a:lstStyle/>
          <a:p>
            <a:r>
              <a:rPr lang="en-US" sz="26900" spc="600" dirty="0" smtClean="0">
                <a:solidFill>
                  <a:schemeClr val="accent1"/>
                </a:solidFill>
                <a:latin typeface="Adhesive Nr. Seven Banners"/>
                <a:cs typeface="Adhesive Nr. Seven Banners"/>
              </a:rPr>
              <a:t>g</a:t>
            </a:r>
            <a:endParaRPr lang="en-US" sz="26900" dirty="0">
              <a:solidFill>
                <a:schemeClr val="accent1"/>
              </a:solidFill>
            </a:endParaRPr>
          </a:p>
        </p:txBody>
      </p:sp>
      <p:sp>
        <p:nvSpPr>
          <p:cNvPr id="8" name="Rectangle 7"/>
          <p:cNvSpPr/>
          <p:nvPr userDrawn="1"/>
        </p:nvSpPr>
        <p:spPr>
          <a:xfrm rot="20910396">
            <a:off x="18788861" y="2874674"/>
            <a:ext cx="3028394" cy="3355214"/>
          </a:xfrm>
          <a:prstGeom prst="rect">
            <a:avLst/>
          </a:prstGeom>
        </p:spPr>
        <p:txBody>
          <a:bodyPr wrap="none">
            <a:spAutoFit/>
          </a:bodyPr>
          <a:lstStyle/>
          <a:p>
            <a:pPr algn="ctr">
              <a:lnSpc>
                <a:spcPct val="120000"/>
              </a:lnSpc>
            </a:pPr>
            <a:r>
              <a:rPr lang="en-US" sz="3600" spc="600" dirty="0" smtClean="0">
                <a:solidFill>
                  <a:srgbClr val="FFFFFF"/>
                </a:solidFill>
                <a:latin typeface="nevis Bold"/>
                <a:cs typeface="nevis Bold"/>
              </a:rPr>
              <a:t>NIK</a:t>
            </a:r>
          </a:p>
          <a:p>
            <a:pPr algn="ctr">
              <a:lnSpc>
                <a:spcPct val="120000"/>
              </a:lnSpc>
            </a:pPr>
            <a:endParaRPr lang="en-US" sz="3600" spc="600" dirty="0" smtClean="0">
              <a:solidFill>
                <a:srgbClr val="FFFFFF"/>
              </a:solidFill>
              <a:latin typeface="nevis Bold"/>
              <a:cs typeface="nevis Bold"/>
            </a:endParaRPr>
          </a:p>
          <a:p>
            <a:pPr algn="ctr">
              <a:lnSpc>
                <a:spcPct val="120000"/>
              </a:lnSpc>
            </a:pPr>
            <a:endParaRPr lang="en-US" sz="3600" spc="600" dirty="0" smtClean="0">
              <a:solidFill>
                <a:srgbClr val="FFFFFF"/>
              </a:solidFill>
              <a:latin typeface="nevis Bold"/>
              <a:cs typeface="nevis Bold"/>
            </a:endParaRPr>
          </a:p>
          <a:p>
            <a:pPr algn="ctr">
              <a:lnSpc>
                <a:spcPct val="120000"/>
              </a:lnSpc>
            </a:pPr>
            <a:endParaRPr lang="en-US" sz="3600" spc="600" dirty="0" smtClean="0">
              <a:solidFill>
                <a:srgbClr val="FFFFFF"/>
              </a:solidFill>
              <a:latin typeface="nevis Bold"/>
              <a:cs typeface="nevis Bold"/>
            </a:endParaRPr>
          </a:p>
          <a:p>
            <a:pPr algn="ctr">
              <a:lnSpc>
                <a:spcPct val="120000"/>
              </a:lnSpc>
            </a:pPr>
            <a:r>
              <a:rPr lang="en-US" sz="3600" spc="600" dirty="0" smtClean="0">
                <a:solidFill>
                  <a:srgbClr val="FFFFFF"/>
                </a:solidFill>
                <a:latin typeface="nevis Bold"/>
                <a:cs typeface="nevis Bold"/>
              </a:rPr>
              <a:t> MOLNAR</a:t>
            </a:r>
          </a:p>
        </p:txBody>
      </p:sp>
      <p:sp>
        <p:nvSpPr>
          <p:cNvPr id="14" name="Rectangle 13"/>
          <p:cNvSpPr/>
          <p:nvPr userDrawn="1"/>
        </p:nvSpPr>
        <p:spPr>
          <a:xfrm rot="20826097">
            <a:off x="18347033" y="4061511"/>
            <a:ext cx="4023857" cy="897233"/>
          </a:xfrm>
          <a:prstGeom prst="rect">
            <a:avLst/>
          </a:prstGeom>
        </p:spPr>
        <p:txBody>
          <a:bodyPr wrap="none">
            <a:spAutoFit/>
          </a:bodyPr>
          <a:lstStyle/>
          <a:p>
            <a:pPr marL="0" marR="0" indent="0" algn="ctr" defTabSz="914400" rtl="0" eaLnBrk="1" fontAlgn="base" latinLnBrk="0" hangingPunct="1">
              <a:lnSpc>
                <a:spcPct val="120000"/>
              </a:lnSpc>
              <a:spcBef>
                <a:spcPct val="0"/>
              </a:spcBef>
              <a:spcAft>
                <a:spcPct val="0"/>
              </a:spcAft>
              <a:buClrTx/>
              <a:buSzTx/>
              <a:buFontTx/>
              <a:buNone/>
              <a:tabLst/>
              <a:defRPr/>
            </a:pPr>
            <a:r>
              <a:rPr lang="en-US" sz="4800" spc="600" dirty="0" smtClean="0">
                <a:solidFill>
                  <a:schemeClr val="tx2"/>
                </a:solidFill>
                <a:latin typeface="nevis Bold"/>
                <a:cs typeface="nevis Bold"/>
              </a:rPr>
              <a:t>@nikmd23</a:t>
            </a:r>
          </a:p>
        </p:txBody>
      </p:sp>
    </p:spTree>
    <p:extLst>
      <p:ext uri="{BB962C8B-B14F-4D97-AF65-F5344CB8AC3E}">
        <p14:creationId xmlns:p14="http://schemas.microsoft.com/office/powerpoint/2010/main" val="2264494104"/>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age with Title">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0" y="-40131"/>
            <a:ext cx="24384000" cy="1713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dirty="0" smtClean="0">
                <a:sym typeface="Amatic SC Bold" charset="0"/>
              </a:rPr>
              <a:t>click to edit master title style</a:t>
            </a:r>
            <a:endParaRPr lang="en-US" dirty="0">
              <a:sym typeface="Amatic SC Bold" charset="0"/>
            </a:endParaRPr>
          </a:p>
        </p:txBody>
      </p:sp>
    </p:spTree>
    <p:extLst>
      <p:ext uri="{BB962C8B-B14F-4D97-AF65-F5344CB8AC3E}">
        <p14:creationId xmlns:p14="http://schemas.microsoft.com/office/powerpoint/2010/main" val="1140766078"/>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32025" y="3311525"/>
            <a:ext cx="19825071" cy="8067675"/>
          </a:xfrm>
          <a:prstGeom prst="rect">
            <a:avLst/>
          </a:prstGeom>
        </p:spPr>
        <p:txBody>
          <a:bodyPr/>
          <a:lstStyle>
            <a:lvl1pPr marL="1371600" indent="-1371600" algn="l">
              <a:lnSpc>
                <a:spcPct val="100000"/>
              </a:lnSpc>
              <a:buClr>
                <a:schemeClr val="accent2"/>
              </a:buClr>
              <a:buSzPct val="107000"/>
              <a:buFont typeface="Wingdings" charset="2"/>
              <a:buChar char=""/>
              <a:defRPr sz="6000" spc="0">
                <a:solidFill>
                  <a:srgbClr val="FFFFFF"/>
                </a:solidFill>
                <a:effectLst/>
                <a:latin typeface="nevis Bold"/>
                <a:cs typeface="nevis Bold"/>
              </a:defRPr>
            </a:lvl1pPr>
            <a:lvl2pPr marL="1816100" indent="-1371600" algn="l">
              <a:lnSpc>
                <a:spcPct val="100000"/>
              </a:lnSpc>
              <a:buClr>
                <a:schemeClr val="accent2"/>
              </a:buClr>
              <a:buSzPct val="107000"/>
              <a:buFont typeface="Wingdings" charset="2"/>
              <a:buChar char=""/>
              <a:defRPr sz="6000" spc="0">
                <a:solidFill>
                  <a:srgbClr val="FFFFFF"/>
                </a:solidFill>
                <a:effectLst/>
                <a:latin typeface="nevis Bold"/>
                <a:cs typeface="nevis Bold"/>
              </a:defRPr>
            </a:lvl2pPr>
            <a:lvl3pPr marL="1905000" indent="-1143000" algn="l">
              <a:lnSpc>
                <a:spcPct val="100000"/>
              </a:lnSpc>
              <a:buClr>
                <a:schemeClr val="accent2"/>
              </a:buClr>
              <a:buSzPct val="107000"/>
              <a:buFont typeface="Wingdings" charset="2"/>
              <a:buChar char=""/>
              <a:defRPr sz="6000" spc="0">
                <a:solidFill>
                  <a:srgbClr val="FFFFFF"/>
                </a:solidFill>
                <a:effectLst/>
                <a:latin typeface="nevis Bold"/>
                <a:cs typeface="nevis Bold"/>
              </a:defRPr>
            </a:lvl3pPr>
            <a:lvl4pPr marL="2032000" indent="-1016000">
              <a:buSzPct val="80000"/>
              <a:buFont typeface="Lucida Grande"/>
              <a:buChar char="✳"/>
              <a:defRPr/>
            </a:lvl4pPr>
            <a:lvl5pPr marL="2286000" indent="-1016000">
              <a:buSzPct val="80000"/>
              <a:buFont typeface="Lucida Grande"/>
              <a:buChar char="✳"/>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9" name="Rectangle 2"/>
          <p:cNvSpPr>
            <a:spLocks noGrp="1" noChangeArrowheads="1"/>
          </p:cNvSpPr>
          <p:nvPr>
            <p:ph type="title"/>
          </p:nvPr>
        </p:nvSpPr>
        <p:spPr bwMode="auto">
          <a:xfrm>
            <a:off x="0" y="-40131"/>
            <a:ext cx="24384000" cy="1713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dirty="0" smtClean="0">
                <a:sym typeface="Amatic SC Bold" charset="0"/>
              </a:rPr>
              <a:t>click to edit master title style</a:t>
            </a:r>
            <a:endParaRPr lang="en-US" dirty="0">
              <a:sym typeface="Amatic SC Bold" charset="0"/>
            </a:endParaRPr>
          </a:p>
        </p:txBody>
      </p:sp>
    </p:spTree>
    <p:extLst>
      <p:ext uri="{BB962C8B-B14F-4D97-AF65-F5344CB8AC3E}">
        <p14:creationId xmlns:p14="http://schemas.microsoft.com/office/powerpoint/2010/main" val="3318530016"/>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62508" y="2593975"/>
            <a:ext cx="21602700" cy="8782050"/>
          </a:xfrm>
          <a:prstGeom prst="rect">
            <a:avLst/>
          </a:prstGeom>
          <a:effectLst/>
        </p:spPr>
        <p:txBody>
          <a:bodyPr vert="horz"/>
          <a:lstStyle>
            <a:lvl1pPr>
              <a:defRPr>
                <a:solidFill>
                  <a:srgbClr val="252F53"/>
                </a:solidFill>
                <a:latin typeface="nevis Bold" panose="02000800000000000000" pitchFamily="2" charset="0"/>
              </a:defRPr>
            </a:lvl1pPr>
          </a:lstStyle>
          <a:p>
            <a:endParaRPr lang="en-US" dirty="0"/>
          </a:p>
        </p:txBody>
      </p:sp>
      <p:sp>
        <p:nvSpPr>
          <p:cNvPr id="6" name="Rectangle 2"/>
          <p:cNvSpPr>
            <a:spLocks noGrp="1" noChangeArrowheads="1"/>
          </p:cNvSpPr>
          <p:nvPr>
            <p:ph type="title"/>
          </p:nvPr>
        </p:nvSpPr>
        <p:spPr bwMode="auto">
          <a:xfrm>
            <a:off x="0" y="-40131"/>
            <a:ext cx="24384000" cy="1713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dirty="0" smtClean="0">
                <a:sym typeface="Amatic SC Bold" charset="0"/>
              </a:rPr>
              <a:t>click to edit master title style</a:t>
            </a:r>
            <a:endParaRPr lang="en-US" dirty="0">
              <a:sym typeface="Amatic SC Bold" charset="0"/>
            </a:endParaRPr>
          </a:p>
        </p:txBody>
      </p:sp>
    </p:spTree>
    <p:extLst>
      <p:ext uri="{BB962C8B-B14F-4D97-AF65-F5344CB8AC3E}">
        <p14:creationId xmlns:p14="http://schemas.microsoft.com/office/powerpoint/2010/main" val="4139305502"/>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31" y="24656"/>
            <a:ext cx="24384000" cy="13746112"/>
          </a:xfrm>
          <a:prstGeom prst="rect">
            <a:avLst/>
          </a:prstGeom>
          <a:effectLst>
            <a:outerShdw blurRad="152400" dist="101600" dir="2760000" algn="tl" rotWithShape="0">
              <a:srgbClr val="000000">
                <a:alpha val="20000"/>
              </a:srgbClr>
            </a:outerShdw>
          </a:effectLst>
        </p:spPr>
        <p:txBody>
          <a:bodyPr vert="horz"/>
          <a:lstStyle>
            <a:lvl1pPr>
              <a:defRPr>
                <a:solidFill>
                  <a:srgbClr val="252F53"/>
                </a:solidFill>
                <a:latin typeface="nevis Bold" panose="02000800000000000000" pitchFamily="2" charset="0"/>
              </a:defRPr>
            </a:lvl1pPr>
          </a:lstStyle>
          <a:p>
            <a:endParaRPr lang="en-US" dirty="0"/>
          </a:p>
        </p:txBody>
      </p:sp>
    </p:spTree>
    <p:extLst>
      <p:ext uri="{BB962C8B-B14F-4D97-AF65-F5344CB8AC3E}">
        <p14:creationId xmlns:p14="http://schemas.microsoft.com/office/powerpoint/2010/main" val="3537339575"/>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Step Bubble Process">
    <p:spTree>
      <p:nvGrpSpPr>
        <p:cNvPr id="1" name=""/>
        <p:cNvGrpSpPr/>
        <p:nvPr/>
      </p:nvGrpSpPr>
      <p:grpSpPr>
        <a:xfrm>
          <a:off x="0" y="0"/>
          <a:ext cx="0" cy="0"/>
          <a:chOff x="0" y="0"/>
          <a:chExt cx="0" cy="0"/>
        </a:xfrm>
      </p:grpSpPr>
      <p:sp>
        <p:nvSpPr>
          <p:cNvPr id="52" name="Oval 51"/>
          <p:cNvSpPr/>
          <p:nvPr userDrawn="1"/>
        </p:nvSpPr>
        <p:spPr bwMode="auto">
          <a:xfrm>
            <a:off x="1247330" y="3041576"/>
            <a:ext cx="4464496" cy="4464496"/>
          </a:xfrm>
          <a:prstGeom prst="ellipse">
            <a:avLst/>
          </a:prstGeom>
          <a:blipFill rotWithShape="1">
            <a:blip r:embed="rId2"/>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3" name="Text Placeholder 12"/>
          <p:cNvSpPr>
            <a:spLocks noGrp="1"/>
          </p:cNvSpPr>
          <p:nvPr>
            <p:ph type="body" sz="quarter" idx="19" hasCustomPrompt="1"/>
          </p:nvPr>
        </p:nvSpPr>
        <p:spPr>
          <a:xfrm>
            <a:off x="1464942" y="3689648"/>
            <a:ext cx="3888432" cy="3163590"/>
          </a:xfrm>
          <a:prstGeom prst="rect">
            <a:avLst/>
          </a:prstGeom>
        </p:spPr>
        <p:txBody>
          <a:bodyPr vert="horz" anchor="ctr"/>
          <a:lstStyle>
            <a:lvl1pPr marL="0" indent="0" algn="ctr">
              <a:spcBef>
                <a:spcPts val="3500"/>
              </a:spcBef>
              <a:buNone/>
              <a:defRPr sz="4400" b="0" i="0">
                <a:solidFill>
                  <a:schemeClr val="bg2"/>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64" name="Text Placeholder 12"/>
          <p:cNvSpPr>
            <a:spLocks noGrp="1"/>
          </p:cNvSpPr>
          <p:nvPr>
            <p:ph type="body" sz="quarter" idx="26" hasCustomPrompt="1"/>
          </p:nvPr>
        </p:nvSpPr>
        <p:spPr>
          <a:xfrm>
            <a:off x="1170968" y="8370168"/>
            <a:ext cx="4680520" cy="792088"/>
          </a:xfrm>
          <a:prstGeom prst="rect">
            <a:avLst/>
          </a:prstGeom>
        </p:spPr>
        <p:txBody>
          <a:bodyPr vert="horz" anchor="ctr"/>
          <a:lstStyle>
            <a:lvl1pPr marL="0" indent="0" algn="ctr">
              <a:buNone/>
              <a:defRPr sz="3200">
                <a:solidFill>
                  <a:srgbClr val="FFFFFF"/>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65" name="Text Placeholder 12"/>
          <p:cNvSpPr>
            <a:spLocks noGrp="1"/>
          </p:cNvSpPr>
          <p:nvPr>
            <p:ph type="body" sz="quarter" idx="27"/>
          </p:nvPr>
        </p:nvSpPr>
        <p:spPr>
          <a:xfrm>
            <a:off x="1170968" y="9162256"/>
            <a:ext cx="4680520" cy="2220565"/>
          </a:xfrm>
          <a:prstGeom prst="rect">
            <a:avLst/>
          </a:prstGeom>
        </p:spPr>
        <p:txBody>
          <a:bodyPr vert="horz" anchor="t"/>
          <a:lstStyle>
            <a:lvl1pPr marL="0" indent="0" algn="ctr">
              <a:lnSpc>
                <a:spcPct val="100000"/>
              </a:lnSpc>
              <a:buNone/>
              <a:defRPr sz="28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66" name="Oval 65"/>
          <p:cNvSpPr/>
          <p:nvPr userDrawn="1"/>
        </p:nvSpPr>
        <p:spPr bwMode="auto">
          <a:xfrm>
            <a:off x="7026002" y="3041576"/>
            <a:ext cx="4464496" cy="4464496"/>
          </a:xfrm>
          <a:prstGeom prst="ellipse">
            <a:avLst/>
          </a:prstGeom>
          <a:blipFill rotWithShape="1">
            <a:blip r:embed="rId3"/>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7" name="Text Placeholder 12"/>
          <p:cNvSpPr>
            <a:spLocks noGrp="1"/>
          </p:cNvSpPr>
          <p:nvPr>
            <p:ph type="body" sz="quarter" idx="28" hasCustomPrompt="1"/>
          </p:nvPr>
        </p:nvSpPr>
        <p:spPr>
          <a:xfrm>
            <a:off x="7301398" y="3689648"/>
            <a:ext cx="3888432" cy="3163590"/>
          </a:xfrm>
          <a:prstGeom prst="rect">
            <a:avLst/>
          </a:prstGeom>
        </p:spPr>
        <p:txBody>
          <a:bodyPr vert="horz" anchor="ctr"/>
          <a:lstStyle>
            <a:lvl1pPr marL="0" indent="0" algn="ctr">
              <a:spcBef>
                <a:spcPts val="3500"/>
              </a:spcBef>
              <a:buNone/>
              <a:defRPr sz="4400" b="0" i="0">
                <a:solidFill>
                  <a:srgbClr val="FFFFFF"/>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68" name="Text Placeholder 12"/>
          <p:cNvSpPr>
            <a:spLocks noGrp="1"/>
          </p:cNvSpPr>
          <p:nvPr>
            <p:ph type="body" sz="quarter" idx="29" hasCustomPrompt="1"/>
          </p:nvPr>
        </p:nvSpPr>
        <p:spPr>
          <a:xfrm>
            <a:off x="7007424" y="8370168"/>
            <a:ext cx="4680520" cy="792088"/>
          </a:xfrm>
          <a:prstGeom prst="rect">
            <a:avLst/>
          </a:prstGeom>
        </p:spPr>
        <p:txBody>
          <a:bodyPr vert="horz" anchor="ctr"/>
          <a:lstStyle>
            <a:lvl1pPr marL="0" indent="0" algn="ctr">
              <a:buNone/>
              <a:defRPr sz="3200">
                <a:solidFill>
                  <a:srgbClr val="FFFFFF"/>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69" name="Text Placeholder 12"/>
          <p:cNvSpPr>
            <a:spLocks noGrp="1"/>
          </p:cNvSpPr>
          <p:nvPr>
            <p:ph type="body" sz="quarter" idx="30"/>
          </p:nvPr>
        </p:nvSpPr>
        <p:spPr>
          <a:xfrm>
            <a:off x="7007424" y="9162256"/>
            <a:ext cx="4680520" cy="2220565"/>
          </a:xfrm>
          <a:prstGeom prst="rect">
            <a:avLst/>
          </a:prstGeom>
        </p:spPr>
        <p:txBody>
          <a:bodyPr vert="horz" anchor="t"/>
          <a:lstStyle>
            <a:lvl1pPr marL="0" indent="0" algn="ctr">
              <a:lnSpc>
                <a:spcPct val="100000"/>
              </a:lnSpc>
              <a:buNone/>
              <a:defRPr sz="28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70" name="Oval 69"/>
          <p:cNvSpPr/>
          <p:nvPr userDrawn="1"/>
        </p:nvSpPr>
        <p:spPr bwMode="auto">
          <a:xfrm>
            <a:off x="18583345" y="3041576"/>
            <a:ext cx="4464496" cy="4464496"/>
          </a:xfrm>
          <a:prstGeom prst="ellipse">
            <a:avLst/>
          </a:prstGeom>
          <a:blipFill rotWithShape="1">
            <a:blip r:embed="rId4"/>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1" name="Text Placeholder 12"/>
          <p:cNvSpPr>
            <a:spLocks noGrp="1"/>
          </p:cNvSpPr>
          <p:nvPr>
            <p:ph type="body" sz="quarter" idx="31" hasCustomPrompt="1"/>
          </p:nvPr>
        </p:nvSpPr>
        <p:spPr>
          <a:xfrm>
            <a:off x="18800957" y="3689648"/>
            <a:ext cx="3888432" cy="3163590"/>
          </a:xfrm>
          <a:prstGeom prst="rect">
            <a:avLst/>
          </a:prstGeom>
        </p:spPr>
        <p:txBody>
          <a:bodyPr vert="horz" anchor="ctr"/>
          <a:lstStyle>
            <a:lvl1pPr marL="0" indent="0" algn="ctr">
              <a:spcBef>
                <a:spcPts val="3500"/>
              </a:spcBef>
              <a:buNone/>
              <a:defRPr sz="4400" b="0" i="0">
                <a:solidFill>
                  <a:schemeClr val="bg2"/>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72" name="Text Placeholder 12"/>
          <p:cNvSpPr>
            <a:spLocks noGrp="1"/>
          </p:cNvSpPr>
          <p:nvPr>
            <p:ph type="body" sz="quarter" idx="32" hasCustomPrompt="1"/>
          </p:nvPr>
        </p:nvSpPr>
        <p:spPr>
          <a:xfrm>
            <a:off x="18506983" y="8370168"/>
            <a:ext cx="4680520" cy="792088"/>
          </a:xfrm>
          <a:prstGeom prst="rect">
            <a:avLst/>
          </a:prstGeom>
        </p:spPr>
        <p:txBody>
          <a:bodyPr vert="horz" anchor="ctr"/>
          <a:lstStyle>
            <a:lvl1pPr marL="0" indent="0" algn="ctr">
              <a:buNone/>
              <a:defRPr sz="3200">
                <a:solidFill>
                  <a:srgbClr val="FFFFFF"/>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73" name="Text Placeholder 12"/>
          <p:cNvSpPr>
            <a:spLocks noGrp="1"/>
          </p:cNvSpPr>
          <p:nvPr>
            <p:ph type="body" sz="quarter" idx="33"/>
          </p:nvPr>
        </p:nvSpPr>
        <p:spPr>
          <a:xfrm>
            <a:off x="18506983" y="9162256"/>
            <a:ext cx="4680520" cy="2220565"/>
          </a:xfrm>
          <a:prstGeom prst="rect">
            <a:avLst/>
          </a:prstGeom>
        </p:spPr>
        <p:txBody>
          <a:bodyPr vert="horz" anchor="t"/>
          <a:lstStyle>
            <a:lvl1pPr marL="0" indent="0" algn="ctr">
              <a:lnSpc>
                <a:spcPct val="100000"/>
              </a:lnSpc>
              <a:buNone/>
              <a:defRPr sz="28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74" name="Oval 73"/>
          <p:cNvSpPr/>
          <p:nvPr userDrawn="1"/>
        </p:nvSpPr>
        <p:spPr bwMode="auto">
          <a:xfrm>
            <a:off x="12804674" y="3041576"/>
            <a:ext cx="4464496" cy="4464496"/>
          </a:xfrm>
          <a:prstGeom prst="ellipse">
            <a:avLst/>
          </a:prstGeom>
          <a:blipFill rotWithShape="1">
            <a:blip r:embed="rId5"/>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5" name="Text Placeholder 12"/>
          <p:cNvSpPr>
            <a:spLocks noGrp="1"/>
          </p:cNvSpPr>
          <p:nvPr>
            <p:ph type="body" sz="quarter" idx="34" hasCustomPrompt="1"/>
          </p:nvPr>
        </p:nvSpPr>
        <p:spPr>
          <a:xfrm>
            <a:off x="13062038" y="3689648"/>
            <a:ext cx="3888432" cy="3163590"/>
          </a:xfrm>
          <a:prstGeom prst="rect">
            <a:avLst/>
          </a:prstGeom>
        </p:spPr>
        <p:txBody>
          <a:bodyPr vert="horz" anchor="ctr"/>
          <a:lstStyle>
            <a:lvl1pPr marL="0" indent="0" algn="ctr">
              <a:spcBef>
                <a:spcPts val="3500"/>
              </a:spcBef>
              <a:buNone/>
              <a:defRPr sz="4400" b="0" i="0">
                <a:solidFill>
                  <a:srgbClr val="FFFFFF"/>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76" name="Text Placeholder 12"/>
          <p:cNvSpPr>
            <a:spLocks noGrp="1"/>
          </p:cNvSpPr>
          <p:nvPr>
            <p:ph type="body" sz="quarter" idx="35" hasCustomPrompt="1"/>
          </p:nvPr>
        </p:nvSpPr>
        <p:spPr>
          <a:xfrm>
            <a:off x="12768064" y="8370168"/>
            <a:ext cx="4680520" cy="792088"/>
          </a:xfrm>
          <a:prstGeom prst="rect">
            <a:avLst/>
          </a:prstGeom>
        </p:spPr>
        <p:txBody>
          <a:bodyPr vert="horz" anchor="ctr"/>
          <a:lstStyle>
            <a:lvl1pPr marL="0" indent="0" algn="ctr">
              <a:buNone/>
              <a:defRPr sz="3200">
                <a:solidFill>
                  <a:srgbClr val="FFFFFF"/>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77" name="Text Placeholder 12"/>
          <p:cNvSpPr>
            <a:spLocks noGrp="1"/>
          </p:cNvSpPr>
          <p:nvPr>
            <p:ph type="body" sz="quarter" idx="36"/>
          </p:nvPr>
        </p:nvSpPr>
        <p:spPr>
          <a:xfrm>
            <a:off x="12768064" y="9162256"/>
            <a:ext cx="4680520" cy="2220565"/>
          </a:xfrm>
          <a:prstGeom prst="rect">
            <a:avLst/>
          </a:prstGeom>
        </p:spPr>
        <p:txBody>
          <a:bodyPr vert="horz" anchor="t"/>
          <a:lstStyle>
            <a:lvl1pPr marL="0" indent="0" algn="ctr">
              <a:lnSpc>
                <a:spcPct val="100000"/>
              </a:lnSpc>
              <a:buNone/>
              <a:defRPr sz="28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31" name="Rectangle 2"/>
          <p:cNvSpPr>
            <a:spLocks noGrp="1" noChangeArrowheads="1"/>
          </p:cNvSpPr>
          <p:nvPr>
            <p:ph type="title"/>
          </p:nvPr>
        </p:nvSpPr>
        <p:spPr bwMode="auto">
          <a:xfrm>
            <a:off x="0" y="-40131"/>
            <a:ext cx="24384000" cy="1713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dirty="0" smtClean="0">
                <a:sym typeface="Amatic SC Bold" charset="0"/>
              </a:rPr>
              <a:t>click to edit master title style</a:t>
            </a:r>
            <a:endParaRPr lang="en-US" dirty="0">
              <a:sym typeface="Amatic SC Bold" charset="0"/>
            </a:endParaRPr>
          </a:p>
        </p:txBody>
      </p:sp>
      <p:sp>
        <p:nvSpPr>
          <p:cNvPr id="2" name="Rectangle 1"/>
          <p:cNvSpPr/>
          <p:nvPr userDrawn="1"/>
        </p:nvSpPr>
        <p:spPr>
          <a:xfrm>
            <a:off x="5814006" y="3972918"/>
            <a:ext cx="1193418" cy="255454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0" b="0" i="0" u="none" strike="noStrike" kern="1200" cap="none" spc="600" normalizeH="0" baseline="0" noProof="0" dirty="0" smtClean="0">
                <a:ln>
                  <a:noFill/>
                </a:ln>
                <a:solidFill>
                  <a:schemeClr val="tx2"/>
                </a:solidFill>
                <a:effectLst/>
                <a:uLnTx/>
                <a:uFillTx/>
                <a:latin typeface="Veneer extras"/>
                <a:ea typeface="ヒラギノ角ゴ ProN W3" charset="0"/>
                <a:cs typeface="Veneer extras"/>
                <a:sym typeface="Gill Sans" charset="0"/>
              </a:rPr>
              <a:t>5</a:t>
            </a:r>
            <a:endParaRPr kumimoji="0" lang="en-US" sz="16000" b="0" i="0" u="none" strike="noStrike" kern="1200" cap="none" spc="0" normalizeH="0" baseline="0" noProof="0" dirty="0">
              <a:ln>
                <a:noFill/>
              </a:ln>
              <a:solidFill>
                <a:schemeClr val="tx2"/>
              </a:solidFill>
              <a:effectLst/>
              <a:uLnTx/>
              <a:uFillTx/>
              <a:latin typeface="Gill Sans" charset="0"/>
              <a:ea typeface="ヒラギノ角ゴ ProN W3" charset="0"/>
              <a:cs typeface="ヒラギノ角ゴ ProN W3" charset="0"/>
              <a:sym typeface="Gill Sans" charset="0"/>
            </a:endParaRPr>
          </a:p>
        </p:txBody>
      </p:sp>
      <p:sp>
        <p:nvSpPr>
          <p:cNvPr id="32" name="Rectangle 31"/>
          <p:cNvSpPr/>
          <p:nvPr userDrawn="1"/>
        </p:nvSpPr>
        <p:spPr>
          <a:xfrm>
            <a:off x="11615936" y="3972918"/>
            <a:ext cx="1193418" cy="255454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0" b="0" i="0" u="none" strike="noStrike" kern="1200" cap="none" spc="600" normalizeH="0" baseline="0" noProof="0" dirty="0" smtClean="0">
                <a:ln>
                  <a:noFill/>
                </a:ln>
                <a:solidFill>
                  <a:schemeClr val="tx2"/>
                </a:solidFill>
                <a:effectLst/>
                <a:uLnTx/>
                <a:uFillTx/>
                <a:latin typeface="Veneer extras"/>
                <a:ea typeface="ヒラギノ角ゴ ProN W3" charset="0"/>
                <a:cs typeface="Veneer extras"/>
                <a:sym typeface="Gill Sans" charset="0"/>
              </a:rPr>
              <a:t>5</a:t>
            </a:r>
            <a:endParaRPr kumimoji="0" lang="en-US" sz="16000" b="0" i="0" u="none" strike="noStrike" kern="1200" cap="none" spc="0" normalizeH="0" baseline="0" noProof="0" dirty="0">
              <a:ln>
                <a:noFill/>
              </a:ln>
              <a:solidFill>
                <a:schemeClr val="tx2"/>
              </a:solidFill>
              <a:effectLst/>
              <a:uLnTx/>
              <a:uFillTx/>
              <a:latin typeface="Gill Sans" charset="0"/>
              <a:ea typeface="ヒラギノ角ゴ ProN W3" charset="0"/>
              <a:cs typeface="ヒラギノ角ゴ ProN W3" charset="0"/>
              <a:sym typeface="Gill Sans" charset="0"/>
            </a:endParaRPr>
          </a:p>
        </p:txBody>
      </p:sp>
      <p:sp>
        <p:nvSpPr>
          <p:cNvPr id="33" name="Rectangle 32"/>
          <p:cNvSpPr/>
          <p:nvPr userDrawn="1"/>
        </p:nvSpPr>
        <p:spPr>
          <a:xfrm>
            <a:off x="17376576" y="3972918"/>
            <a:ext cx="1193418" cy="255454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0" b="0" i="0" u="none" strike="noStrike" kern="1200" cap="none" spc="600" normalizeH="0" baseline="0" noProof="0" dirty="0" smtClean="0">
                <a:ln>
                  <a:noFill/>
                </a:ln>
                <a:solidFill>
                  <a:schemeClr val="tx2"/>
                </a:solidFill>
                <a:effectLst/>
                <a:uLnTx/>
                <a:uFillTx/>
                <a:latin typeface="Veneer extras"/>
                <a:ea typeface="ヒラギノ角ゴ ProN W3" charset="0"/>
                <a:cs typeface="Veneer extras"/>
                <a:sym typeface="Gill Sans" charset="0"/>
              </a:rPr>
              <a:t>5</a:t>
            </a:r>
            <a:endParaRPr kumimoji="0" lang="en-US" sz="16000" b="0" i="0" u="none" strike="noStrike" kern="1200" cap="none" spc="0" normalizeH="0" baseline="0" noProof="0" dirty="0">
              <a:ln>
                <a:noFill/>
              </a:ln>
              <a:solidFill>
                <a:schemeClr val="tx2"/>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491493286"/>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s with Comments">
    <p:spTree>
      <p:nvGrpSpPr>
        <p:cNvPr id="1" name=""/>
        <p:cNvGrpSpPr/>
        <p:nvPr/>
      </p:nvGrpSpPr>
      <p:grpSpPr>
        <a:xfrm>
          <a:off x="0" y="0"/>
          <a:ext cx="0" cy="0"/>
          <a:chOff x="0" y="0"/>
          <a:chExt cx="0" cy="0"/>
        </a:xfrm>
      </p:grpSpPr>
      <p:sp>
        <p:nvSpPr>
          <p:cNvPr id="7" name="Chart Placeholder 6"/>
          <p:cNvSpPr>
            <a:spLocks noGrp="1"/>
          </p:cNvSpPr>
          <p:nvPr>
            <p:ph type="chart" sz="quarter" idx="13"/>
          </p:nvPr>
        </p:nvSpPr>
        <p:spPr>
          <a:xfrm>
            <a:off x="1439863" y="3113584"/>
            <a:ext cx="9239969" cy="8265616"/>
          </a:xfrm>
          <a:prstGeom prst="rect">
            <a:avLst/>
          </a:prstGeom>
        </p:spPr>
        <p:txBody>
          <a:bodyPr vert="horz"/>
          <a:lstStyle>
            <a:lvl1pPr>
              <a:defRPr sz="9600">
                <a:solidFill>
                  <a:srgbClr val="636463"/>
                </a:solidFill>
                <a:latin typeface="nevis Bold" panose="02000800000000000000" pitchFamily="2" charset="0"/>
                <a:cs typeface="nevis Bold" panose="02000800000000000000" pitchFamily="2" charset="0"/>
              </a:defRPr>
            </a:lvl1pPr>
          </a:lstStyle>
          <a:p>
            <a:endParaRPr lang="en-US" dirty="0"/>
          </a:p>
        </p:txBody>
      </p:sp>
      <p:sp>
        <p:nvSpPr>
          <p:cNvPr id="9" name="Rectangle 2"/>
          <p:cNvSpPr>
            <a:spLocks noGrp="1" noChangeArrowheads="1"/>
          </p:cNvSpPr>
          <p:nvPr>
            <p:ph type="title"/>
          </p:nvPr>
        </p:nvSpPr>
        <p:spPr bwMode="auto">
          <a:xfrm>
            <a:off x="0" y="-40131"/>
            <a:ext cx="24384000" cy="1713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dirty="0" smtClean="0">
                <a:sym typeface="Amatic SC Bold" charset="0"/>
              </a:rPr>
              <a:t>click to edit master title style</a:t>
            </a:r>
            <a:endParaRPr lang="en-US" dirty="0">
              <a:sym typeface="Amatic SC Bold" charset="0"/>
            </a:endParaRPr>
          </a:p>
        </p:txBody>
      </p:sp>
      <p:sp>
        <p:nvSpPr>
          <p:cNvPr id="10" name="Text Placeholder 12"/>
          <p:cNvSpPr>
            <a:spLocks noGrp="1"/>
          </p:cNvSpPr>
          <p:nvPr>
            <p:ph type="body" sz="quarter" idx="14" hasCustomPrompt="1"/>
          </p:nvPr>
        </p:nvSpPr>
        <p:spPr>
          <a:xfrm>
            <a:off x="11219844" y="2681536"/>
            <a:ext cx="10909260" cy="1079500"/>
          </a:xfrm>
          <a:prstGeom prst="rect">
            <a:avLst/>
          </a:prstGeom>
        </p:spPr>
        <p:txBody>
          <a:bodyPr vert="horz" anchor="b"/>
          <a:lstStyle>
            <a:lvl1pPr marL="0" indent="0" algn="l">
              <a:buNone/>
              <a:defRPr sz="3200">
                <a:solidFill>
                  <a:schemeClr val="tx2"/>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11" name="Text Placeholder 12"/>
          <p:cNvSpPr>
            <a:spLocks noGrp="1"/>
          </p:cNvSpPr>
          <p:nvPr>
            <p:ph type="body" sz="quarter" idx="15"/>
          </p:nvPr>
        </p:nvSpPr>
        <p:spPr>
          <a:xfrm>
            <a:off x="11208692" y="3761137"/>
            <a:ext cx="10920412" cy="2232767"/>
          </a:xfrm>
          <a:prstGeom prst="rect">
            <a:avLst/>
          </a:prstGeom>
        </p:spPr>
        <p:txBody>
          <a:bodyPr vert="horz" anchor="t"/>
          <a:lstStyle>
            <a:lvl1pPr marL="0" indent="0" algn="l">
              <a:lnSpc>
                <a:spcPct val="100000"/>
              </a:lnSpc>
              <a:spcBef>
                <a:spcPts val="3500"/>
              </a:spcBef>
              <a:buNone/>
              <a:defRPr sz="32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13" name="Text Placeholder 12"/>
          <p:cNvSpPr>
            <a:spLocks noGrp="1"/>
          </p:cNvSpPr>
          <p:nvPr>
            <p:ph type="body" sz="quarter" idx="26"/>
          </p:nvPr>
        </p:nvSpPr>
        <p:spPr>
          <a:xfrm>
            <a:off x="11183888" y="7362056"/>
            <a:ext cx="3454795" cy="4161607"/>
          </a:xfrm>
          <a:prstGeom prst="rect">
            <a:avLst/>
          </a:prstGeom>
        </p:spPr>
        <p:txBody>
          <a:bodyPr vert="horz" anchor="t"/>
          <a:lstStyle>
            <a:lvl1pPr marL="0" indent="0" algn="l">
              <a:lnSpc>
                <a:spcPct val="100000"/>
              </a:lnSpc>
              <a:spcBef>
                <a:spcPts val="3500"/>
              </a:spcBef>
              <a:buNone/>
              <a:defRPr sz="28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15" name="Text Placeholder 12"/>
          <p:cNvSpPr>
            <a:spLocks noGrp="1"/>
          </p:cNvSpPr>
          <p:nvPr>
            <p:ph type="body" sz="quarter" idx="28"/>
          </p:nvPr>
        </p:nvSpPr>
        <p:spPr>
          <a:xfrm>
            <a:off x="14926715" y="7362056"/>
            <a:ext cx="3454795" cy="4161607"/>
          </a:xfrm>
          <a:prstGeom prst="rect">
            <a:avLst/>
          </a:prstGeom>
        </p:spPr>
        <p:txBody>
          <a:bodyPr vert="horz" anchor="t"/>
          <a:lstStyle>
            <a:lvl1pPr marL="0" indent="0" algn="l">
              <a:lnSpc>
                <a:spcPct val="100000"/>
              </a:lnSpc>
              <a:spcBef>
                <a:spcPts val="3500"/>
              </a:spcBef>
              <a:buNone/>
              <a:defRPr sz="28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22" name="Text Placeholder 12"/>
          <p:cNvSpPr>
            <a:spLocks noGrp="1"/>
          </p:cNvSpPr>
          <p:nvPr>
            <p:ph type="body" sz="quarter" idx="30"/>
          </p:nvPr>
        </p:nvSpPr>
        <p:spPr>
          <a:xfrm>
            <a:off x="18672106" y="7362056"/>
            <a:ext cx="3454795" cy="4161607"/>
          </a:xfrm>
          <a:prstGeom prst="rect">
            <a:avLst/>
          </a:prstGeom>
        </p:spPr>
        <p:txBody>
          <a:bodyPr vert="horz" anchor="t"/>
          <a:lstStyle>
            <a:lvl1pPr marL="0" indent="0" algn="l">
              <a:lnSpc>
                <a:spcPct val="100000"/>
              </a:lnSpc>
              <a:spcBef>
                <a:spcPts val="3500"/>
              </a:spcBef>
              <a:buNone/>
              <a:defRPr sz="2800">
                <a:solidFill>
                  <a:schemeClr val="tx1"/>
                </a:solidFill>
                <a:latin typeface="nevis Bold" panose="02000800000000000000" pitchFamily="2" charset="0"/>
                <a:cs typeface="nevis Bold" panose="02000800000000000000" pitchFamily="2"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28" name="Text Placeholder 12"/>
          <p:cNvSpPr>
            <a:spLocks noGrp="1"/>
          </p:cNvSpPr>
          <p:nvPr>
            <p:ph type="body" sz="quarter" idx="31" hasCustomPrompt="1"/>
          </p:nvPr>
        </p:nvSpPr>
        <p:spPr>
          <a:xfrm>
            <a:off x="11615936" y="6477791"/>
            <a:ext cx="3024336" cy="835291"/>
          </a:xfrm>
          <a:prstGeom prst="rect">
            <a:avLst/>
          </a:prstGeom>
        </p:spPr>
        <p:txBody>
          <a:bodyPr vert="horz" anchor="b"/>
          <a:lstStyle>
            <a:lvl1pPr marL="0" indent="0" algn="l">
              <a:buNone/>
              <a:defRPr sz="2600">
                <a:solidFill>
                  <a:schemeClr val="tx2"/>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29" name="Text Placeholder 12"/>
          <p:cNvSpPr>
            <a:spLocks noGrp="1"/>
          </p:cNvSpPr>
          <p:nvPr>
            <p:ph type="body" sz="quarter" idx="39" hasCustomPrompt="1"/>
          </p:nvPr>
        </p:nvSpPr>
        <p:spPr>
          <a:xfrm>
            <a:off x="19104768" y="6477791"/>
            <a:ext cx="3001170" cy="835291"/>
          </a:xfrm>
          <a:prstGeom prst="rect">
            <a:avLst/>
          </a:prstGeom>
        </p:spPr>
        <p:txBody>
          <a:bodyPr vert="horz" anchor="b"/>
          <a:lstStyle>
            <a:lvl1pPr marL="0" indent="0" algn="l">
              <a:buNone/>
              <a:defRPr sz="2600">
                <a:solidFill>
                  <a:schemeClr val="tx2"/>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30" name="Text Placeholder 12"/>
          <p:cNvSpPr>
            <a:spLocks noGrp="1"/>
          </p:cNvSpPr>
          <p:nvPr>
            <p:ph type="body" sz="quarter" idx="41" hasCustomPrompt="1"/>
          </p:nvPr>
        </p:nvSpPr>
        <p:spPr>
          <a:xfrm>
            <a:off x="15360352" y="6477791"/>
            <a:ext cx="3024336" cy="835291"/>
          </a:xfrm>
          <a:prstGeom prst="rect">
            <a:avLst/>
          </a:prstGeom>
        </p:spPr>
        <p:txBody>
          <a:bodyPr vert="horz" anchor="b"/>
          <a:lstStyle>
            <a:lvl1pPr marL="0" indent="0" algn="l">
              <a:buNone/>
              <a:defRPr sz="2600">
                <a:solidFill>
                  <a:schemeClr val="tx2"/>
                </a:solidFill>
                <a:effectLst/>
                <a:latin typeface="nevis Bold"/>
                <a:cs typeface="nevis Bold"/>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smtClean="0"/>
              <a:t>CLICK TO EDIT MASTER TEXT STYLES</a:t>
            </a:r>
            <a:endParaRPr lang="en-US" dirty="0"/>
          </a:p>
        </p:txBody>
      </p:sp>
      <p:sp>
        <p:nvSpPr>
          <p:cNvPr id="31" name="Oval 30"/>
          <p:cNvSpPr/>
          <p:nvPr userDrawn="1"/>
        </p:nvSpPr>
        <p:spPr bwMode="auto">
          <a:xfrm>
            <a:off x="11162152" y="6909839"/>
            <a:ext cx="360040" cy="360040"/>
          </a:xfrm>
          <a:prstGeom prst="ellipse">
            <a:avLst/>
          </a:prstGeom>
          <a:solidFill>
            <a:schemeClr val="accent2"/>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tx2"/>
              </a:solidFill>
              <a:effectLst/>
              <a:latin typeface="Gill Sans" charset="0"/>
              <a:ea typeface="ヒラギノ角ゴ ProN W3" charset="0"/>
              <a:cs typeface="ヒラギノ角ゴ ProN W3" charset="0"/>
              <a:sym typeface="Gill Sans" charset="0"/>
            </a:endParaRPr>
          </a:p>
        </p:txBody>
      </p:sp>
      <p:sp>
        <p:nvSpPr>
          <p:cNvPr id="32" name="Oval 31"/>
          <p:cNvSpPr/>
          <p:nvPr userDrawn="1"/>
        </p:nvSpPr>
        <p:spPr bwMode="auto">
          <a:xfrm>
            <a:off x="14928304" y="6909839"/>
            <a:ext cx="360040" cy="36004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3" name="Oval 32"/>
          <p:cNvSpPr/>
          <p:nvPr userDrawn="1"/>
        </p:nvSpPr>
        <p:spPr bwMode="auto">
          <a:xfrm>
            <a:off x="18672720" y="6909839"/>
            <a:ext cx="360040" cy="360040"/>
          </a:xfrm>
          <a:prstGeom prst="ellipse">
            <a:avLst/>
          </a:prstGeom>
          <a:solidFill>
            <a:srgbClr val="A4452F"/>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8" name="Straight Connector 17"/>
          <p:cNvCxnSpPr/>
          <p:nvPr userDrawn="1"/>
        </p:nvCxnSpPr>
        <p:spPr bwMode="auto">
          <a:xfrm>
            <a:off x="11183888" y="6137920"/>
            <a:ext cx="10945216" cy="0"/>
          </a:xfrm>
          <a:prstGeom prst="line">
            <a:avLst/>
          </a:prstGeom>
          <a:solidFill>
            <a:srgbClr val="ECB100"/>
          </a:solidFill>
          <a:ln w="101600" cap="flat" cmpd="sng" algn="ctr">
            <a:solidFill>
              <a:srgbClr val="FFFFFF"/>
            </a:solidFill>
            <a:prstDash val="solid"/>
            <a:round/>
            <a:headEnd type="none" w="med" len="med"/>
            <a:tailEnd type="none" w="med" len="med"/>
          </a:ln>
          <a:effectLst/>
          <a:extLst/>
        </p:spPr>
      </p:cxnSp>
    </p:spTree>
    <p:extLst>
      <p:ext uri="{BB962C8B-B14F-4D97-AF65-F5344CB8AC3E}">
        <p14:creationId xmlns:p14="http://schemas.microsoft.com/office/powerpoint/2010/main" val="68471156"/>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nd Numbered Chapter Page ">
    <p:spTree>
      <p:nvGrpSpPr>
        <p:cNvPr id="1" name=""/>
        <p:cNvGrpSpPr/>
        <p:nvPr/>
      </p:nvGrpSpPr>
      <p:grpSpPr>
        <a:xfrm>
          <a:off x="0" y="0"/>
          <a:ext cx="0" cy="0"/>
          <a:chOff x="0" y="0"/>
          <a:chExt cx="0" cy="0"/>
        </a:xfrm>
      </p:grpSpPr>
      <p:pic>
        <p:nvPicPr>
          <p:cNvPr id="10" name="Picture 9" descr="BigSplat1_Aqu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452113">
            <a:off x="21936508" y="11969747"/>
            <a:ext cx="3670930" cy="2989186"/>
          </a:xfrm>
          <a:prstGeom prst="rect">
            <a:avLst/>
          </a:prstGeom>
        </p:spPr>
      </p:pic>
      <p:pic>
        <p:nvPicPr>
          <p:cNvPr id="9" name="Picture 8" descr="9Stars_Aqua.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80832" y="6641976"/>
            <a:ext cx="4737994" cy="524363"/>
          </a:xfrm>
          <a:prstGeom prst="rect">
            <a:avLst/>
          </a:prstGeom>
        </p:spPr>
      </p:pic>
      <p:sp>
        <p:nvSpPr>
          <p:cNvPr id="8" name="Text Placeholder 7"/>
          <p:cNvSpPr>
            <a:spLocks noGrp="1"/>
          </p:cNvSpPr>
          <p:nvPr>
            <p:ph type="body" sz="quarter" idx="10" hasCustomPrompt="1"/>
          </p:nvPr>
        </p:nvSpPr>
        <p:spPr>
          <a:xfrm>
            <a:off x="19176775" y="305272"/>
            <a:ext cx="6120681" cy="6552728"/>
          </a:xfrm>
          <a:prstGeom prst="rect">
            <a:avLst/>
          </a:prstGeom>
        </p:spPr>
        <p:txBody>
          <a:bodyPr vert="horz"/>
          <a:lstStyle>
            <a:lvl1pPr>
              <a:defRPr sz="50000">
                <a:solidFill>
                  <a:srgbClr val="2FA2A7"/>
                </a:solidFill>
                <a:latin typeface="Heavyweight"/>
                <a:cs typeface="Heavyweight"/>
              </a:defRPr>
            </a:lvl1pPr>
          </a:lstStyle>
          <a:p>
            <a:pPr lvl="0"/>
            <a:r>
              <a:rPr lang="en-US" dirty="0" smtClean="0"/>
              <a:t>1</a:t>
            </a:r>
            <a:endParaRPr lang="en-US" dirty="0"/>
          </a:p>
        </p:txBody>
      </p:sp>
      <p:sp>
        <p:nvSpPr>
          <p:cNvPr id="2" name="Title 1"/>
          <p:cNvSpPr>
            <a:spLocks noGrp="1"/>
          </p:cNvSpPr>
          <p:nvPr>
            <p:ph type="title" hasCustomPrompt="1"/>
          </p:nvPr>
        </p:nvSpPr>
        <p:spPr>
          <a:xfrm>
            <a:off x="2204417" y="2897560"/>
            <a:ext cx="16684327" cy="8212138"/>
          </a:xfrm>
          <a:prstGeom prst="rect">
            <a:avLst/>
          </a:prstGeom>
          <a:effectLst/>
        </p:spPr>
        <p:txBody>
          <a:bodyPr anchor="ctr"/>
          <a:lstStyle>
            <a:lvl1pPr algn="l">
              <a:lnSpc>
                <a:spcPct val="80000"/>
              </a:lnSpc>
              <a:defRPr sz="23500" spc="0" baseline="0">
                <a:solidFill>
                  <a:srgbClr val="FFFFFF"/>
                </a:solidFill>
                <a:effectLst/>
                <a:latin typeface="Heavyweight"/>
                <a:cs typeface="Heavyweight"/>
              </a:defRPr>
            </a:lvl1pPr>
          </a:lstStyle>
          <a:p>
            <a:r>
              <a:rPr lang="en-US" dirty="0" smtClean="0"/>
              <a:t>click to edit master title style</a:t>
            </a:r>
            <a:endParaRPr lang="en-US" dirty="0"/>
          </a:p>
        </p:txBody>
      </p:sp>
      <p:sp>
        <p:nvSpPr>
          <p:cNvPr id="4" name="TextBox 3"/>
          <p:cNvSpPr txBox="1"/>
          <p:nvPr userDrawn="1"/>
        </p:nvSpPr>
        <p:spPr>
          <a:xfrm rot="16200000">
            <a:off x="17337870" y="2899216"/>
            <a:ext cx="5461743" cy="1015663"/>
          </a:xfrm>
          <a:prstGeom prst="rect">
            <a:avLst/>
          </a:prstGeom>
          <a:noFill/>
        </p:spPr>
        <p:txBody>
          <a:bodyPr wrap="square" rtlCol="0">
            <a:spAutoFit/>
          </a:bodyPr>
          <a:lstStyle/>
          <a:p>
            <a:pPr algn="l"/>
            <a:r>
              <a:rPr lang="en-US" sz="6000" dirty="0" smtClean="0">
                <a:solidFill>
                  <a:srgbClr val="FFFFFF"/>
                </a:solidFill>
                <a:latin typeface="nevis Bold"/>
                <a:cs typeface="nevis Bold"/>
              </a:rPr>
              <a:t>SECTION No.</a:t>
            </a:r>
            <a:endParaRPr lang="en-US" sz="6000" dirty="0">
              <a:solidFill>
                <a:srgbClr val="FFFFFF"/>
              </a:solidFill>
              <a:latin typeface="nevis Bold"/>
              <a:cs typeface="nevis Bold"/>
            </a:endParaRPr>
          </a:p>
        </p:txBody>
      </p:sp>
    </p:spTree>
    <p:extLst>
      <p:ext uri="{BB962C8B-B14F-4D97-AF65-F5344CB8AC3E}">
        <p14:creationId xmlns:p14="http://schemas.microsoft.com/office/powerpoint/2010/main" val="4270760847"/>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png"/><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24" r:id="rId1"/>
  </p:sldLayoutIdLst>
  <p:transition spd="slow">
    <p:fade thruBlk="1"/>
  </p:transition>
  <p:hf hdr="0" ftr="0"/>
  <p:txStyles>
    <p:titleStyle>
      <a:lvl1pPr algn="ctr" rtl="0" fontAlgn="base">
        <a:lnSpc>
          <a:spcPct val="120000"/>
        </a:lnSpc>
        <a:spcBef>
          <a:spcPct val="0"/>
        </a:spcBef>
        <a:spcAft>
          <a:spcPct val="0"/>
        </a:spcAft>
        <a:defRPr sz="17000" b="0" i="0" spc="0" baseline="0">
          <a:solidFill>
            <a:srgbClr val="424D5F"/>
          </a:solidFill>
          <a:effectLst/>
          <a:latin typeface="Langdon"/>
          <a:ea typeface="+mj-ea"/>
          <a:cs typeface="Langdon"/>
          <a:sym typeface="Amatic SC Bold" charset="0"/>
        </a:defRPr>
      </a:lvl1pPr>
      <a:lvl2pPr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2pPr>
      <a:lvl3pPr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3pPr>
      <a:lvl4pPr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4pPr>
      <a:lvl5pPr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5pPr>
      <a:lvl6pPr marL="457200"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6pPr>
      <a:lvl7pPr marL="914400"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7pPr>
      <a:lvl8pPr marL="1371600"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8pPr>
      <a:lvl9pPr marL="1828800" algn="ctr" rtl="0" fontAlgn="base">
        <a:lnSpc>
          <a:spcPct val="120000"/>
        </a:lnSpc>
        <a:spcBef>
          <a:spcPct val="0"/>
        </a:spcBef>
        <a:spcAft>
          <a:spcPct val="0"/>
        </a:spcAft>
        <a:defRPr sz="17000">
          <a:solidFill>
            <a:srgbClr val="FFFFFF"/>
          </a:solidFill>
          <a:latin typeface="Amatic SC Bold" charset="0"/>
          <a:ea typeface="ヒラギノ角ゴ ProN W6" charset="0"/>
          <a:cs typeface="ヒラギノ角ゴ ProN W6" charset="0"/>
          <a:sym typeface="Amatic SC Bold" charset="0"/>
        </a:defRPr>
      </a:lvl9pPr>
    </p:titleStyle>
    <p:bodyStyle>
      <a:lvl1pPr algn="ctr" rtl="0" fontAlgn="base">
        <a:lnSpc>
          <a:spcPct val="90000"/>
        </a:lnSpc>
        <a:spcBef>
          <a:spcPct val="0"/>
        </a:spcBef>
        <a:spcAft>
          <a:spcPct val="0"/>
        </a:spcAft>
        <a:defRPr sz="9600">
          <a:solidFill>
            <a:srgbClr val="FFFFFF"/>
          </a:solidFill>
          <a:latin typeface="+mn-lt"/>
          <a:ea typeface="+mn-ea"/>
          <a:cs typeface="+mn-cs"/>
          <a:sym typeface="Novecento wide Book" charset="0"/>
        </a:defRPr>
      </a:lvl1pPr>
      <a:lvl2pPr algn="ctr" rtl="0" fontAlgn="base">
        <a:lnSpc>
          <a:spcPct val="90000"/>
        </a:lnSpc>
        <a:spcBef>
          <a:spcPct val="0"/>
        </a:spcBef>
        <a:spcAft>
          <a:spcPct val="0"/>
        </a:spcAft>
        <a:defRPr sz="7200">
          <a:solidFill>
            <a:srgbClr val="FFFFFF"/>
          </a:solidFill>
          <a:latin typeface="+mn-lt"/>
          <a:ea typeface="+mn-ea"/>
          <a:cs typeface="+mn-cs"/>
          <a:sym typeface="Novecento wide Book" charset="0"/>
        </a:defRPr>
      </a:lvl2pPr>
      <a:lvl3pPr algn="ctr" rtl="0" fontAlgn="base">
        <a:lnSpc>
          <a:spcPct val="90000"/>
        </a:lnSpc>
        <a:spcBef>
          <a:spcPct val="0"/>
        </a:spcBef>
        <a:spcAft>
          <a:spcPct val="0"/>
        </a:spcAft>
        <a:defRPr sz="6400">
          <a:solidFill>
            <a:srgbClr val="FFFFFF"/>
          </a:solidFill>
          <a:latin typeface="+mn-lt"/>
          <a:ea typeface="+mn-ea"/>
          <a:cs typeface="+mn-cs"/>
          <a:sym typeface="Novecento wide Book" charset="0"/>
        </a:defRPr>
      </a:lvl3pPr>
      <a:lvl4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4pPr>
      <a:lvl5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pic>
        <p:nvPicPr>
          <p:cNvPr id="13" name="Picture 12" descr="BigSplat1_Aqua.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9452113">
            <a:off x="21936508" y="11969747"/>
            <a:ext cx="3670930" cy="2989186"/>
          </a:xfrm>
          <a:prstGeom prst="rect">
            <a:avLst/>
          </a:prstGeom>
        </p:spPr>
      </p:pic>
      <p:pic>
        <p:nvPicPr>
          <p:cNvPr id="2" name="Picture 1" descr="9Stars_Aqua.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527704" y="1817440"/>
            <a:ext cx="5328592" cy="589726"/>
          </a:xfrm>
          <a:prstGeom prst="rect">
            <a:avLst/>
          </a:prstGeom>
        </p:spPr>
      </p:pic>
      <p:sp>
        <p:nvSpPr>
          <p:cNvPr id="12" name="Rectangle 2"/>
          <p:cNvSpPr>
            <a:spLocks noGrp="1" noChangeArrowheads="1"/>
          </p:cNvSpPr>
          <p:nvPr>
            <p:ph type="title"/>
          </p:nvPr>
        </p:nvSpPr>
        <p:spPr bwMode="auto">
          <a:xfrm>
            <a:off x="0" y="-40131"/>
            <a:ext cx="24384000" cy="1713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dirty="0" smtClean="0">
                <a:sym typeface="Amatic SC Bold" charset="0"/>
              </a:rPr>
              <a:t>click to edit master title style</a:t>
            </a:r>
            <a:endParaRPr lang="en-US" dirty="0">
              <a:sym typeface="Amatic SC Bold" charset="0"/>
            </a:endParaRPr>
          </a:p>
        </p:txBody>
      </p:sp>
    </p:spTree>
  </p:cSld>
  <p:clrMap bg1="lt1" tx1="dk1" bg2="lt2" tx2="dk2" accent1="accent1" accent2="accent2" accent3="accent3" accent4="accent4" accent5="accent5" accent6="accent6" hlink="hlink" folHlink="folHlink"/>
  <p:sldLayoutIdLst>
    <p:sldLayoutId id="2147483681" r:id="rId1"/>
    <p:sldLayoutId id="2147484110" r:id="rId2"/>
    <p:sldLayoutId id="2147484093" r:id="rId3"/>
    <p:sldLayoutId id="2147484094" r:id="rId4"/>
    <p:sldLayoutId id="2147484048" r:id="rId5"/>
    <p:sldLayoutId id="2147484059" r:id="rId6"/>
    <p:sldLayoutId id="2147484126" r:id="rId7"/>
  </p:sldLayoutIdLst>
  <p:transition spd="slow">
    <p:fade thruBlk="1"/>
  </p:transition>
  <p:hf hdr="0" ftr="0"/>
  <p:txStyles>
    <p:titleStyle>
      <a:lvl1pPr algn="ctr" rtl="0" fontAlgn="base">
        <a:lnSpc>
          <a:spcPct val="120000"/>
        </a:lnSpc>
        <a:spcBef>
          <a:spcPct val="0"/>
        </a:spcBef>
        <a:spcAft>
          <a:spcPct val="0"/>
        </a:spcAft>
        <a:defRPr sz="9800">
          <a:solidFill>
            <a:srgbClr val="FFFFFF"/>
          </a:solidFill>
          <a:latin typeface="Heavyweight"/>
          <a:ea typeface="+mj-ea"/>
          <a:cs typeface="Heavyweight"/>
          <a:sym typeface="Amatic SC Bold" charset="0"/>
        </a:defRPr>
      </a:lvl1pPr>
      <a:lvl2pPr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2pPr>
      <a:lvl3pPr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3pPr>
      <a:lvl4pPr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4pPr>
      <a:lvl5pPr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5pPr>
      <a:lvl6pPr marL="457200"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6pPr>
      <a:lvl7pPr marL="914400"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7pPr>
      <a:lvl8pPr marL="1371600"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8pPr>
      <a:lvl9pPr marL="1828800" algn="r" rtl="0" fontAlgn="base">
        <a:lnSpc>
          <a:spcPct val="120000"/>
        </a:lnSpc>
        <a:spcBef>
          <a:spcPct val="0"/>
        </a:spcBef>
        <a:spcAft>
          <a:spcPct val="0"/>
        </a:spcAft>
        <a:defRPr sz="7200">
          <a:solidFill>
            <a:srgbClr val="FFFFFF"/>
          </a:solidFill>
          <a:latin typeface="Amatic SC Bold" charset="0"/>
          <a:ea typeface="ヒラギノ角ゴ ProN W6" charset="0"/>
          <a:cs typeface="ヒラギノ角ゴ ProN W6" charset="0"/>
          <a:sym typeface="Amatic SC Bold" charset="0"/>
        </a:defRPr>
      </a:lvl9pPr>
    </p:titleStyle>
    <p:bodyStyle>
      <a:lvl1pPr algn="ctr" rtl="0" fontAlgn="base">
        <a:lnSpc>
          <a:spcPct val="90000"/>
        </a:lnSpc>
        <a:spcBef>
          <a:spcPct val="0"/>
        </a:spcBef>
        <a:spcAft>
          <a:spcPct val="0"/>
        </a:spcAft>
        <a:defRPr sz="9600">
          <a:solidFill>
            <a:srgbClr val="FFFFFF"/>
          </a:solidFill>
          <a:latin typeface="+mn-lt"/>
          <a:ea typeface="+mn-ea"/>
          <a:cs typeface="+mn-cs"/>
          <a:sym typeface="Novecento wide Book" charset="0"/>
        </a:defRPr>
      </a:lvl1pPr>
      <a:lvl2pPr algn="ctr" rtl="0" fontAlgn="base">
        <a:lnSpc>
          <a:spcPct val="90000"/>
        </a:lnSpc>
        <a:spcBef>
          <a:spcPct val="0"/>
        </a:spcBef>
        <a:spcAft>
          <a:spcPct val="0"/>
        </a:spcAft>
        <a:defRPr sz="7200">
          <a:solidFill>
            <a:srgbClr val="FFFFFF"/>
          </a:solidFill>
          <a:latin typeface="+mn-lt"/>
          <a:ea typeface="+mn-ea"/>
          <a:cs typeface="+mn-cs"/>
          <a:sym typeface="Novecento wide Book" charset="0"/>
        </a:defRPr>
      </a:lvl2pPr>
      <a:lvl3pPr algn="ctr" rtl="0" fontAlgn="base">
        <a:lnSpc>
          <a:spcPct val="90000"/>
        </a:lnSpc>
        <a:spcBef>
          <a:spcPct val="0"/>
        </a:spcBef>
        <a:spcAft>
          <a:spcPct val="0"/>
        </a:spcAft>
        <a:defRPr sz="6400">
          <a:solidFill>
            <a:srgbClr val="FFFFFF"/>
          </a:solidFill>
          <a:latin typeface="+mn-lt"/>
          <a:ea typeface="+mn-ea"/>
          <a:cs typeface="+mn-cs"/>
          <a:sym typeface="Novecento wide Book" charset="0"/>
        </a:defRPr>
      </a:lvl3pPr>
      <a:lvl4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4pPr>
      <a:lvl5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8832" y="3761656"/>
            <a:ext cx="15435760" cy="4040187"/>
          </a:xfrm>
        </p:spPr>
        <p:txBody>
          <a:bodyPr>
            <a:noAutofit/>
          </a:bodyPr>
          <a:lstStyle/>
          <a:p>
            <a:r>
              <a:rPr lang="en-US" sz="16500" spc="-300" dirty="0" smtClean="0">
                <a:effectLst/>
              </a:rPr>
              <a:t>Tracking Real World</a:t>
            </a:r>
            <a:r>
              <a:rPr lang="en-US" sz="19500" spc="-300" dirty="0" smtClean="0">
                <a:effectLst/>
              </a:rPr>
              <a:t/>
            </a:r>
            <a:br>
              <a:rPr lang="en-US" sz="19500" spc="-300" dirty="0" smtClean="0">
                <a:effectLst/>
              </a:rPr>
            </a:br>
            <a:r>
              <a:rPr lang="en-US" sz="19500" spc="-300" dirty="0" smtClean="0">
                <a:effectLst/>
              </a:rPr>
              <a:t>Web Performance</a:t>
            </a:r>
            <a:endParaRPr lang="en-US" sz="19500" spc="-300" dirty="0">
              <a:effectLst/>
            </a:endParaRPr>
          </a:p>
        </p:txBody>
      </p:sp>
      <p:sp>
        <p:nvSpPr>
          <p:cNvPr id="2" name="Content Placeholder 1"/>
          <p:cNvSpPr>
            <a:spLocks noGrp="1"/>
          </p:cNvSpPr>
          <p:nvPr>
            <p:ph idx="1"/>
          </p:nvPr>
        </p:nvSpPr>
        <p:spPr>
          <a:xfrm>
            <a:off x="1902011" y="8730208"/>
            <a:ext cx="15212581" cy="3023370"/>
          </a:xfrm>
          <a:effectLst/>
        </p:spPr>
        <p:txBody>
          <a:bodyPr>
            <a:noAutofit/>
          </a:bodyPr>
          <a:lstStyle/>
          <a:p>
            <a:pPr algn="r"/>
            <a:r>
              <a:rPr lang="en-US" dirty="0" smtClean="0">
                <a:solidFill>
                  <a:schemeClr val="tx1">
                    <a:alpha val="25000"/>
                  </a:schemeClr>
                </a:solidFill>
              </a:rPr>
              <a:t>NDC LONDON</a:t>
            </a:r>
            <a:endParaRPr lang="en-US" dirty="0">
              <a:solidFill>
                <a:schemeClr val="tx1">
                  <a:alpha val="25000"/>
                </a:schemeClr>
              </a:solidFill>
            </a:endParaRPr>
          </a:p>
        </p:txBody>
      </p:sp>
    </p:spTree>
    <p:extLst>
      <p:ext uri="{BB962C8B-B14F-4D97-AF65-F5344CB8AC3E}">
        <p14:creationId xmlns:p14="http://schemas.microsoft.com/office/powerpoint/2010/main" val="245499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p:txBody>
          <a:bodyPr>
            <a:normAutofit fontScale="85000" lnSpcReduction="10000"/>
          </a:bodyPr>
          <a:lstStyle/>
          <a:p>
            <a:r>
              <a:rPr lang="en-US" dirty="0" smtClean="0"/>
              <a:t>Too much data can be a problem</a:t>
            </a:r>
          </a:p>
          <a:p>
            <a:pPr lvl="1"/>
            <a:r>
              <a:rPr lang="en-US" dirty="0" smtClean="0"/>
              <a:t>Re-encode</a:t>
            </a:r>
          </a:p>
          <a:p>
            <a:pPr lvl="1"/>
            <a:r>
              <a:rPr lang="en-US" dirty="0" smtClean="0"/>
              <a:t>Split across beacons to get partial results</a:t>
            </a:r>
          </a:p>
          <a:p>
            <a:pPr lvl="1"/>
            <a:r>
              <a:rPr lang="en-US" dirty="0" smtClean="0"/>
              <a:t>CORS resources w/ </a:t>
            </a:r>
            <a:r>
              <a:rPr lang="en-US" dirty="0" smtClean="0">
                <a:latin typeface="Consolas" panose="020B0609020204030204" pitchFamily="49" charset="0"/>
                <a:cs typeface="Consolas" panose="020B0609020204030204" pitchFamily="49" charset="0"/>
              </a:rPr>
              <a:t>Timing-Allow-Origin : *</a:t>
            </a:r>
          </a:p>
          <a:p>
            <a:pPr lvl="1"/>
            <a:r>
              <a:rPr lang="en-US" dirty="0" smtClean="0">
                <a:cs typeface="Consolas" panose="020B0609020204030204" pitchFamily="49" charset="0"/>
              </a:rPr>
              <a:t>Use DomString instead of FormData</a:t>
            </a:r>
          </a:p>
          <a:p>
            <a:pPr lvl="1"/>
            <a:r>
              <a:rPr lang="en-US" dirty="0" smtClean="0">
                <a:cs typeface="Consolas" panose="020B0609020204030204" pitchFamily="49" charset="0"/>
              </a:rPr>
              <a:t>Turn on Beacon in Chrome: </a:t>
            </a:r>
            <a:r>
              <a:rPr lang="en-US" dirty="0"/>
              <a:t>chrome://flags/#</a:t>
            </a:r>
            <a:r>
              <a:rPr lang="en-US" dirty="0" smtClean="0"/>
              <a:t>enable-experimental-web-platform-features (full in 39)</a:t>
            </a:r>
          </a:p>
          <a:p>
            <a:r>
              <a:rPr lang="en-US" dirty="0" smtClean="0"/>
              <a:t>Turn on Resource Timing in FF: about:config</a:t>
            </a:r>
            <a:r>
              <a:rPr lang="en-US" dirty="0"/>
              <a:t> </a:t>
            </a:r>
            <a:r>
              <a:rPr lang="en-US" dirty="0" smtClean="0"/>
              <a:t>dom.enable_resource_timing (full in 34)</a:t>
            </a:r>
          </a:p>
          <a:p>
            <a:r>
              <a:rPr lang="en-US" dirty="0" smtClean="0"/>
              <a:t>Chrome &amp; Opera limit to about 16KB. FF no limit it seems</a:t>
            </a:r>
          </a:p>
          <a:p>
            <a:r>
              <a:rPr lang="en-US" dirty="0" smtClean="0"/>
              <a:t>Helps to preserve log on Console and Network tabs</a:t>
            </a:r>
            <a:endParaRPr lang="en-US" dirty="0"/>
          </a:p>
        </p:txBody>
      </p:sp>
      <p:sp>
        <p:nvSpPr>
          <p:cNvPr id="38913" name="Rectangle 1"/>
          <p:cNvSpPr>
            <a:spLocks noGrp="1" noChangeArrowheads="1"/>
          </p:cNvSpPr>
          <p:nvPr>
            <p:ph type="title"/>
          </p:nvPr>
        </p:nvSpPr>
        <p:spPr/>
        <p:txBody>
          <a:bodyPr>
            <a:noAutofit/>
          </a:bodyPr>
          <a:lstStyle/>
          <a:p>
            <a:r>
              <a:rPr lang="en-US" dirty="0" smtClean="0"/>
              <a:t>YOUR BULLETED LIST</a:t>
            </a:r>
            <a:endParaRPr lang="en-US" dirty="0"/>
          </a:p>
        </p:txBody>
      </p:sp>
    </p:spTree>
    <p:extLst>
      <p:ext uri="{BB962C8B-B14F-4D97-AF65-F5344CB8AC3E}">
        <p14:creationId xmlns:p14="http://schemas.microsoft.com/office/powerpoint/2010/main" val="1736893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a:t>
            </a:r>
          </a:p>
        </p:txBody>
      </p:sp>
      <p:sp>
        <p:nvSpPr>
          <p:cNvPr id="3" name="Title 2"/>
          <p:cNvSpPr>
            <a:spLocks noGrp="1"/>
          </p:cNvSpPr>
          <p:nvPr>
            <p:ph type="title"/>
          </p:nvPr>
        </p:nvSpPr>
        <p:spPr/>
        <p:txBody>
          <a:bodyPr/>
          <a:lstStyle/>
          <a:p>
            <a:r>
              <a:rPr lang="en-US" dirty="0" smtClean="0">
                <a:effectLst/>
              </a:rPr>
              <a:t>SYNTHETIC</a:t>
            </a:r>
            <a:br>
              <a:rPr lang="en-US" dirty="0" smtClean="0">
                <a:effectLst/>
              </a:rPr>
            </a:br>
            <a:r>
              <a:rPr lang="en-US" dirty="0" smtClean="0">
                <a:effectLst/>
              </a:rPr>
              <a:t>TESTING</a:t>
            </a:r>
            <a:endParaRPr lang="en-US" dirty="0">
              <a:effectLst/>
            </a:endParaRPr>
          </a:p>
        </p:txBody>
      </p:sp>
    </p:spTree>
    <p:extLst>
      <p:ext uri="{BB962C8B-B14F-4D97-AF65-F5344CB8AC3E}">
        <p14:creationId xmlns:p14="http://schemas.microsoft.com/office/powerpoint/2010/main" val="1299014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Map_Print.png"/>
          <p:cNvPicPr>
            <a:picLocks noChangeAspect="1"/>
          </p:cNvPicPr>
          <p:nvPr/>
        </p:nvPicPr>
        <p:blipFill>
          <a:blip r:embed="rId2">
            <a:alphaModFix amt="33000"/>
            <a:extLst>
              <a:ext uri="{28A0092B-C50C-407E-A947-70E740481C1C}">
                <a14:useLocalDpi xmlns:a14="http://schemas.microsoft.com/office/drawing/2010/main" val="0"/>
              </a:ext>
            </a:extLst>
          </a:blip>
          <a:stretch>
            <a:fillRect/>
          </a:stretch>
        </p:blipFill>
        <p:spPr>
          <a:xfrm>
            <a:off x="-1007166" y="-2791072"/>
            <a:ext cx="25959030" cy="16273808"/>
          </a:xfrm>
          <a:prstGeom prst="rect">
            <a:avLst/>
          </a:prstGeom>
        </p:spPr>
      </p:pic>
      <p:sp>
        <p:nvSpPr>
          <p:cNvPr id="2" name="Title 1"/>
          <p:cNvSpPr>
            <a:spLocks noGrp="1"/>
          </p:cNvSpPr>
          <p:nvPr>
            <p:ph type="title"/>
          </p:nvPr>
        </p:nvSpPr>
        <p:spPr/>
        <p:txBody>
          <a:bodyPr/>
          <a:lstStyle/>
          <a:p>
            <a:r>
              <a:rPr lang="en-US" dirty="0" err="1" smtClean="0"/>
              <a:t>WebPagetest</a:t>
            </a:r>
            <a:r>
              <a:rPr lang="en-US" dirty="0" smtClean="0"/>
              <a:t> Locations</a:t>
            </a:r>
            <a:endParaRPr lang="en-US" dirty="0"/>
          </a:p>
        </p:txBody>
      </p:sp>
      <p:grpSp>
        <p:nvGrpSpPr>
          <p:cNvPr id="6" name="Group 5"/>
          <p:cNvGrpSpPr/>
          <p:nvPr/>
        </p:nvGrpSpPr>
        <p:grpSpPr>
          <a:xfrm>
            <a:off x="6071320" y="5342215"/>
            <a:ext cx="432048" cy="432536"/>
            <a:chOff x="7522838" y="5619260"/>
            <a:chExt cx="625356" cy="626062"/>
          </a:xfrm>
          <a:solidFill>
            <a:schemeClr val="accent2"/>
          </a:solidFill>
        </p:grpSpPr>
        <p:sp>
          <p:nvSpPr>
            <p:cNvPr id="7" name="Teardrop 6"/>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8" name="Oval 7"/>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32" name="Group 31"/>
          <p:cNvGrpSpPr/>
          <p:nvPr/>
        </p:nvGrpSpPr>
        <p:grpSpPr>
          <a:xfrm>
            <a:off x="5855296" y="6065424"/>
            <a:ext cx="432048" cy="432536"/>
            <a:chOff x="7522838" y="5619260"/>
            <a:chExt cx="625356" cy="626062"/>
          </a:xfrm>
          <a:solidFill>
            <a:schemeClr val="accent2"/>
          </a:solidFill>
        </p:grpSpPr>
        <p:sp>
          <p:nvSpPr>
            <p:cNvPr id="33" name="Teardrop 32"/>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34" name="Oval 33"/>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35" name="Group 34"/>
          <p:cNvGrpSpPr/>
          <p:nvPr/>
        </p:nvGrpSpPr>
        <p:grpSpPr>
          <a:xfrm>
            <a:off x="5423248" y="4841776"/>
            <a:ext cx="432048" cy="432536"/>
            <a:chOff x="7522838" y="5619260"/>
            <a:chExt cx="625356" cy="626062"/>
          </a:xfrm>
          <a:solidFill>
            <a:schemeClr val="accent2"/>
          </a:solidFill>
        </p:grpSpPr>
        <p:sp>
          <p:nvSpPr>
            <p:cNvPr id="36" name="Teardrop 35"/>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37" name="Oval 36"/>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38" name="Group 37"/>
          <p:cNvGrpSpPr/>
          <p:nvPr/>
        </p:nvGrpSpPr>
        <p:grpSpPr>
          <a:xfrm>
            <a:off x="4559152" y="6137432"/>
            <a:ext cx="432048" cy="432536"/>
            <a:chOff x="7522838" y="5619260"/>
            <a:chExt cx="625356" cy="626062"/>
          </a:xfrm>
          <a:solidFill>
            <a:schemeClr val="accent2"/>
          </a:solidFill>
        </p:grpSpPr>
        <p:sp>
          <p:nvSpPr>
            <p:cNvPr id="39" name="Teardrop 38"/>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40" name="Oval 39"/>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41" name="Group 40"/>
          <p:cNvGrpSpPr/>
          <p:nvPr/>
        </p:nvGrpSpPr>
        <p:grpSpPr>
          <a:xfrm>
            <a:off x="2974976" y="4697760"/>
            <a:ext cx="432048" cy="432536"/>
            <a:chOff x="7522838" y="5619260"/>
            <a:chExt cx="625356" cy="626062"/>
          </a:xfrm>
          <a:solidFill>
            <a:schemeClr val="accent2"/>
          </a:solidFill>
        </p:grpSpPr>
        <p:sp>
          <p:nvSpPr>
            <p:cNvPr id="42" name="Teardrop 41"/>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43" name="Oval 42"/>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44" name="Group 43"/>
          <p:cNvGrpSpPr/>
          <p:nvPr/>
        </p:nvGrpSpPr>
        <p:grpSpPr>
          <a:xfrm>
            <a:off x="3191000" y="5345344"/>
            <a:ext cx="432048" cy="432536"/>
            <a:chOff x="7522838" y="5619260"/>
            <a:chExt cx="625356" cy="626062"/>
          </a:xfrm>
          <a:solidFill>
            <a:schemeClr val="accent2"/>
          </a:solidFill>
        </p:grpSpPr>
        <p:sp>
          <p:nvSpPr>
            <p:cNvPr id="45" name="Teardrop 44"/>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46" name="Oval 45"/>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47" name="Group 46"/>
          <p:cNvGrpSpPr/>
          <p:nvPr/>
        </p:nvGrpSpPr>
        <p:grpSpPr>
          <a:xfrm>
            <a:off x="3551040" y="5849400"/>
            <a:ext cx="432048" cy="432536"/>
            <a:chOff x="7522838" y="5619260"/>
            <a:chExt cx="625356" cy="626062"/>
          </a:xfrm>
          <a:solidFill>
            <a:schemeClr val="accent2"/>
          </a:solidFill>
        </p:grpSpPr>
        <p:sp>
          <p:nvSpPr>
            <p:cNvPr id="48" name="Teardrop 47"/>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49" name="Oval 48"/>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50" name="Group 49"/>
          <p:cNvGrpSpPr/>
          <p:nvPr/>
        </p:nvGrpSpPr>
        <p:grpSpPr>
          <a:xfrm>
            <a:off x="6575376" y="4625752"/>
            <a:ext cx="432048" cy="432536"/>
            <a:chOff x="7522838" y="5619260"/>
            <a:chExt cx="625356" cy="626062"/>
          </a:xfrm>
          <a:solidFill>
            <a:schemeClr val="accent2"/>
          </a:solidFill>
        </p:grpSpPr>
        <p:sp>
          <p:nvSpPr>
            <p:cNvPr id="51" name="Teardrop 50"/>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52" name="Oval 51"/>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53" name="Group 52"/>
          <p:cNvGrpSpPr/>
          <p:nvPr/>
        </p:nvGrpSpPr>
        <p:grpSpPr>
          <a:xfrm>
            <a:off x="5855296" y="4265224"/>
            <a:ext cx="432048" cy="432536"/>
            <a:chOff x="7522838" y="5619260"/>
            <a:chExt cx="625356" cy="626062"/>
          </a:xfrm>
          <a:solidFill>
            <a:schemeClr val="accent2"/>
          </a:solidFill>
        </p:grpSpPr>
        <p:sp>
          <p:nvSpPr>
            <p:cNvPr id="54" name="Teardrop 53"/>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55" name="Oval 54"/>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57" name="Group 56"/>
          <p:cNvGrpSpPr/>
          <p:nvPr/>
        </p:nvGrpSpPr>
        <p:grpSpPr>
          <a:xfrm>
            <a:off x="7367464" y="10746432"/>
            <a:ext cx="432048" cy="432536"/>
            <a:chOff x="7522838" y="5619260"/>
            <a:chExt cx="625356" cy="626062"/>
          </a:xfrm>
          <a:solidFill>
            <a:schemeClr val="accent2"/>
          </a:solidFill>
        </p:grpSpPr>
        <p:sp>
          <p:nvSpPr>
            <p:cNvPr id="58" name="Teardrop 57"/>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59" name="Oval 58"/>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60" name="Group 59"/>
          <p:cNvGrpSpPr/>
          <p:nvPr/>
        </p:nvGrpSpPr>
        <p:grpSpPr>
          <a:xfrm>
            <a:off x="8231560" y="9593816"/>
            <a:ext cx="432048" cy="432536"/>
            <a:chOff x="7522838" y="5619260"/>
            <a:chExt cx="625356" cy="626062"/>
          </a:xfrm>
          <a:solidFill>
            <a:schemeClr val="accent2"/>
          </a:solidFill>
        </p:grpSpPr>
        <p:sp>
          <p:nvSpPr>
            <p:cNvPr id="61" name="Teardrop 60"/>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62" name="Oval 61"/>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63" name="Group 62"/>
          <p:cNvGrpSpPr/>
          <p:nvPr/>
        </p:nvGrpSpPr>
        <p:grpSpPr>
          <a:xfrm>
            <a:off x="10895856" y="3617152"/>
            <a:ext cx="432048" cy="432536"/>
            <a:chOff x="7522838" y="5619260"/>
            <a:chExt cx="625356" cy="626062"/>
          </a:xfrm>
          <a:solidFill>
            <a:schemeClr val="accent2"/>
          </a:solidFill>
        </p:grpSpPr>
        <p:sp>
          <p:nvSpPr>
            <p:cNvPr id="64" name="Teardrop 63"/>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65" name="Oval 64"/>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66" name="Group 65"/>
          <p:cNvGrpSpPr/>
          <p:nvPr/>
        </p:nvGrpSpPr>
        <p:grpSpPr>
          <a:xfrm>
            <a:off x="11255896" y="3833664"/>
            <a:ext cx="432048" cy="432536"/>
            <a:chOff x="7522838" y="5619260"/>
            <a:chExt cx="625356" cy="626062"/>
          </a:xfrm>
          <a:solidFill>
            <a:schemeClr val="accent2"/>
          </a:solidFill>
        </p:grpSpPr>
        <p:sp>
          <p:nvSpPr>
            <p:cNvPr id="67" name="Teardrop 66"/>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68" name="Oval 67"/>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69" name="Group 68"/>
          <p:cNvGrpSpPr/>
          <p:nvPr/>
        </p:nvGrpSpPr>
        <p:grpSpPr>
          <a:xfrm>
            <a:off x="11687944" y="4409240"/>
            <a:ext cx="432048" cy="432536"/>
            <a:chOff x="7522838" y="5619260"/>
            <a:chExt cx="625356" cy="626062"/>
          </a:xfrm>
          <a:solidFill>
            <a:schemeClr val="accent2"/>
          </a:solidFill>
        </p:grpSpPr>
        <p:sp>
          <p:nvSpPr>
            <p:cNvPr id="70" name="Teardrop 69"/>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71" name="Oval 70"/>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2" name="Group 71"/>
          <p:cNvGrpSpPr/>
          <p:nvPr/>
        </p:nvGrpSpPr>
        <p:grpSpPr>
          <a:xfrm>
            <a:off x="11903968" y="3689648"/>
            <a:ext cx="432048" cy="432536"/>
            <a:chOff x="7522838" y="5619260"/>
            <a:chExt cx="625356" cy="626062"/>
          </a:xfrm>
          <a:solidFill>
            <a:schemeClr val="accent2"/>
          </a:solidFill>
        </p:grpSpPr>
        <p:sp>
          <p:nvSpPr>
            <p:cNvPr id="73" name="Teardrop 72"/>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74" name="Oval 73"/>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5" name="Group 74"/>
          <p:cNvGrpSpPr/>
          <p:nvPr/>
        </p:nvGrpSpPr>
        <p:grpSpPr>
          <a:xfrm>
            <a:off x="12159145" y="4501556"/>
            <a:ext cx="432048" cy="432536"/>
            <a:chOff x="7522838" y="5619260"/>
            <a:chExt cx="625356" cy="626062"/>
          </a:xfrm>
          <a:solidFill>
            <a:schemeClr val="accent2"/>
          </a:solidFill>
        </p:grpSpPr>
        <p:sp>
          <p:nvSpPr>
            <p:cNvPr id="76" name="Teardrop 75"/>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77" name="Oval 76"/>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8" name="Group 77"/>
          <p:cNvGrpSpPr/>
          <p:nvPr/>
        </p:nvGrpSpPr>
        <p:grpSpPr>
          <a:xfrm>
            <a:off x="12414322" y="3905672"/>
            <a:ext cx="432048" cy="432536"/>
            <a:chOff x="7522838" y="5619260"/>
            <a:chExt cx="625356" cy="626062"/>
          </a:xfrm>
          <a:solidFill>
            <a:schemeClr val="accent2"/>
          </a:solidFill>
        </p:grpSpPr>
        <p:sp>
          <p:nvSpPr>
            <p:cNvPr id="79" name="Teardrop 78"/>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80" name="Oval 79"/>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81" name="Group 80"/>
          <p:cNvGrpSpPr/>
          <p:nvPr/>
        </p:nvGrpSpPr>
        <p:grpSpPr>
          <a:xfrm>
            <a:off x="12669499" y="4481248"/>
            <a:ext cx="432048" cy="432536"/>
            <a:chOff x="7522838" y="5619260"/>
            <a:chExt cx="625356" cy="626062"/>
          </a:xfrm>
          <a:solidFill>
            <a:schemeClr val="accent2"/>
          </a:solidFill>
        </p:grpSpPr>
        <p:sp>
          <p:nvSpPr>
            <p:cNvPr id="82" name="Teardrop 81"/>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83" name="Oval 82"/>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84" name="Group 83"/>
          <p:cNvGrpSpPr/>
          <p:nvPr/>
        </p:nvGrpSpPr>
        <p:grpSpPr>
          <a:xfrm>
            <a:off x="12408024" y="3401128"/>
            <a:ext cx="432048" cy="432536"/>
            <a:chOff x="7522838" y="5619260"/>
            <a:chExt cx="625356" cy="626062"/>
          </a:xfrm>
          <a:solidFill>
            <a:schemeClr val="accent2"/>
          </a:solidFill>
        </p:grpSpPr>
        <p:sp>
          <p:nvSpPr>
            <p:cNvPr id="85" name="Teardrop 84"/>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86" name="Oval 85"/>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87" name="Group 86"/>
          <p:cNvGrpSpPr/>
          <p:nvPr/>
        </p:nvGrpSpPr>
        <p:grpSpPr>
          <a:xfrm>
            <a:off x="12552040" y="2897560"/>
            <a:ext cx="432048" cy="432536"/>
            <a:chOff x="7522838" y="5619260"/>
            <a:chExt cx="625356" cy="626062"/>
          </a:xfrm>
          <a:solidFill>
            <a:schemeClr val="accent2"/>
          </a:solidFill>
        </p:grpSpPr>
        <p:sp>
          <p:nvSpPr>
            <p:cNvPr id="88" name="Teardrop 87"/>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89" name="Oval 88"/>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90" name="Group 89"/>
          <p:cNvGrpSpPr/>
          <p:nvPr/>
        </p:nvGrpSpPr>
        <p:grpSpPr>
          <a:xfrm>
            <a:off x="13920192" y="5705872"/>
            <a:ext cx="432048" cy="432536"/>
            <a:chOff x="7522838" y="5619260"/>
            <a:chExt cx="625356" cy="626062"/>
          </a:xfrm>
          <a:solidFill>
            <a:schemeClr val="accent2"/>
          </a:solidFill>
        </p:grpSpPr>
        <p:sp>
          <p:nvSpPr>
            <p:cNvPr id="91" name="Teardrop 90"/>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92" name="Oval 91"/>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93" name="Group 92"/>
          <p:cNvGrpSpPr/>
          <p:nvPr/>
        </p:nvGrpSpPr>
        <p:grpSpPr>
          <a:xfrm>
            <a:off x="14061592" y="3658171"/>
            <a:ext cx="432048" cy="432536"/>
            <a:chOff x="7522838" y="5619260"/>
            <a:chExt cx="625356" cy="626062"/>
          </a:xfrm>
          <a:solidFill>
            <a:schemeClr val="accent2"/>
          </a:solidFill>
        </p:grpSpPr>
        <p:sp>
          <p:nvSpPr>
            <p:cNvPr id="94" name="Teardrop 93"/>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95" name="Oval 94"/>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96" name="Group 95"/>
          <p:cNvGrpSpPr/>
          <p:nvPr/>
        </p:nvGrpSpPr>
        <p:grpSpPr>
          <a:xfrm>
            <a:off x="13399765" y="2780359"/>
            <a:ext cx="432048" cy="432536"/>
            <a:chOff x="7522838" y="5619260"/>
            <a:chExt cx="625356" cy="626062"/>
          </a:xfrm>
          <a:solidFill>
            <a:schemeClr val="accent2"/>
          </a:solidFill>
        </p:grpSpPr>
        <p:sp>
          <p:nvSpPr>
            <p:cNvPr id="97" name="Teardrop 96"/>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98" name="Oval 97"/>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99" name="Group 98"/>
          <p:cNvGrpSpPr/>
          <p:nvPr/>
        </p:nvGrpSpPr>
        <p:grpSpPr>
          <a:xfrm>
            <a:off x="16584488" y="6443109"/>
            <a:ext cx="432048" cy="432536"/>
            <a:chOff x="7522838" y="5619260"/>
            <a:chExt cx="625356" cy="626062"/>
          </a:xfrm>
          <a:solidFill>
            <a:schemeClr val="accent2"/>
          </a:solidFill>
        </p:grpSpPr>
        <p:sp>
          <p:nvSpPr>
            <p:cNvPr id="100" name="Teardrop 99"/>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101" name="Oval 100"/>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102" name="Group 101"/>
          <p:cNvGrpSpPr/>
          <p:nvPr/>
        </p:nvGrpSpPr>
        <p:grpSpPr>
          <a:xfrm>
            <a:off x="18528704" y="8010128"/>
            <a:ext cx="432048" cy="432536"/>
            <a:chOff x="7522838" y="5619260"/>
            <a:chExt cx="625356" cy="626062"/>
          </a:xfrm>
          <a:solidFill>
            <a:schemeClr val="accent2"/>
          </a:solidFill>
        </p:grpSpPr>
        <p:sp>
          <p:nvSpPr>
            <p:cNvPr id="103" name="Teardrop 102"/>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104" name="Oval 103"/>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105" name="Group 104"/>
          <p:cNvGrpSpPr/>
          <p:nvPr/>
        </p:nvGrpSpPr>
        <p:grpSpPr>
          <a:xfrm>
            <a:off x="18439051" y="6083360"/>
            <a:ext cx="432048" cy="432536"/>
            <a:chOff x="7522838" y="5619260"/>
            <a:chExt cx="625356" cy="626062"/>
          </a:xfrm>
          <a:solidFill>
            <a:schemeClr val="accent2"/>
          </a:solidFill>
        </p:grpSpPr>
        <p:sp>
          <p:nvSpPr>
            <p:cNvPr id="106" name="Teardrop 105"/>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107" name="Oval 106"/>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108" name="Group 107"/>
          <p:cNvGrpSpPr/>
          <p:nvPr/>
        </p:nvGrpSpPr>
        <p:grpSpPr>
          <a:xfrm>
            <a:off x="20184888" y="5345832"/>
            <a:ext cx="432048" cy="432536"/>
            <a:chOff x="7522838" y="5619260"/>
            <a:chExt cx="625356" cy="626062"/>
          </a:xfrm>
          <a:solidFill>
            <a:schemeClr val="accent2"/>
          </a:solidFill>
        </p:grpSpPr>
        <p:sp>
          <p:nvSpPr>
            <p:cNvPr id="109" name="Teardrop 108"/>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110" name="Oval 109"/>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111" name="Group 110"/>
          <p:cNvGrpSpPr/>
          <p:nvPr/>
        </p:nvGrpSpPr>
        <p:grpSpPr>
          <a:xfrm>
            <a:off x="20976976" y="5273336"/>
            <a:ext cx="432048" cy="432536"/>
            <a:chOff x="7522838" y="5619260"/>
            <a:chExt cx="625356" cy="626062"/>
          </a:xfrm>
          <a:solidFill>
            <a:schemeClr val="accent2"/>
          </a:solidFill>
        </p:grpSpPr>
        <p:sp>
          <p:nvSpPr>
            <p:cNvPr id="112" name="Teardrop 111"/>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113" name="Oval 112"/>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114" name="Group 113"/>
          <p:cNvGrpSpPr/>
          <p:nvPr/>
        </p:nvGrpSpPr>
        <p:grpSpPr>
          <a:xfrm>
            <a:off x="21769064" y="10224487"/>
            <a:ext cx="432048" cy="432536"/>
            <a:chOff x="7522838" y="5619260"/>
            <a:chExt cx="625356" cy="626062"/>
          </a:xfrm>
          <a:solidFill>
            <a:schemeClr val="accent2"/>
          </a:solidFill>
        </p:grpSpPr>
        <p:sp>
          <p:nvSpPr>
            <p:cNvPr id="115" name="Teardrop 114"/>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116" name="Oval 115"/>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117" name="Group 116"/>
          <p:cNvGrpSpPr/>
          <p:nvPr/>
        </p:nvGrpSpPr>
        <p:grpSpPr>
          <a:xfrm>
            <a:off x="23425248" y="10962456"/>
            <a:ext cx="432048" cy="432536"/>
            <a:chOff x="7522838" y="5619260"/>
            <a:chExt cx="625356" cy="626062"/>
          </a:xfrm>
          <a:solidFill>
            <a:schemeClr val="accent2"/>
          </a:solidFill>
        </p:grpSpPr>
        <p:sp>
          <p:nvSpPr>
            <p:cNvPr id="118" name="Teardrop 117"/>
            <p:cNvSpPr/>
            <p:nvPr userDrawn="1"/>
          </p:nvSpPr>
          <p:spPr bwMode="auto">
            <a:xfrm rot="8100000">
              <a:off x="7522838" y="5619260"/>
              <a:ext cx="625356" cy="626062"/>
            </a:xfrm>
            <a:prstGeom prst="teardrop">
              <a:avLst>
                <a:gd name="adj" fmla="val 155044"/>
              </a:avLst>
            </a:prstGeom>
            <a:grpFill/>
            <a:ln w="76200" cap="flat" cmpd="sng" algn="ctr">
              <a:no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chemeClr val="accent5"/>
                </a:solidFill>
                <a:effectLst/>
                <a:latin typeface="Gill Sans" charset="0"/>
                <a:ea typeface="ヒラギノ角ゴ ProN W3" charset="0"/>
                <a:cs typeface="ヒラギノ角ゴ ProN W3" charset="0"/>
                <a:sym typeface="Gill Sans" charset="0"/>
              </a:endParaRPr>
            </a:p>
          </p:txBody>
        </p:sp>
        <p:sp>
          <p:nvSpPr>
            <p:cNvPr id="119" name="Oval 118"/>
            <p:cNvSpPr/>
            <p:nvPr userDrawn="1"/>
          </p:nvSpPr>
          <p:spPr bwMode="auto">
            <a:xfrm>
              <a:off x="7727504" y="5849888"/>
              <a:ext cx="216024" cy="216024"/>
            </a:xfrm>
            <a:prstGeom prst="ellipse">
              <a:avLst/>
            </a:prstGeom>
            <a:solidFill>
              <a:schemeClr val="accent6"/>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5" name="TextBox 4"/>
          <p:cNvSpPr txBox="1"/>
          <p:nvPr/>
        </p:nvSpPr>
        <p:spPr>
          <a:xfrm rot="10559175">
            <a:off x="2000175" y="4213870"/>
            <a:ext cx="4734884" cy="1446550"/>
          </a:xfrm>
          <a:prstGeom prst="rect">
            <a:avLst/>
          </a:prstGeom>
          <a:noFill/>
        </p:spPr>
        <p:txBody>
          <a:bodyPr wrap="square" rtlCol="0">
            <a:spAutoFit/>
          </a:bodyPr>
          <a:lstStyle/>
          <a:p>
            <a:r>
              <a:rPr lang="en-US" sz="8800" dirty="0">
                <a:solidFill>
                  <a:schemeClr val="tx1"/>
                </a:solidFill>
                <a:latin typeface="Entypo" pitchFamily="50" charset="0"/>
              </a:rPr>
              <a:t>J</a:t>
            </a:r>
          </a:p>
        </p:txBody>
      </p:sp>
    </p:spTree>
    <p:extLst>
      <p:ext uri="{BB962C8B-B14F-4D97-AF65-F5344CB8AC3E}">
        <p14:creationId xmlns:p14="http://schemas.microsoft.com/office/powerpoint/2010/main" val="478567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a:t>
            </a:r>
            <a:endParaRPr lang="en-US" dirty="0"/>
          </a:p>
        </p:txBody>
      </p:sp>
      <p:sp>
        <p:nvSpPr>
          <p:cNvPr id="3" name="Title 2"/>
          <p:cNvSpPr>
            <a:spLocks noGrp="1"/>
          </p:cNvSpPr>
          <p:nvPr>
            <p:ph type="title"/>
          </p:nvPr>
        </p:nvSpPr>
        <p:spPr/>
        <p:txBody>
          <a:bodyPr/>
          <a:lstStyle/>
          <a:p>
            <a:r>
              <a:rPr lang="en-US" dirty="0" smtClean="0">
                <a:effectLst/>
              </a:rPr>
              <a:t>CONTINUOUS</a:t>
            </a:r>
            <a:br>
              <a:rPr lang="en-US" dirty="0" smtClean="0">
                <a:effectLst/>
              </a:rPr>
            </a:br>
            <a:r>
              <a:rPr lang="en-US" dirty="0" smtClean="0">
                <a:effectLst/>
              </a:rPr>
              <a:t>IMPROVEMENT</a:t>
            </a:r>
            <a:endParaRPr lang="en-US" dirty="0">
              <a:effectLst/>
            </a:endParaRPr>
          </a:p>
        </p:txBody>
      </p:sp>
    </p:spTree>
    <p:extLst>
      <p:ext uri="{BB962C8B-B14F-4D97-AF65-F5344CB8AC3E}">
        <p14:creationId xmlns:p14="http://schemas.microsoft.com/office/powerpoint/2010/main" val="3528837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38969" y="2147852"/>
            <a:ext cx="20378167" cy="12095619"/>
          </a:xfrm>
          <a:prstGeom prst="rect">
            <a:avLst/>
          </a:prstGeom>
          <a:noFill/>
        </p:spPr>
        <p:txBody>
          <a:bodyPr wrap="square" rtlCol="0">
            <a:spAutoFit/>
          </a:bodyPr>
          <a:lstStyle/>
          <a:p>
            <a:r>
              <a:rPr lang="en-US" sz="26000" dirty="0" smtClean="0">
                <a:solidFill>
                  <a:schemeClr val="bg1"/>
                </a:solidFill>
                <a:latin typeface="Heavyweight"/>
                <a:cs typeface="Heavyweight"/>
              </a:rPr>
              <a:t>fresh blueberries</a:t>
            </a:r>
          </a:p>
          <a:p>
            <a:endParaRPr lang="en-US" sz="26000" dirty="0">
              <a:solidFill>
                <a:schemeClr val="bg1"/>
              </a:solidFill>
              <a:latin typeface="Langdon"/>
              <a:cs typeface="Langdon"/>
            </a:endParaRPr>
          </a:p>
        </p:txBody>
      </p:sp>
      <p:pic>
        <p:nvPicPr>
          <p:cNvPr id="11" name="Picture 10"/>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9401"/>
          <a:stretch/>
        </p:blipFill>
        <p:spPr>
          <a:xfrm>
            <a:off x="1894856" y="2969568"/>
            <a:ext cx="8837921" cy="4648849"/>
          </a:xfrm>
          <a:prstGeom prst="rect">
            <a:avLst/>
          </a:prstGeom>
          <a:effectLst>
            <a:innerShdw blurRad="63500" dist="88900" dir="16200000">
              <a:prstClr val="black">
                <a:alpha val="50000"/>
              </a:prstClr>
            </a:inn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5857" y="715611"/>
            <a:ext cx="3258005" cy="72876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969" y="7618417"/>
            <a:ext cx="8954750" cy="476316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7832" y="7731134"/>
            <a:ext cx="8954750" cy="47631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38927" y="2745216"/>
            <a:ext cx="5081875" cy="198193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37832" y="5199936"/>
            <a:ext cx="4624506" cy="1738001"/>
          </a:xfrm>
          <a:prstGeom prst="rect">
            <a:avLst/>
          </a:prstGeom>
        </p:spPr>
      </p:pic>
    </p:spTree>
    <p:extLst>
      <p:ext uri="{BB962C8B-B14F-4D97-AF65-F5344CB8AC3E}">
        <p14:creationId xmlns:p14="http://schemas.microsoft.com/office/powerpoint/2010/main" val="3088680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bwMode="auto">
          <a:xfrm>
            <a:off x="5174282" y="2537520"/>
            <a:ext cx="13969552" cy="13969552"/>
          </a:xfrm>
          <a:prstGeom prst="ellipse">
            <a:avLst/>
          </a:prstGeom>
          <a:blipFill dpi="0" rotWithShape="1">
            <a:blip r:embed="rId2">
              <a:duotone>
                <a:schemeClr val="bg2">
                  <a:shade val="45000"/>
                  <a:satMod val="135000"/>
                </a:schemeClr>
                <a:prstClr val="white"/>
              </a:duotone>
            </a:blip>
            <a:srcRect/>
            <a:stretch>
              <a:fillRect/>
            </a:stretch>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Title 1"/>
          <p:cNvSpPr>
            <a:spLocks noGrp="1"/>
          </p:cNvSpPr>
          <p:nvPr>
            <p:ph type="title"/>
          </p:nvPr>
        </p:nvSpPr>
        <p:spPr/>
        <p:txBody>
          <a:bodyPr/>
          <a:lstStyle/>
          <a:p>
            <a:r>
              <a:rPr lang="en-US" dirty="0" smtClean="0"/>
              <a:t>Thank you</a:t>
            </a:r>
            <a:endParaRPr lang="en-US" dirty="0"/>
          </a:p>
        </p:txBody>
      </p:sp>
      <p:sp>
        <p:nvSpPr>
          <p:cNvPr id="5" name="Oval 4"/>
          <p:cNvSpPr/>
          <p:nvPr/>
        </p:nvSpPr>
        <p:spPr bwMode="auto">
          <a:xfrm>
            <a:off x="886744" y="5198754"/>
            <a:ext cx="4431554" cy="4431554"/>
          </a:xfrm>
          <a:prstGeom prst="ellipse">
            <a:avLst/>
          </a:prstGeom>
          <a:blipFill rotWithShape="1">
            <a:blip r:embed="rId3"/>
            <a:stretch>
              <a:fillRect/>
            </a:stretch>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Oval 8"/>
          <p:cNvSpPr/>
          <p:nvPr/>
        </p:nvSpPr>
        <p:spPr bwMode="auto">
          <a:xfrm>
            <a:off x="4742234" y="4373724"/>
            <a:ext cx="1584176" cy="1584176"/>
          </a:xfrm>
          <a:prstGeom prst="ellipse">
            <a:avLst/>
          </a:prstGeom>
          <a:blipFill rotWithShape="1">
            <a:blip r:embed="rId4"/>
            <a:stretch>
              <a:fillRect/>
            </a:stretch>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25" name="Picture 24" descr="RSS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274" y="4661756"/>
            <a:ext cx="939020" cy="936104"/>
          </a:xfrm>
          <a:prstGeom prst="rect">
            <a:avLst/>
          </a:prstGeom>
        </p:spPr>
      </p:pic>
      <p:pic>
        <p:nvPicPr>
          <p:cNvPr id="30" name="Picture 29" descr="twitter-White_New.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235" y="6352903"/>
            <a:ext cx="2517654" cy="2064478"/>
          </a:xfrm>
          <a:prstGeom prst="rect">
            <a:avLst/>
          </a:prstGeom>
        </p:spPr>
      </p:pic>
      <p:sp>
        <p:nvSpPr>
          <p:cNvPr id="32" name="Rectangular Callout 31"/>
          <p:cNvSpPr/>
          <p:nvPr/>
        </p:nvSpPr>
        <p:spPr bwMode="auto">
          <a:xfrm>
            <a:off x="1861914" y="10206372"/>
            <a:ext cx="3096344" cy="1656184"/>
          </a:xfrm>
          <a:prstGeom prst="wedgeRectCallout">
            <a:avLst>
              <a:gd name="adj1" fmla="val 3438"/>
              <a:gd name="adj2" fmla="val -74074"/>
            </a:avLst>
          </a:prstGeom>
          <a:solidFill>
            <a:schemeClr val="accent3"/>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3" name="Text Placeholder 8"/>
          <p:cNvSpPr txBox="1">
            <a:spLocks/>
          </p:cNvSpPr>
          <p:nvPr/>
        </p:nvSpPr>
        <p:spPr>
          <a:xfrm>
            <a:off x="2021137" y="10422396"/>
            <a:ext cx="2736304" cy="1152128"/>
          </a:xfrm>
          <a:prstGeom prst="rect">
            <a:avLst/>
          </a:prstGeom>
        </p:spPr>
        <p:txBody>
          <a:bodyPr vert="horz" anchor="ctr"/>
          <a:lstStyle>
            <a:lvl1pPr marL="0" indent="0" algn="ctr" rtl="0" fontAlgn="base">
              <a:lnSpc>
                <a:spcPct val="90000"/>
              </a:lnSpc>
              <a:spcBef>
                <a:spcPct val="0"/>
              </a:spcBef>
              <a:spcAft>
                <a:spcPct val="0"/>
              </a:spcAft>
              <a:buFontTx/>
              <a:buNone/>
              <a:defRPr sz="3200" baseline="0">
                <a:solidFill>
                  <a:schemeClr val="accent2"/>
                </a:solidFill>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mn-lt"/>
                <a:ea typeface="+mn-ea"/>
                <a:cs typeface="+mn-cs"/>
                <a:sym typeface="Novecento wide Book" charset="0"/>
              </a:defRPr>
            </a:lvl2pPr>
            <a:lvl3pPr algn="ctr" rtl="0" fontAlgn="base">
              <a:lnSpc>
                <a:spcPct val="90000"/>
              </a:lnSpc>
              <a:spcBef>
                <a:spcPct val="0"/>
              </a:spcBef>
              <a:spcAft>
                <a:spcPct val="0"/>
              </a:spcAft>
              <a:defRPr sz="6400">
                <a:solidFill>
                  <a:srgbClr val="FFFFFF"/>
                </a:solidFill>
                <a:latin typeface="+mn-lt"/>
                <a:ea typeface="+mn-ea"/>
                <a:cs typeface="+mn-cs"/>
                <a:sym typeface="Novecento wide Book" charset="0"/>
              </a:defRPr>
            </a:lvl3pPr>
            <a:lvl4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4pPr>
            <a:lvl5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@NIKMD23</a:t>
            </a:r>
            <a:endParaRPr lang="en-US" kern="0" dirty="0"/>
          </a:p>
        </p:txBody>
      </p:sp>
      <p:sp>
        <p:nvSpPr>
          <p:cNvPr id="35" name="Rectangular Callout 34"/>
          <p:cNvSpPr/>
          <p:nvPr/>
        </p:nvSpPr>
        <p:spPr bwMode="auto">
          <a:xfrm>
            <a:off x="16401795" y="3257600"/>
            <a:ext cx="4270678" cy="1656184"/>
          </a:xfrm>
          <a:prstGeom prst="wedgeRectCallout">
            <a:avLst>
              <a:gd name="adj1" fmla="val -38528"/>
              <a:gd name="adj2" fmla="val 69765"/>
            </a:avLst>
          </a:prstGeom>
          <a:solidFill>
            <a:schemeClr val="accent3"/>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Text Placeholder 8"/>
          <p:cNvSpPr txBox="1">
            <a:spLocks/>
          </p:cNvSpPr>
          <p:nvPr/>
        </p:nvSpPr>
        <p:spPr>
          <a:xfrm>
            <a:off x="16911586" y="3508681"/>
            <a:ext cx="3312368" cy="1152128"/>
          </a:xfrm>
          <a:prstGeom prst="rect">
            <a:avLst/>
          </a:prstGeom>
        </p:spPr>
        <p:txBody>
          <a:bodyPr vert="horz" anchor="ctr"/>
          <a:lstStyle>
            <a:lvl1pPr marL="0" indent="0" algn="ctr" rtl="0" fontAlgn="base">
              <a:lnSpc>
                <a:spcPct val="90000"/>
              </a:lnSpc>
              <a:spcBef>
                <a:spcPct val="0"/>
              </a:spcBef>
              <a:spcAft>
                <a:spcPct val="0"/>
              </a:spcAft>
              <a:buFontTx/>
              <a:buNone/>
              <a:defRPr sz="3200" baseline="0">
                <a:solidFill>
                  <a:schemeClr val="accent2"/>
                </a:solidFill>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mn-lt"/>
                <a:ea typeface="+mn-ea"/>
                <a:cs typeface="+mn-cs"/>
                <a:sym typeface="Novecento wide Book" charset="0"/>
              </a:defRPr>
            </a:lvl2pPr>
            <a:lvl3pPr algn="ctr" rtl="0" fontAlgn="base">
              <a:lnSpc>
                <a:spcPct val="90000"/>
              </a:lnSpc>
              <a:spcBef>
                <a:spcPct val="0"/>
              </a:spcBef>
              <a:spcAft>
                <a:spcPct val="0"/>
              </a:spcAft>
              <a:defRPr sz="6400">
                <a:solidFill>
                  <a:srgbClr val="FFFFFF"/>
                </a:solidFill>
                <a:latin typeface="+mn-lt"/>
                <a:ea typeface="+mn-ea"/>
                <a:cs typeface="+mn-cs"/>
                <a:sym typeface="Novecento wide Book" charset="0"/>
              </a:defRPr>
            </a:lvl3pPr>
            <a:lvl4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4pPr>
            <a:lvl5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BITLY.COM/</a:t>
            </a:r>
            <a:r>
              <a:rPr lang="en-US" sz="2400" kern="0" dirty="0" smtClean="0"/>
              <a:t/>
            </a:r>
            <a:br>
              <a:rPr lang="en-US" sz="2400" kern="0" dirty="0" smtClean="0"/>
            </a:br>
            <a:r>
              <a:rPr lang="en-US" sz="2400" kern="0" dirty="0" smtClean="0"/>
              <a:t>TRACKING-REAL-WORLD-WEB-PERF</a:t>
            </a:r>
            <a:endParaRPr lang="en-US" kern="0" dirty="0"/>
          </a:p>
        </p:txBody>
      </p:sp>
      <p:sp>
        <p:nvSpPr>
          <p:cNvPr id="36" name="Rectangular Callout 35"/>
          <p:cNvSpPr/>
          <p:nvPr/>
        </p:nvSpPr>
        <p:spPr bwMode="auto">
          <a:xfrm>
            <a:off x="1141834" y="2357500"/>
            <a:ext cx="4076688" cy="1656184"/>
          </a:xfrm>
          <a:prstGeom prst="wedgeRectCallout">
            <a:avLst>
              <a:gd name="adj1" fmla="val 38796"/>
              <a:gd name="adj2" fmla="val 72671"/>
            </a:avLst>
          </a:prstGeom>
          <a:solidFill>
            <a:schemeClr val="accent3"/>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Text Placeholder 8"/>
          <p:cNvSpPr txBox="1">
            <a:spLocks/>
          </p:cNvSpPr>
          <p:nvPr/>
        </p:nvSpPr>
        <p:spPr>
          <a:xfrm>
            <a:off x="1190130" y="2645073"/>
            <a:ext cx="4028392" cy="1152128"/>
          </a:xfrm>
          <a:prstGeom prst="rect">
            <a:avLst/>
          </a:prstGeom>
        </p:spPr>
        <p:txBody>
          <a:bodyPr vert="horz" anchor="ctr"/>
          <a:lstStyle>
            <a:lvl1pPr marL="0" indent="0" algn="ctr" rtl="0" fontAlgn="base">
              <a:lnSpc>
                <a:spcPct val="90000"/>
              </a:lnSpc>
              <a:spcBef>
                <a:spcPct val="0"/>
              </a:spcBef>
              <a:spcAft>
                <a:spcPct val="0"/>
              </a:spcAft>
              <a:buFontTx/>
              <a:buNone/>
              <a:defRPr sz="3200" baseline="0">
                <a:solidFill>
                  <a:schemeClr val="accent2"/>
                </a:solidFill>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mn-lt"/>
                <a:ea typeface="+mn-ea"/>
                <a:cs typeface="+mn-cs"/>
                <a:sym typeface="Novecento wide Book" charset="0"/>
              </a:defRPr>
            </a:lvl2pPr>
            <a:lvl3pPr algn="ctr" rtl="0" fontAlgn="base">
              <a:lnSpc>
                <a:spcPct val="90000"/>
              </a:lnSpc>
              <a:spcBef>
                <a:spcPct val="0"/>
              </a:spcBef>
              <a:spcAft>
                <a:spcPct val="0"/>
              </a:spcAft>
              <a:defRPr sz="6400">
                <a:solidFill>
                  <a:srgbClr val="FFFFFF"/>
                </a:solidFill>
                <a:latin typeface="+mn-lt"/>
                <a:ea typeface="+mn-ea"/>
                <a:cs typeface="+mn-cs"/>
                <a:sym typeface="Novecento wide Book" charset="0"/>
              </a:defRPr>
            </a:lvl3pPr>
            <a:lvl4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4pPr>
            <a:lvl5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NIKCODES.COM</a:t>
            </a:r>
            <a:endParaRPr lang="en-US" kern="0" dirty="0"/>
          </a:p>
        </p:txBody>
      </p:sp>
      <p:sp>
        <p:nvSpPr>
          <p:cNvPr id="37" name="Oval 36"/>
          <p:cNvSpPr/>
          <p:nvPr/>
        </p:nvSpPr>
        <p:spPr bwMode="auto">
          <a:xfrm>
            <a:off x="19088297" y="10242376"/>
            <a:ext cx="2016224" cy="2016224"/>
          </a:xfrm>
          <a:prstGeom prst="ellipse">
            <a:avLst/>
          </a:prstGeom>
          <a:blipFill rotWithShape="1">
            <a:blip r:embed="rId7"/>
            <a:stretch>
              <a:fillRect/>
            </a:stretch>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TextBox 37"/>
          <p:cNvSpPr txBox="1"/>
          <p:nvPr/>
        </p:nvSpPr>
        <p:spPr>
          <a:xfrm>
            <a:off x="19481279" y="10527213"/>
            <a:ext cx="1263202" cy="1446550"/>
          </a:xfrm>
          <a:prstGeom prst="rect">
            <a:avLst/>
          </a:prstGeom>
          <a:noFill/>
        </p:spPr>
        <p:txBody>
          <a:bodyPr wrap="square" rtlCol="0">
            <a:spAutoFit/>
          </a:bodyPr>
          <a:lstStyle/>
          <a:p>
            <a:r>
              <a:rPr lang="en-US" sz="8800" dirty="0" smtClean="0">
                <a:solidFill>
                  <a:srgbClr val="FFFFFF"/>
                </a:solidFill>
                <a:latin typeface="Heavyweight" panose="00000400000000000000" pitchFamily="2" charset="0"/>
              </a:rPr>
              <a:t>?</a:t>
            </a:r>
            <a:endParaRPr lang="en-US" sz="8800" dirty="0">
              <a:solidFill>
                <a:srgbClr val="FFFFFF"/>
              </a:solidFill>
              <a:latin typeface="Heavyweight" panose="00000400000000000000" pitchFamily="2" charset="0"/>
            </a:endParaRPr>
          </a:p>
        </p:txBody>
      </p:sp>
      <p:sp>
        <p:nvSpPr>
          <p:cNvPr id="39" name="Rectangular Callout 38"/>
          <p:cNvSpPr/>
          <p:nvPr/>
        </p:nvSpPr>
        <p:spPr bwMode="auto">
          <a:xfrm>
            <a:off x="19573139" y="8298160"/>
            <a:ext cx="3311056" cy="1656184"/>
          </a:xfrm>
          <a:prstGeom prst="wedgeRectCallout">
            <a:avLst>
              <a:gd name="adj1" fmla="val 2200"/>
              <a:gd name="adj2" fmla="val 77030"/>
            </a:avLst>
          </a:prstGeom>
          <a:solidFill>
            <a:schemeClr val="accent3"/>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Text Placeholder 8"/>
          <p:cNvSpPr txBox="1">
            <a:spLocks/>
          </p:cNvSpPr>
          <p:nvPr/>
        </p:nvSpPr>
        <p:spPr>
          <a:xfrm>
            <a:off x="19232313" y="8583859"/>
            <a:ext cx="4028392" cy="1152128"/>
          </a:xfrm>
          <a:prstGeom prst="rect">
            <a:avLst/>
          </a:prstGeom>
        </p:spPr>
        <p:txBody>
          <a:bodyPr vert="horz" anchor="ctr"/>
          <a:lstStyle>
            <a:lvl1pPr marL="0" indent="0" algn="ctr" rtl="0" fontAlgn="base">
              <a:lnSpc>
                <a:spcPct val="90000"/>
              </a:lnSpc>
              <a:spcBef>
                <a:spcPct val="0"/>
              </a:spcBef>
              <a:spcAft>
                <a:spcPct val="0"/>
              </a:spcAft>
              <a:buFontTx/>
              <a:buNone/>
              <a:defRPr sz="3200" baseline="0">
                <a:solidFill>
                  <a:schemeClr val="accent2"/>
                </a:solidFill>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mn-lt"/>
                <a:ea typeface="+mn-ea"/>
                <a:cs typeface="+mn-cs"/>
                <a:sym typeface="Novecento wide Book" charset="0"/>
              </a:defRPr>
            </a:lvl2pPr>
            <a:lvl3pPr algn="ctr" rtl="0" fontAlgn="base">
              <a:lnSpc>
                <a:spcPct val="90000"/>
              </a:lnSpc>
              <a:spcBef>
                <a:spcPct val="0"/>
              </a:spcBef>
              <a:spcAft>
                <a:spcPct val="0"/>
              </a:spcAft>
              <a:defRPr sz="6400">
                <a:solidFill>
                  <a:srgbClr val="FFFFFF"/>
                </a:solidFill>
                <a:latin typeface="+mn-lt"/>
                <a:ea typeface="+mn-ea"/>
                <a:cs typeface="+mn-cs"/>
                <a:sym typeface="Novecento wide Book" charset="0"/>
              </a:defRPr>
            </a:lvl3pPr>
            <a:lvl4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4pPr>
            <a:lvl5pPr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QUESTIONS?</a:t>
            </a:r>
            <a:endParaRPr lang="en-US" kern="0" dirty="0"/>
          </a:p>
        </p:txBody>
      </p:sp>
      <p:sp>
        <p:nvSpPr>
          <p:cNvPr id="7" name="Rectangle 6"/>
          <p:cNvSpPr/>
          <p:nvPr/>
        </p:nvSpPr>
        <p:spPr bwMode="auto">
          <a:xfrm>
            <a:off x="8187387" y="4913784"/>
            <a:ext cx="8009226" cy="8066098"/>
          </a:xfrm>
          <a:prstGeom prst="rect">
            <a:avLst/>
          </a:prstGeom>
          <a:blipFill dpi="0" rotWithShape="1">
            <a:blip r:embed="rId8">
              <a:alphaModFix amt="75000"/>
            </a:blip>
            <a:srcRect/>
            <a:stretch>
              <a:fillRect/>
            </a:stretch>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601135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OODA Loop</a:t>
            </a:r>
            <a:endParaRPr lang="en-US" dirty="0"/>
          </a:p>
        </p:txBody>
      </p:sp>
      <p:sp>
        <p:nvSpPr>
          <p:cNvPr id="3" name="Oval 2"/>
          <p:cNvSpPr/>
          <p:nvPr/>
        </p:nvSpPr>
        <p:spPr bwMode="auto">
          <a:xfrm>
            <a:off x="2258705" y="3329062"/>
            <a:ext cx="4177010" cy="4177010"/>
          </a:xfrm>
          <a:prstGeom prst="ellipse">
            <a:avLst/>
          </a:prstGeom>
          <a:blipFill rotWithShape="1">
            <a:blip r:embed="rId3"/>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Text Placeholder 12"/>
          <p:cNvSpPr txBox="1">
            <a:spLocks/>
          </p:cNvSpPr>
          <p:nvPr/>
        </p:nvSpPr>
        <p:spPr>
          <a:xfrm>
            <a:off x="2439221" y="3893364"/>
            <a:ext cx="3638041" cy="2959874"/>
          </a:xfrm>
          <a:prstGeom prst="rect">
            <a:avLst/>
          </a:prstGeom>
        </p:spPr>
        <p:txBody>
          <a:bodyPr vert="horz" anchor="ctr"/>
          <a:lstStyle>
            <a:lvl1pPr marL="0" indent="0" algn="ctr" rtl="0" fontAlgn="base">
              <a:lnSpc>
                <a:spcPct val="90000"/>
              </a:lnSpc>
              <a:spcBef>
                <a:spcPts val="3500"/>
              </a:spcBef>
              <a:spcAft>
                <a:spcPct val="0"/>
              </a:spcAft>
              <a:buNone/>
              <a:defRPr sz="4400" b="0" i="0">
                <a:solidFill>
                  <a:schemeClr val="bg2"/>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dirty="0"/>
              <a:t>OBSERVE</a:t>
            </a:r>
            <a:endParaRPr lang="en-US" kern="0" dirty="0"/>
          </a:p>
        </p:txBody>
      </p:sp>
      <p:sp>
        <p:nvSpPr>
          <p:cNvPr id="5" name="Text Placeholder 12"/>
          <p:cNvSpPr txBox="1">
            <a:spLocks/>
          </p:cNvSpPr>
          <p:nvPr/>
        </p:nvSpPr>
        <p:spPr>
          <a:xfrm>
            <a:off x="2196253" y="8421174"/>
            <a:ext cx="4379123" cy="741082"/>
          </a:xfrm>
          <a:prstGeom prst="rect">
            <a:avLst/>
          </a:prstGeom>
        </p:spPr>
        <p:txBody>
          <a:bodyPr vert="horz" anchor="ctr"/>
          <a:lstStyle>
            <a:lvl1pPr marL="0" indent="0" algn="ctr" rtl="0" fontAlgn="base">
              <a:lnSpc>
                <a:spcPct val="90000"/>
              </a:lnSpc>
              <a:spcBef>
                <a:spcPct val="0"/>
              </a:spcBef>
              <a:spcAft>
                <a:spcPct val="0"/>
              </a:spcAft>
              <a:buNone/>
              <a:defRPr sz="3200">
                <a:solidFill>
                  <a:srgbClr val="FFFFFF"/>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dirty="0"/>
              <a:t>STEP NO. 1</a:t>
            </a:r>
          </a:p>
        </p:txBody>
      </p:sp>
      <p:sp>
        <p:nvSpPr>
          <p:cNvPr id="6" name="Text Placeholder 12"/>
          <p:cNvSpPr txBox="1">
            <a:spLocks/>
          </p:cNvSpPr>
          <p:nvPr/>
        </p:nvSpPr>
        <p:spPr>
          <a:xfrm>
            <a:off x="2196253" y="9305247"/>
            <a:ext cx="4379123" cy="2077574"/>
          </a:xfrm>
          <a:prstGeom prst="rect">
            <a:avLst/>
          </a:prstGeom>
        </p:spPr>
        <p:txBody>
          <a:bodyPr vert="horz" anchor="t"/>
          <a:lstStyle>
            <a:lvl1pPr marL="0" indent="0" algn="ctr" rtl="0" fontAlgn="base">
              <a:lnSpc>
                <a:spcPct val="100000"/>
              </a:lnSpc>
              <a:spcBef>
                <a:spcPct val="0"/>
              </a:spcBef>
              <a:spcAft>
                <a:spcPct val="0"/>
              </a:spcAft>
              <a:buNone/>
              <a:defRPr sz="2800">
                <a:solidFill>
                  <a:schemeClr val="tx1"/>
                </a:solidFill>
                <a:latin typeface="nevis Bold" panose="02000800000000000000" pitchFamily="2" charset="0"/>
                <a:ea typeface="+mn-ea"/>
                <a:cs typeface="nevis Bold" panose="02000800000000000000" pitchFamily="2" charset="0"/>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Real User Metrics</a:t>
            </a:r>
            <a:endParaRPr lang="en-US" kern="0" dirty="0"/>
          </a:p>
        </p:txBody>
      </p:sp>
      <p:sp>
        <p:nvSpPr>
          <p:cNvPr id="7" name="Oval 6"/>
          <p:cNvSpPr/>
          <p:nvPr/>
        </p:nvSpPr>
        <p:spPr bwMode="auto">
          <a:xfrm>
            <a:off x="7529513" y="3329062"/>
            <a:ext cx="4177010" cy="4177010"/>
          </a:xfrm>
          <a:prstGeom prst="ellipse">
            <a:avLst/>
          </a:prstGeom>
          <a:blipFill rotWithShape="1">
            <a:blip r:embed="rId4"/>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 Placeholder 12"/>
          <p:cNvSpPr txBox="1">
            <a:spLocks/>
          </p:cNvSpPr>
          <p:nvPr/>
        </p:nvSpPr>
        <p:spPr>
          <a:xfrm>
            <a:off x="7767813" y="3893364"/>
            <a:ext cx="3638041" cy="2959874"/>
          </a:xfrm>
          <a:prstGeom prst="rect">
            <a:avLst/>
          </a:prstGeom>
        </p:spPr>
        <p:txBody>
          <a:bodyPr vert="horz" anchor="ctr"/>
          <a:lstStyle>
            <a:lvl1pPr marL="0" indent="0" algn="ctr" rtl="0" fontAlgn="base">
              <a:lnSpc>
                <a:spcPct val="90000"/>
              </a:lnSpc>
              <a:spcBef>
                <a:spcPts val="3500"/>
              </a:spcBef>
              <a:spcAft>
                <a:spcPct val="0"/>
              </a:spcAft>
              <a:buNone/>
              <a:defRPr sz="4400" b="0" i="0">
                <a:solidFill>
                  <a:srgbClr val="FFFFFF"/>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ORIENT</a:t>
            </a:r>
            <a:endParaRPr lang="en-US" kern="0" dirty="0"/>
          </a:p>
        </p:txBody>
      </p:sp>
      <p:sp>
        <p:nvSpPr>
          <p:cNvPr id="9" name="Text Placeholder 12"/>
          <p:cNvSpPr txBox="1">
            <a:spLocks/>
          </p:cNvSpPr>
          <p:nvPr/>
        </p:nvSpPr>
        <p:spPr>
          <a:xfrm>
            <a:off x="7524845" y="8421174"/>
            <a:ext cx="4379123" cy="741082"/>
          </a:xfrm>
          <a:prstGeom prst="rect">
            <a:avLst/>
          </a:prstGeom>
        </p:spPr>
        <p:txBody>
          <a:bodyPr vert="horz" anchor="ctr"/>
          <a:lstStyle>
            <a:lvl1pPr marL="0" indent="0" algn="ctr" rtl="0" fontAlgn="base">
              <a:lnSpc>
                <a:spcPct val="90000"/>
              </a:lnSpc>
              <a:spcBef>
                <a:spcPct val="0"/>
              </a:spcBef>
              <a:spcAft>
                <a:spcPct val="0"/>
              </a:spcAft>
              <a:buNone/>
              <a:defRPr sz="3200">
                <a:solidFill>
                  <a:srgbClr val="FFFFFF"/>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dirty="0"/>
              <a:t>STEP NO. </a:t>
            </a:r>
            <a:r>
              <a:rPr lang="en-US" dirty="0" smtClean="0"/>
              <a:t>2</a:t>
            </a:r>
            <a:endParaRPr lang="en-US" dirty="0"/>
          </a:p>
        </p:txBody>
      </p:sp>
      <p:sp>
        <p:nvSpPr>
          <p:cNvPr id="10" name="Text Placeholder 12"/>
          <p:cNvSpPr txBox="1">
            <a:spLocks/>
          </p:cNvSpPr>
          <p:nvPr/>
        </p:nvSpPr>
        <p:spPr>
          <a:xfrm>
            <a:off x="7524845" y="9305247"/>
            <a:ext cx="4379123" cy="2077574"/>
          </a:xfrm>
          <a:prstGeom prst="rect">
            <a:avLst/>
          </a:prstGeom>
        </p:spPr>
        <p:txBody>
          <a:bodyPr vert="horz" anchor="t"/>
          <a:lstStyle>
            <a:lvl1pPr marL="0" indent="0" algn="ctr" rtl="0" fontAlgn="base">
              <a:lnSpc>
                <a:spcPct val="100000"/>
              </a:lnSpc>
              <a:spcBef>
                <a:spcPct val="0"/>
              </a:spcBef>
              <a:spcAft>
                <a:spcPct val="0"/>
              </a:spcAft>
              <a:buNone/>
              <a:defRPr sz="2800">
                <a:solidFill>
                  <a:schemeClr val="tx1"/>
                </a:solidFill>
                <a:latin typeface="nevis Bold" panose="02000800000000000000" pitchFamily="2" charset="0"/>
                <a:ea typeface="+mn-ea"/>
                <a:cs typeface="nevis Bold" panose="02000800000000000000" pitchFamily="2" charset="0"/>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Synthetic Lab</a:t>
            </a:r>
            <a:endParaRPr lang="en-US" kern="0" dirty="0"/>
          </a:p>
        </p:txBody>
      </p:sp>
      <p:sp>
        <p:nvSpPr>
          <p:cNvPr id="11" name="Oval 10"/>
          <p:cNvSpPr/>
          <p:nvPr/>
        </p:nvSpPr>
        <p:spPr bwMode="auto">
          <a:xfrm>
            <a:off x="17943084" y="3329062"/>
            <a:ext cx="4177010" cy="4177010"/>
          </a:xfrm>
          <a:prstGeom prst="ellipse">
            <a:avLst/>
          </a:prstGeom>
          <a:blipFill rotWithShape="1">
            <a:blip r:embed="rId5"/>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Text Placeholder 12"/>
          <p:cNvSpPr txBox="1">
            <a:spLocks/>
          </p:cNvSpPr>
          <p:nvPr/>
        </p:nvSpPr>
        <p:spPr>
          <a:xfrm>
            <a:off x="18123600" y="3893364"/>
            <a:ext cx="3638041" cy="2959874"/>
          </a:xfrm>
          <a:prstGeom prst="rect">
            <a:avLst/>
          </a:prstGeom>
        </p:spPr>
        <p:txBody>
          <a:bodyPr vert="horz" anchor="ctr"/>
          <a:lstStyle>
            <a:lvl1pPr marL="0" indent="0" algn="ctr" rtl="0" fontAlgn="base">
              <a:lnSpc>
                <a:spcPct val="90000"/>
              </a:lnSpc>
              <a:spcBef>
                <a:spcPts val="3500"/>
              </a:spcBef>
              <a:spcAft>
                <a:spcPct val="0"/>
              </a:spcAft>
              <a:buNone/>
              <a:defRPr sz="4400" b="0" i="0">
                <a:solidFill>
                  <a:schemeClr val="bg2"/>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solidFill>
                  <a:schemeClr val="tx1"/>
                </a:solidFill>
              </a:rPr>
              <a:t>ACT</a:t>
            </a:r>
            <a:endParaRPr lang="en-US" kern="0" dirty="0">
              <a:solidFill>
                <a:schemeClr val="tx1"/>
              </a:solidFill>
            </a:endParaRPr>
          </a:p>
        </p:txBody>
      </p:sp>
      <p:sp>
        <p:nvSpPr>
          <p:cNvPr id="13" name="Text Placeholder 12"/>
          <p:cNvSpPr txBox="1">
            <a:spLocks/>
          </p:cNvSpPr>
          <p:nvPr/>
        </p:nvSpPr>
        <p:spPr>
          <a:xfrm>
            <a:off x="17880632" y="8421174"/>
            <a:ext cx="4379123" cy="741082"/>
          </a:xfrm>
          <a:prstGeom prst="rect">
            <a:avLst/>
          </a:prstGeom>
        </p:spPr>
        <p:txBody>
          <a:bodyPr vert="horz" anchor="ctr"/>
          <a:lstStyle>
            <a:lvl1pPr marL="0" indent="0" algn="ctr" rtl="0" fontAlgn="base">
              <a:lnSpc>
                <a:spcPct val="90000"/>
              </a:lnSpc>
              <a:spcBef>
                <a:spcPct val="0"/>
              </a:spcBef>
              <a:spcAft>
                <a:spcPct val="0"/>
              </a:spcAft>
              <a:buNone/>
              <a:defRPr sz="3200">
                <a:solidFill>
                  <a:srgbClr val="FFFFFF"/>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dirty="0"/>
              <a:t>STEP NO. </a:t>
            </a:r>
            <a:r>
              <a:rPr lang="en-US" dirty="0" smtClean="0"/>
              <a:t>4</a:t>
            </a:r>
            <a:endParaRPr lang="en-US" dirty="0"/>
          </a:p>
        </p:txBody>
      </p:sp>
      <p:sp>
        <p:nvSpPr>
          <p:cNvPr id="14" name="Text Placeholder 12"/>
          <p:cNvSpPr txBox="1">
            <a:spLocks/>
          </p:cNvSpPr>
          <p:nvPr/>
        </p:nvSpPr>
        <p:spPr>
          <a:xfrm>
            <a:off x="17880632" y="9305247"/>
            <a:ext cx="4379123" cy="2077574"/>
          </a:xfrm>
          <a:prstGeom prst="rect">
            <a:avLst/>
          </a:prstGeom>
        </p:spPr>
        <p:txBody>
          <a:bodyPr vert="horz" anchor="t"/>
          <a:lstStyle>
            <a:lvl1pPr marL="0" indent="0" algn="ctr" rtl="0" fontAlgn="base">
              <a:lnSpc>
                <a:spcPct val="100000"/>
              </a:lnSpc>
              <a:spcBef>
                <a:spcPct val="0"/>
              </a:spcBef>
              <a:spcAft>
                <a:spcPct val="0"/>
              </a:spcAft>
              <a:buNone/>
              <a:defRPr sz="2800">
                <a:solidFill>
                  <a:schemeClr val="tx1"/>
                </a:solidFill>
                <a:latin typeface="nevis Bold" panose="02000800000000000000" pitchFamily="2" charset="0"/>
                <a:ea typeface="+mn-ea"/>
                <a:cs typeface="nevis Bold" panose="02000800000000000000" pitchFamily="2" charset="0"/>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smtClean="0"/>
              <a:t>Click to edit Master text styles</a:t>
            </a:r>
            <a:endParaRPr lang="en-US" kern="0" dirty="0"/>
          </a:p>
        </p:txBody>
      </p:sp>
      <p:sp>
        <p:nvSpPr>
          <p:cNvPr id="15" name="Oval 14"/>
          <p:cNvSpPr/>
          <p:nvPr/>
        </p:nvSpPr>
        <p:spPr bwMode="auto">
          <a:xfrm>
            <a:off x="12718756" y="3329062"/>
            <a:ext cx="4177010" cy="4177010"/>
          </a:xfrm>
          <a:prstGeom prst="ellipse">
            <a:avLst/>
          </a:prstGeom>
          <a:blipFill rotWithShape="1">
            <a:blip r:embed="rId6"/>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Text Placeholder 12"/>
          <p:cNvSpPr txBox="1">
            <a:spLocks/>
          </p:cNvSpPr>
          <p:nvPr/>
        </p:nvSpPr>
        <p:spPr>
          <a:xfrm>
            <a:off x="12939024" y="3893364"/>
            <a:ext cx="3638041" cy="2959874"/>
          </a:xfrm>
          <a:prstGeom prst="rect">
            <a:avLst/>
          </a:prstGeom>
        </p:spPr>
        <p:txBody>
          <a:bodyPr vert="horz" anchor="ctr"/>
          <a:lstStyle>
            <a:lvl1pPr marL="0" indent="0" algn="ctr" rtl="0" fontAlgn="base">
              <a:lnSpc>
                <a:spcPct val="90000"/>
              </a:lnSpc>
              <a:spcBef>
                <a:spcPts val="3500"/>
              </a:spcBef>
              <a:spcAft>
                <a:spcPct val="0"/>
              </a:spcAft>
              <a:buNone/>
              <a:defRPr sz="4400" b="0" i="0">
                <a:solidFill>
                  <a:srgbClr val="FFFFFF"/>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DECIDE</a:t>
            </a:r>
            <a:endParaRPr lang="en-US" kern="0" dirty="0"/>
          </a:p>
        </p:txBody>
      </p:sp>
      <p:sp>
        <p:nvSpPr>
          <p:cNvPr id="17" name="Text Placeholder 12"/>
          <p:cNvSpPr txBox="1">
            <a:spLocks/>
          </p:cNvSpPr>
          <p:nvPr/>
        </p:nvSpPr>
        <p:spPr>
          <a:xfrm>
            <a:off x="12696056" y="8421174"/>
            <a:ext cx="4379123" cy="741082"/>
          </a:xfrm>
          <a:prstGeom prst="rect">
            <a:avLst/>
          </a:prstGeom>
        </p:spPr>
        <p:txBody>
          <a:bodyPr vert="horz" anchor="ctr"/>
          <a:lstStyle>
            <a:lvl1pPr marL="0" indent="0" algn="ctr" rtl="0" fontAlgn="base">
              <a:lnSpc>
                <a:spcPct val="90000"/>
              </a:lnSpc>
              <a:spcBef>
                <a:spcPct val="0"/>
              </a:spcBef>
              <a:spcAft>
                <a:spcPct val="0"/>
              </a:spcAft>
              <a:buNone/>
              <a:defRPr sz="3200">
                <a:solidFill>
                  <a:srgbClr val="FFFFFF"/>
                </a:solidFill>
                <a:effectLst/>
                <a:latin typeface="nevis Bold"/>
                <a:ea typeface="+mn-ea"/>
                <a:cs typeface="nevis Bold"/>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dirty="0"/>
              <a:t>STEP NO. </a:t>
            </a:r>
            <a:r>
              <a:rPr lang="en-US" dirty="0" smtClean="0"/>
              <a:t>3</a:t>
            </a:r>
            <a:endParaRPr lang="en-US" dirty="0"/>
          </a:p>
        </p:txBody>
      </p:sp>
      <p:sp>
        <p:nvSpPr>
          <p:cNvPr id="18" name="Text Placeholder 12"/>
          <p:cNvSpPr txBox="1">
            <a:spLocks/>
          </p:cNvSpPr>
          <p:nvPr/>
        </p:nvSpPr>
        <p:spPr>
          <a:xfrm>
            <a:off x="12696056" y="9305247"/>
            <a:ext cx="4379123" cy="2077574"/>
          </a:xfrm>
          <a:prstGeom prst="rect">
            <a:avLst/>
          </a:prstGeom>
        </p:spPr>
        <p:txBody>
          <a:bodyPr vert="horz" anchor="t"/>
          <a:lstStyle>
            <a:lvl1pPr marL="0" indent="0" algn="ctr" rtl="0" fontAlgn="base">
              <a:lnSpc>
                <a:spcPct val="100000"/>
              </a:lnSpc>
              <a:spcBef>
                <a:spcPct val="0"/>
              </a:spcBef>
              <a:spcAft>
                <a:spcPct val="0"/>
              </a:spcAft>
              <a:buNone/>
              <a:defRPr sz="2800">
                <a:solidFill>
                  <a:schemeClr val="tx1"/>
                </a:solidFill>
                <a:latin typeface="nevis Bold" panose="02000800000000000000" pitchFamily="2" charset="0"/>
                <a:ea typeface="+mn-ea"/>
                <a:cs typeface="nevis Bold" panose="02000800000000000000" pitchFamily="2" charset="0"/>
                <a:sym typeface="Novecento wide Book" charset="0"/>
              </a:defRPr>
            </a:lvl1pPr>
            <a:lvl2pPr algn="ctr" rtl="0" fontAlgn="base">
              <a:lnSpc>
                <a:spcPct val="90000"/>
              </a:lnSpc>
              <a:spcBef>
                <a:spcPct val="0"/>
              </a:spcBef>
              <a:spcAft>
                <a:spcPct val="0"/>
              </a:spcAft>
              <a:defRPr sz="7200">
                <a:solidFill>
                  <a:srgbClr val="FFFFFF"/>
                </a:solidFill>
                <a:latin typeface="Amatic SC Regular"/>
                <a:ea typeface="+mn-ea"/>
                <a:cs typeface="Amatic SC Regular"/>
                <a:sym typeface="Novecento wide Book" charset="0"/>
              </a:defRPr>
            </a:lvl2pPr>
            <a:lvl3pPr algn="ctr" rtl="0" fontAlgn="base">
              <a:lnSpc>
                <a:spcPct val="90000"/>
              </a:lnSpc>
              <a:spcBef>
                <a:spcPct val="0"/>
              </a:spcBef>
              <a:spcAft>
                <a:spcPct val="0"/>
              </a:spcAft>
              <a:defRPr sz="6400">
                <a:solidFill>
                  <a:srgbClr val="FFFFFF"/>
                </a:solidFill>
                <a:latin typeface="Amatic SC Regular"/>
                <a:ea typeface="+mn-ea"/>
                <a:cs typeface="Amatic SC Regular"/>
                <a:sym typeface="Novecento wide Book" charset="0"/>
              </a:defRPr>
            </a:lvl3pPr>
            <a:lvl4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4pPr>
            <a:lvl5pPr algn="ctr" rtl="0" fontAlgn="base">
              <a:lnSpc>
                <a:spcPct val="90000"/>
              </a:lnSpc>
              <a:spcBef>
                <a:spcPct val="0"/>
              </a:spcBef>
              <a:spcAft>
                <a:spcPct val="0"/>
              </a:spcAft>
              <a:defRPr sz="4800">
                <a:solidFill>
                  <a:srgbClr val="FFFFFF"/>
                </a:solidFill>
                <a:latin typeface="Amatic SC Regular"/>
                <a:ea typeface="+mn-ea"/>
                <a:cs typeface="Amatic SC Regular"/>
                <a:sym typeface="Novecento wide Book" charset="0"/>
              </a:defRPr>
            </a:lvl5pPr>
            <a:lvl6pPr marL="4572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6pPr>
            <a:lvl7pPr marL="9144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7pPr>
            <a:lvl8pPr marL="13716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8pPr>
            <a:lvl9pPr marL="1828800" algn="ctr" rtl="0" fontAlgn="base">
              <a:lnSpc>
                <a:spcPct val="90000"/>
              </a:lnSpc>
              <a:spcBef>
                <a:spcPct val="0"/>
              </a:spcBef>
              <a:spcAft>
                <a:spcPct val="0"/>
              </a:spcAft>
              <a:defRPr sz="4800">
                <a:solidFill>
                  <a:srgbClr val="FFFFFF"/>
                </a:solidFill>
                <a:latin typeface="+mn-lt"/>
                <a:ea typeface="+mn-ea"/>
                <a:cs typeface="+mn-cs"/>
                <a:sym typeface="Novecento wide Book" charset="0"/>
              </a:defRPr>
            </a:lvl9pPr>
          </a:lstStyle>
          <a:p>
            <a:r>
              <a:rPr lang="en-US" kern="0" dirty="0" smtClean="0"/>
              <a:t>Click to edit Master text styles</a:t>
            </a:r>
            <a:endParaRPr lang="en-US" kern="0" dirty="0"/>
          </a:p>
        </p:txBody>
      </p:sp>
      <p:sp>
        <p:nvSpPr>
          <p:cNvPr id="19" name="Rectangle 18"/>
          <p:cNvSpPr/>
          <p:nvPr/>
        </p:nvSpPr>
        <p:spPr>
          <a:xfrm>
            <a:off x="6466919" y="4137415"/>
            <a:ext cx="1116569" cy="255454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0" b="0" i="0" u="none" strike="noStrike" kern="1200" cap="none" spc="600" normalizeH="0" baseline="0" noProof="0" dirty="0" smtClean="0">
                <a:ln>
                  <a:noFill/>
                </a:ln>
                <a:solidFill>
                  <a:schemeClr val="tx2"/>
                </a:solidFill>
                <a:effectLst/>
                <a:uLnTx/>
                <a:uFillTx/>
                <a:latin typeface="Veneer extras"/>
                <a:ea typeface="ヒラギノ角ゴ ProN W3" charset="0"/>
                <a:cs typeface="Veneer extras"/>
                <a:sym typeface="Gill Sans" charset="0"/>
              </a:rPr>
              <a:t>5</a:t>
            </a:r>
            <a:endParaRPr kumimoji="0" lang="en-US" sz="16000" b="0" i="0" u="none" strike="noStrike" kern="1200" cap="none" spc="0" normalizeH="0" baseline="0" noProof="0" dirty="0">
              <a:ln>
                <a:noFill/>
              </a:ln>
              <a:solidFill>
                <a:schemeClr val="tx2"/>
              </a:solidFill>
              <a:effectLst/>
              <a:uLnTx/>
              <a:uFillTx/>
              <a:latin typeface="Gill Sans" charset="0"/>
              <a:ea typeface="ヒラギノ角ゴ ProN W3" charset="0"/>
              <a:cs typeface="ヒラギノ角ゴ ProN W3" charset="0"/>
              <a:sym typeface="Gill Sans" charset="0"/>
            </a:endParaRPr>
          </a:p>
        </p:txBody>
      </p:sp>
      <p:sp>
        <p:nvSpPr>
          <p:cNvPr id="20" name="Rectangle 19"/>
          <p:cNvSpPr/>
          <p:nvPr/>
        </p:nvSpPr>
        <p:spPr>
          <a:xfrm>
            <a:off x="11692784" y="4137415"/>
            <a:ext cx="1116569" cy="255454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0" b="0" i="0" u="none" strike="noStrike" kern="1200" cap="none" spc="600" normalizeH="0" baseline="0" noProof="0" dirty="0" smtClean="0">
                <a:ln>
                  <a:noFill/>
                </a:ln>
                <a:solidFill>
                  <a:schemeClr val="tx2"/>
                </a:solidFill>
                <a:effectLst/>
                <a:uLnTx/>
                <a:uFillTx/>
                <a:latin typeface="Veneer extras"/>
                <a:ea typeface="ヒラギノ角ゴ ProN W3" charset="0"/>
                <a:cs typeface="Veneer extras"/>
                <a:sym typeface="Gill Sans" charset="0"/>
              </a:rPr>
              <a:t>5</a:t>
            </a:r>
            <a:endParaRPr kumimoji="0" lang="en-US" sz="16000" b="0" i="0" u="none" strike="noStrike" kern="1200" cap="none" spc="0" normalizeH="0" baseline="0" noProof="0" dirty="0">
              <a:ln>
                <a:noFill/>
              </a:ln>
              <a:solidFill>
                <a:schemeClr val="tx2"/>
              </a:solidFill>
              <a:effectLst/>
              <a:uLnTx/>
              <a:uFillTx/>
              <a:latin typeface="Gill Sans" charset="0"/>
              <a:ea typeface="ヒラギノ角ゴ ProN W3" charset="0"/>
              <a:cs typeface="ヒラギノ角ゴ ProN W3" charset="0"/>
              <a:sym typeface="Gill Sans" charset="0"/>
            </a:endParaRPr>
          </a:p>
        </p:txBody>
      </p:sp>
      <p:sp>
        <p:nvSpPr>
          <p:cNvPr id="21" name="Rectangle 20"/>
          <p:cNvSpPr/>
          <p:nvPr/>
        </p:nvSpPr>
        <p:spPr>
          <a:xfrm>
            <a:off x="16872520" y="4137415"/>
            <a:ext cx="1116569" cy="255454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0" b="0" i="0" u="none" strike="noStrike" kern="1200" cap="none" spc="600" normalizeH="0" baseline="0" noProof="0" dirty="0" smtClean="0">
                <a:ln>
                  <a:noFill/>
                </a:ln>
                <a:solidFill>
                  <a:schemeClr val="tx2"/>
                </a:solidFill>
                <a:effectLst/>
                <a:uLnTx/>
                <a:uFillTx/>
                <a:latin typeface="Veneer extras"/>
                <a:ea typeface="ヒラギノ角ゴ ProN W3" charset="0"/>
                <a:cs typeface="Veneer extras"/>
                <a:sym typeface="Gill Sans" charset="0"/>
              </a:rPr>
              <a:t>5</a:t>
            </a:r>
            <a:endParaRPr kumimoji="0" lang="en-US" sz="16000" b="0" i="0" u="none" strike="noStrike" kern="1200" cap="none" spc="0" normalizeH="0" baseline="0" noProof="0" dirty="0">
              <a:ln>
                <a:noFill/>
              </a:ln>
              <a:solidFill>
                <a:schemeClr val="tx2"/>
              </a:solidFill>
              <a:effectLst/>
              <a:uLnTx/>
              <a:uFillTx/>
              <a:latin typeface="Gill Sans" charset="0"/>
              <a:ea typeface="ヒラギノ角ゴ ProN W3" charset="0"/>
              <a:cs typeface="ヒラギノ角ゴ ProN W3" charset="0"/>
              <a:sym typeface="Gill Sans" charset="0"/>
            </a:endParaRPr>
          </a:p>
        </p:txBody>
      </p:sp>
      <p:pic>
        <p:nvPicPr>
          <p:cNvPr id="22" name="Picture 21" descr="Man_White_Pri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392" y="5495591"/>
            <a:ext cx="2693084" cy="8203169"/>
          </a:xfrm>
          <a:prstGeom prst="rect">
            <a:avLst/>
          </a:prstGeom>
        </p:spPr>
      </p:pic>
      <p:sp>
        <p:nvSpPr>
          <p:cNvPr id="23" name="Oval 22"/>
          <p:cNvSpPr/>
          <p:nvPr/>
        </p:nvSpPr>
        <p:spPr bwMode="auto">
          <a:xfrm>
            <a:off x="1530683" y="5390809"/>
            <a:ext cx="221905" cy="221905"/>
          </a:xfrm>
          <a:prstGeom prst="ellipse">
            <a:avLst/>
          </a:prstGeom>
          <a:blipFill rotWithShape="1">
            <a:blip r:embed="rId3"/>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 name="Oval 23"/>
          <p:cNvSpPr/>
          <p:nvPr/>
        </p:nvSpPr>
        <p:spPr bwMode="auto">
          <a:xfrm>
            <a:off x="1966864" y="4644251"/>
            <a:ext cx="704349" cy="704349"/>
          </a:xfrm>
          <a:prstGeom prst="ellipse">
            <a:avLst/>
          </a:prstGeom>
          <a:blipFill rotWithShape="1">
            <a:blip r:embed="rId3"/>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7" name="TextBox 26"/>
          <p:cNvSpPr txBox="1"/>
          <p:nvPr/>
        </p:nvSpPr>
        <p:spPr>
          <a:xfrm>
            <a:off x="-1849560" y="10475818"/>
            <a:ext cx="6408712" cy="2646878"/>
          </a:xfrm>
          <a:prstGeom prst="rect">
            <a:avLst/>
          </a:prstGeom>
          <a:noFill/>
        </p:spPr>
        <p:txBody>
          <a:bodyPr wrap="square" rtlCol="0">
            <a:spAutoFit/>
          </a:bodyPr>
          <a:lstStyle/>
          <a:p>
            <a:r>
              <a:rPr lang="en-US" sz="16600" dirty="0" smtClean="0">
                <a:solidFill>
                  <a:schemeClr val="bg1">
                    <a:lumMod val="50000"/>
                    <a:alpha val="90000"/>
                  </a:schemeClr>
                </a:solidFill>
                <a:latin typeface="Adhesive Nr. Seven Banners" pitchFamily="2" charset="0"/>
              </a:rPr>
              <a:t>h</a:t>
            </a:r>
            <a:endParaRPr lang="en-US" sz="6600" dirty="0">
              <a:solidFill>
                <a:schemeClr val="bg1">
                  <a:lumMod val="50000"/>
                  <a:alpha val="90000"/>
                </a:schemeClr>
              </a:solidFill>
              <a:latin typeface="Adhesive Nr. Seven Banners" pitchFamily="2" charset="0"/>
            </a:endParaRPr>
          </a:p>
        </p:txBody>
      </p:sp>
      <p:sp>
        <p:nvSpPr>
          <p:cNvPr id="26" name="TextBox 25"/>
          <p:cNvSpPr txBox="1"/>
          <p:nvPr/>
        </p:nvSpPr>
        <p:spPr>
          <a:xfrm>
            <a:off x="-454168" y="11627946"/>
            <a:ext cx="3285128" cy="523220"/>
          </a:xfrm>
          <a:prstGeom prst="rect">
            <a:avLst/>
          </a:prstGeom>
          <a:noFill/>
        </p:spPr>
        <p:txBody>
          <a:bodyPr wrap="square" rtlCol="0">
            <a:spAutoFit/>
          </a:bodyPr>
          <a:lstStyle/>
          <a:p>
            <a:pPr algn="r"/>
            <a:r>
              <a:rPr lang="en-US" sz="2800" dirty="0" smtClean="0">
                <a:solidFill>
                  <a:schemeClr val="tx1"/>
                </a:solidFill>
                <a:latin typeface="nevis Bold" panose="02000800000000000000" pitchFamily="2" charset="0"/>
              </a:rPr>
              <a:t>Col. John Boyd</a:t>
            </a:r>
            <a:endParaRPr lang="en-US" sz="2800" dirty="0">
              <a:solidFill>
                <a:schemeClr val="tx1"/>
              </a:solidFill>
              <a:latin typeface="nevis Bold" panose="02000800000000000000" pitchFamily="2" charset="0"/>
            </a:endParaRPr>
          </a:p>
        </p:txBody>
      </p:sp>
    </p:spTree>
    <p:extLst>
      <p:ext uri="{BB962C8B-B14F-4D97-AF65-F5344CB8AC3E}">
        <p14:creationId xmlns:p14="http://schemas.microsoft.com/office/powerpoint/2010/main" val="1779445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462808" y="5101786"/>
            <a:ext cx="20162240" cy="9749102"/>
          </a:xfrm>
          <a:prstGeom prst="rect">
            <a:avLst/>
          </a:prstGeom>
          <a:blipFill dpi="0" rotWithShape="1">
            <a:blip r:embed="rId3"/>
            <a:srcRect/>
            <a:tile tx="0" ty="0" sx="100000" sy="100000" flip="none" algn="tl"/>
          </a:blipFill>
          <a:ln>
            <a:noFill/>
          </a:ln>
          <a:effectLst>
            <a:outerShdw blurRad="152400" dist="101600" dir="2760000" algn="tl" rotWithShape="0">
              <a:srgbClr val="000000">
                <a:alpha val="20000"/>
              </a:srgb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Rectangle 10"/>
          <p:cNvSpPr/>
          <p:nvPr/>
        </p:nvSpPr>
        <p:spPr>
          <a:xfrm rot="5400000">
            <a:off x="18731804" y="3964757"/>
            <a:ext cx="4320481" cy="3770263"/>
          </a:xfrm>
          <a:prstGeom prst="rect">
            <a:avLst/>
          </a:prstGeom>
        </p:spPr>
        <p:txBody>
          <a:bodyPr wrap="square">
            <a:spAutoFit/>
          </a:bodyPr>
          <a:lstStyle/>
          <a:p>
            <a:pPr>
              <a:defRPr/>
            </a:pPr>
            <a:r>
              <a:rPr lang="en-US" sz="23900" dirty="0" smtClean="0">
                <a:solidFill>
                  <a:schemeClr val="accent4"/>
                </a:solidFill>
                <a:latin typeface="Veneer Extras" panose="02000806000000000000" pitchFamily="50" charset="0"/>
              </a:rPr>
              <a:t>0</a:t>
            </a:r>
            <a:endParaRPr lang="en-US" sz="23900" dirty="0">
              <a:solidFill>
                <a:schemeClr val="accent4"/>
              </a:solidFill>
              <a:latin typeface="Veneer Extras" panose="02000806000000000000" pitchFamily="50" charset="0"/>
            </a:endParaRPr>
          </a:p>
        </p:txBody>
      </p:sp>
      <p:sp>
        <p:nvSpPr>
          <p:cNvPr id="3" name="Title 2"/>
          <p:cNvSpPr>
            <a:spLocks noGrp="1"/>
          </p:cNvSpPr>
          <p:nvPr>
            <p:ph type="title"/>
          </p:nvPr>
        </p:nvSpPr>
        <p:spPr/>
        <p:txBody>
          <a:bodyPr/>
          <a:lstStyle/>
          <a:p>
            <a:endParaRPr lang="en-US" dirty="0"/>
          </a:p>
        </p:txBody>
      </p:sp>
      <p:sp>
        <p:nvSpPr>
          <p:cNvPr id="5" name="Rectangle 4"/>
          <p:cNvSpPr/>
          <p:nvPr/>
        </p:nvSpPr>
        <p:spPr bwMode="auto">
          <a:xfrm>
            <a:off x="1462808" y="3545632"/>
            <a:ext cx="20162240" cy="11305256"/>
          </a:xfrm>
          <a:prstGeom prst="rect">
            <a:avLst/>
          </a:prstGeom>
          <a:noFill/>
          <a:ln w="952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Rectangle 5"/>
          <p:cNvSpPr/>
          <p:nvPr/>
        </p:nvSpPr>
        <p:spPr bwMode="auto">
          <a:xfrm>
            <a:off x="1462808" y="3545632"/>
            <a:ext cx="20162240" cy="1656184"/>
          </a:xfrm>
          <a:prstGeom prst="rect">
            <a:avLst/>
          </a:prstGeom>
          <a:solidFill>
            <a:schemeClr val="accent3"/>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Rectangle 6"/>
          <p:cNvSpPr/>
          <p:nvPr/>
        </p:nvSpPr>
        <p:spPr>
          <a:xfrm>
            <a:off x="2355134" y="3617640"/>
            <a:ext cx="1116569" cy="2139047"/>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300" b="0" i="0" u="none" strike="noStrike" kern="1200" cap="none" spc="600" normalizeH="0" baseline="0" noProof="0" dirty="0" smtClean="0">
                <a:ln>
                  <a:noFill/>
                </a:ln>
                <a:solidFill>
                  <a:schemeClr val="bg2"/>
                </a:solidFill>
                <a:effectLst/>
                <a:uLnTx/>
                <a:uFillTx/>
                <a:latin typeface="Veneer extras"/>
                <a:ea typeface="ヒラギノ角ゴ ProN W3" charset="0"/>
                <a:cs typeface="Veneer extras"/>
                <a:sym typeface="Gill Sans" charset="0"/>
              </a:rPr>
              <a:t>5</a:t>
            </a:r>
            <a:endParaRPr kumimoji="0" lang="en-US" sz="13300" b="0" i="0" u="none" strike="noStrike" kern="1200" cap="none" spc="0" normalizeH="0" baseline="0" noProof="0" dirty="0">
              <a:ln>
                <a:noFill/>
              </a:ln>
              <a:solidFill>
                <a:schemeClr val="bg2"/>
              </a:solidFill>
              <a:effectLst/>
              <a:uLnTx/>
              <a:uFillTx/>
              <a:ea typeface="ヒラギノ角ゴ ProN W3" charset="0"/>
              <a:sym typeface="Gill Sans" charset="0"/>
            </a:endParaRPr>
          </a:p>
        </p:txBody>
      </p:sp>
      <p:sp>
        <p:nvSpPr>
          <p:cNvPr id="8" name="Rectangle 7"/>
          <p:cNvSpPr/>
          <p:nvPr/>
        </p:nvSpPr>
        <p:spPr>
          <a:xfrm rot="10800000">
            <a:off x="-121367" y="3607181"/>
            <a:ext cx="4320481" cy="2139047"/>
          </a:xfrm>
          <a:prstGeom prst="rect">
            <a:avLst/>
          </a:prstGeom>
        </p:spPr>
        <p:txBody>
          <a:bodyPr wrap="square">
            <a:spAutoFit/>
          </a:bodyPr>
          <a:lstStyle/>
          <a:p>
            <a:pPr>
              <a:defRPr/>
            </a:pPr>
            <a:r>
              <a:rPr lang="en-US" sz="13300" dirty="0" smtClean="0">
                <a:solidFill>
                  <a:schemeClr val="accent2"/>
                </a:solidFill>
                <a:latin typeface="Veneer Extras" panose="02000806000000000000" pitchFamily="50" charset="0"/>
              </a:rPr>
              <a:t>#</a:t>
            </a:r>
            <a:endParaRPr kumimoji="0" lang="en-US" sz="13300" b="0" i="0" u="none" strike="noStrike" kern="1200" cap="none" spc="0" normalizeH="0" baseline="0" noProof="0" dirty="0">
              <a:ln>
                <a:noFill/>
              </a:ln>
              <a:solidFill>
                <a:schemeClr val="accent2"/>
              </a:solidFill>
              <a:effectLst/>
              <a:uLnTx/>
              <a:uFillTx/>
              <a:latin typeface="Veneer Extras" panose="02000806000000000000" pitchFamily="50" charset="0"/>
              <a:sym typeface="Gill Sans" charset="0"/>
            </a:endParaRPr>
          </a:p>
        </p:txBody>
      </p:sp>
      <p:sp>
        <p:nvSpPr>
          <p:cNvPr id="10" name="Rounded Rectangle 9"/>
          <p:cNvSpPr/>
          <p:nvPr/>
        </p:nvSpPr>
        <p:spPr bwMode="auto">
          <a:xfrm>
            <a:off x="3291237" y="4314926"/>
            <a:ext cx="16858091" cy="786860"/>
          </a:xfrm>
          <a:prstGeom prst="roundRect">
            <a:avLst/>
          </a:prstGeom>
          <a:solidFill>
            <a:schemeClr val="bg2"/>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ectangle 11"/>
          <p:cNvSpPr/>
          <p:nvPr/>
        </p:nvSpPr>
        <p:spPr>
          <a:xfrm>
            <a:off x="19068319" y="3920188"/>
            <a:ext cx="1116569" cy="1569660"/>
          </a:xfrm>
          <a:prstGeom prst="rect">
            <a:avLst/>
          </a:prstGeom>
        </p:spPr>
        <p:txBody>
          <a:bodyPr wrap="square">
            <a:spAutoFit/>
          </a:bodyPr>
          <a:lstStyle/>
          <a:p>
            <a:r>
              <a:rPr lang="en-US" sz="9600" dirty="0">
                <a:solidFill>
                  <a:schemeClr val="accent1"/>
                </a:solidFill>
                <a:latin typeface="Veneer Extras" panose="02000806000000000000" pitchFamily="50" charset="0"/>
              </a:rPr>
              <a:t>Z</a:t>
            </a:r>
          </a:p>
        </p:txBody>
      </p:sp>
      <p:sp>
        <p:nvSpPr>
          <p:cNvPr id="13" name="Rectangle 12"/>
          <p:cNvSpPr/>
          <p:nvPr/>
        </p:nvSpPr>
        <p:spPr>
          <a:xfrm>
            <a:off x="20364463" y="4049688"/>
            <a:ext cx="1116569" cy="1323439"/>
          </a:xfrm>
          <a:prstGeom prst="rect">
            <a:avLst/>
          </a:prstGeom>
        </p:spPr>
        <p:txBody>
          <a:bodyPr wrap="square">
            <a:spAutoFit/>
          </a:bodyPr>
          <a:lstStyle/>
          <a:p>
            <a:r>
              <a:rPr lang="en-US" sz="8000" dirty="0">
                <a:solidFill>
                  <a:schemeClr val="bg2"/>
                </a:solidFill>
                <a:latin typeface="Veneer Extras" panose="02000806000000000000" pitchFamily="50" charset="0"/>
              </a:rPr>
              <a:t>Q</a:t>
            </a:r>
            <a:endParaRPr lang="en-US" sz="11500" dirty="0">
              <a:solidFill>
                <a:schemeClr val="bg2"/>
              </a:solidFill>
              <a:latin typeface="Veneer Extras" panose="02000806000000000000" pitchFamily="50" charset="0"/>
            </a:endParaRPr>
          </a:p>
        </p:txBody>
      </p:sp>
      <p:sp>
        <p:nvSpPr>
          <p:cNvPr id="16" name="Rectangle 15"/>
          <p:cNvSpPr/>
          <p:nvPr/>
        </p:nvSpPr>
        <p:spPr>
          <a:xfrm>
            <a:off x="3291237" y="3545632"/>
            <a:ext cx="6254249" cy="707886"/>
          </a:xfrm>
          <a:prstGeom prst="rect">
            <a:avLst/>
          </a:prstGeom>
        </p:spPr>
        <p:txBody>
          <a:bodyPr wrap="square">
            <a:spAutoFit/>
          </a:bodyPr>
          <a:lstStyle/>
          <a:p>
            <a:pPr algn="l"/>
            <a:r>
              <a:rPr lang="en-US" sz="4000" dirty="0" smtClean="0">
                <a:solidFill>
                  <a:schemeClr val="bg2"/>
                </a:solidFill>
                <a:latin typeface="Heavyweight" panose="00000400000000000000" pitchFamily="2" charset="0"/>
              </a:rPr>
              <a:t>Stratus Store - Safe Storage</a:t>
            </a:r>
            <a:endParaRPr lang="en-US" sz="4000" dirty="0">
              <a:solidFill>
                <a:schemeClr val="bg2"/>
              </a:solidFill>
              <a:latin typeface="Heavyweight" panose="00000400000000000000" pitchFamily="2" charset="0"/>
            </a:endParaRPr>
          </a:p>
        </p:txBody>
      </p:sp>
      <p:sp>
        <p:nvSpPr>
          <p:cNvPr id="17" name="Rectangle 16"/>
          <p:cNvSpPr/>
          <p:nvPr/>
        </p:nvSpPr>
        <p:spPr>
          <a:xfrm>
            <a:off x="3461087" y="4415968"/>
            <a:ext cx="5885988" cy="523220"/>
          </a:xfrm>
          <a:prstGeom prst="rect">
            <a:avLst/>
          </a:prstGeom>
        </p:spPr>
        <p:txBody>
          <a:bodyPr wrap="square">
            <a:spAutoFit/>
          </a:bodyPr>
          <a:lstStyle/>
          <a:p>
            <a:pPr algn="l"/>
            <a:r>
              <a:rPr lang="en-US" sz="2800" dirty="0" smtClean="0">
                <a:solidFill>
                  <a:schemeClr val="tx1">
                    <a:lumMod val="65000"/>
                  </a:schemeClr>
                </a:solidFill>
                <a:latin typeface="Nevis" panose="02000800000000000000" pitchFamily="2" charset="0"/>
                <a:cs typeface="Courier New" panose="02070309020205020404" pitchFamily="49" charset="0"/>
              </a:rPr>
              <a:t>http://stratusstore.com/</a:t>
            </a:r>
            <a:endParaRPr lang="en-US" sz="2800" dirty="0">
              <a:solidFill>
                <a:schemeClr val="tx1">
                  <a:lumMod val="65000"/>
                </a:schemeClr>
              </a:solidFill>
              <a:latin typeface="Nevis" panose="02000800000000000000" pitchFamily="2" charset="0"/>
              <a:cs typeface="Courier New" panose="02070309020205020404" pitchFamily="49" charset="0"/>
            </a:endParaRPr>
          </a:p>
        </p:txBody>
      </p:sp>
      <p:sp>
        <p:nvSpPr>
          <p:cNvPr id="19" name="Oval 18"/>
          <p:cNvSpPr/>
          <p:nvPr/>
        </p:nvSpPr>
        <p:spPr bwMode="auto">
          <a:xfrm flipH="1">
            <a:off x="20575048" y="3632255"/>
            <a:ext cx="345425" cy="345425"/>
          </a:xfrm>
          <a:prstGeom prst="ellipse">
            <a:avLst/>
          </a:prstGeom>
          <a:blipFill rotWithShape="1">
            <a:blip r:embed="rId4"/>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0" name="Oval 19"/>
          <p:cNvSpPr/>
          <p:nvPr/>
        </p:nvSpPr>
        <p:spPr bwMode="auto">
          <a:xfrm flipH="1">
            <a:off x="20050048" y="3632255"/>
            <a:ext cx="345425" cy="345425"/>
          </a:xfrm>
          <a:prstGeom prst="ellipse">
            <a:avLst/>
          </a:prstGeom>
          <a:blipFill rotWithShape="1">
            <a:blip r:embed="rId5"/>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1" name="Oval 20"/>
          <p:cNvSpPr/>
          <p:nvPr/>
        </p:nvSpPr>
        <p:spPr bwMode="auto">
          <a:xfrm flipH="1">
            <a:off x="21100048" y="3632255"/>
            <a:ext cx="345425" cy="345425"/>
          </a:xfrm>
          <a:prstGeom prst="ellipse">
            <a:avLst/>
          </a:prstGeom>
          <a:blipFill rotWithShape="1">
            <a:blip r:embed="rId6"/>
            <a:stretch>
              <a:fillRect/>
            </a:stretch>
          </a:blipFill>
          <a:ln w="101600" cmpd="sng">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 name="TextBox 23"/>
          <p:cNvSpPr txBox="1"/>
          <p:nvPr/>
        </p:nvSpPr>
        <p:spPr>
          <a:xfrm>
            <a:off x="454378" y="2942986"/>
            <a:ext cx="10945534" cy="11079956"/>
          </a:xfrm>
          <a:prstGeom prst="rect">
            <a:avLst/>
          </a:prstGeom>
          <a:noFill/>
        </p:spPr>
        <p:txBody>
          <a:bodyPr wrap="square" rtlCol="0">
            <a:spAutoFit/>
          </a:bodyPr>
          <a:lstStyle/>
          <a:p>
            <a:r>
              <a:rPr lang="en-US" sz="71400" dirty="0" smtClean="0">
                <a:solidFill>
                  <a:schemeClr val="accent2"/>
                </a:solidFill>
                <a:latin typeface="Veneer Extras" panose="02000806000000000000" pitchFamily="50" charset="0"/>
              </a:rPr>
              <a:t>r</a:t>
            </a:r>
            <a:endParaRPr lang="en-US" dirty="0">
              <a:solidFill>
                <a:schemeClr val="accent2"/>
              </a:solidFill>
              <a:latin typeface="Veneer Extras" panose="02000806000000000000" pitchFamily="50" charset="0"/>
            </a:endParaRPr>
          </a:p>
        </p:txBody>
      </p:sp>
      <p:sp>
        <p:nvSpPr>
          <p:cNvPr id="31" name="Rounded Rectangle 30"/>
          <p:cNvSpPr/>
          <p:nvPr/>
        </p:nvSpPr>
        <p:spPr bwMode="auto">
          <a:xfrm>
            <a:off x="11075513" y="5827094"/>
            <a:ext cx="7305146" cy="8212990"/>
          </a:xfrm>
          <a:prstGeom prst="roundRect">
            <a:avLst>
              <a:gd name="adj" fmla="val 3168"/>
            </a:avLst>
          </a:prstGeom>
          <a:solidFill>
            <a:schemeClr val="tx1"/>
          </a:solidFill>
          <a:ln w="5080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3" name="Rounded Rectangle 32"/>
          <p:cNvSpPr/>
          <p:nvPr/>
        </p:nvSpPr>
        <p:spPr bwMode="auto">
          <a:xfrm>
            <a:off x="11509899" y="7560517"/>
            <a:ext cx="6502626" cy="881659"/>
          </a:xfrm>
          <a:prstGeom prst="roundRect">
            <a:avLst/>
          </a:prstGeom>
          <a:solidFill>
            <a:schemeClr val="accent3"/>
          </a:solidFill>
          <a:ln w="44450">
            <a:solidFill>
              <a:schemeClr val="bg2">
                <a:lumMod val="60000"/>
                <a:lumOff val="40000"/>
              </a:schemeClr>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4" name="Rounded Rectangle 33"/>
          <p:cNvSpPr/>
          <p:nvPr/>
        </p:nvSpPr>
        <p:spPr bwMode="auto">
          <a:xfrm>
            <a:off x="11522022" y="9000677"/>
            <a:ext cx="6502626" cy="881659"/>
          </a:xfrm>
          <a:prstGeom prst="roundRect">
            <a:avLst/>
          </a:prstGeom>
          <a:solidFill>
            <a:schemeClr val="accent3"/>
          </a:solidFill>
          <a:ln w="44450">
            <a:solidFill>
              <a:schemeClr val="bg2">
                <a:lumMod val="60000"/>
                <a:lumOff val="40000"/>
              </a:schemeClr>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TextBox 34"/>
          <p:cNvSpPr txBox="1"/>
          <p:nvPr/>
        </p:nvSpPr>
        <p:spPr>
          <a:xfrm>
            <a:off x="11509899" y="6344447"/>
            <a:ext cx="3802946" cy="954107"/>
          </a:xfrm>
          <a:prstGeom prst="rect">
            <a:avLst/>
          </a:prstGeom>
          <a:noFill/>
        </p:spPr>
        <p:txBody>
          <a:bodyPr wrap="square" rtlCol="0">
            <a:spAutoFit/>
          </a:bodyPr>
          <a:lstStyle/>
          <a:p>
            <a:pPr algn="l"/>
            <a:r>
              <a:rPr lang="en-US" dirty="0">
                <a:solidFill>
                  <a:schemeClr val="accent2"/>
                </a:solidFill>
                <a:latin typeface="Daniel Black" pitchFamily="50" charset="0"/>
              </a:rPr>
              <a:t>s</a:t>
            </a:r>
            <a:r>
              <a:rPr lang="en-US" dirty="0" smtClean="0">
                <a:solidFill>
                  <a:schemeClr val="accent2"/>
                </a:solidFill>
                <a:latin typeface="Daniel Black" pitchFamily="50" charset="0"/>
              </a:rPr>
              <a:t>ign in</a:t>
            </a:r>
            <a:endParaRPr lang="en-US" dirty="0">
              <a:solidFill>
                <a:schemeClr val="accent2"/>
              </a:solidFill>
              <a:latin typeface="Daniel Black" pitchFamily="50" charset="0"/>
            </a:endParaRPr>
          </a:p>
        </p:txBody>
      </p:sp>
      <p:sp>
        <p:nvSpPr>
          <p:cNvPr id="36" name="Rectangle 35"/>
          <p:cNvSpPr/>
          <p:nvPr/>
        </p:nvSpPr>
        <p:spPr>
          <a:xfrm>
            <a:off x="11755197" y="7730155"/>
            <a:ext cx="5885988" cy="523220"/>
          </a:xfrm>
          <a:prstGeom prst="rect">
            <a:avLst/>
          </a:prstGeom>
        </p:spPr>
        <p:txBody>
          <a:bodyPr wrap="square">
            <a:spAutoFit/>
          </a:bodyPr>
          <a:lstStyle/>
          <a:p>
            <a:pPr algn="l"/>
            <a:r>
              <a:rPr lang="en-US" sz="2800" dirty="0" smtClean="0">
                <a:solidFill>
                  <a:schemeClr val="tx1">
                    <a:lumMod val="65000"/>
                  </a:schemeClr>
                </a:solidFill>
                <a:latin typeface="Nevis" panose="02000800000000000000" pitchFamily="2" charset="0"/>
                <a:cs typeface="Courier New" panose="02070309020205020404" pitchFamily="49" charset="0"/>
              </a:rPr>
              <a:t>email@domain.com</a:t>
            </a:r>
            <a:endParaRPr lang="en-US" sz="2800" dirty="0">
              <a:solidFill>
                <a:schemeClr val="tx1">
                  <a:lumMod val="65000"/>
                </a:schemeClr>
              </a:solidFill>
              <a:latin typeface="Nevis" panose="02000800000000000000" pitchFamily="2" charset="0"/>
              <a:cs typeface="Courier New" panose="02070309020205020404" pitchFamily="49" charset="0"/>
            </a:endParaRPr>
          </a:p>
        </p:txBody>
      </p:sp>
      <p:sp>
        <p:nvSpPr>
          <p:cNvPr id="37" name="Rectangle 36"/>
          <p:cNvSpPr/>
          <p:nvPr/>
        </p:nvSpPr>
        <p:spPr>
          <a:xfrm>
            <a:off x="11755197" y="9197171"/>
            <a:ext cx="5885988" cy="523220"/>
          </a:xfrm>
          <a:prstGeom prst="rect">
            <a:avLst/>
          </a:prstGeom>
        </p:spPr>
        <p:txBody>
          <a:bodyPr wrap="square">
            <a:spAutoFit/>
          </a:bodyPr>
          <a:lstStyle/>
          <a:p>
            <a:pPr algn="l"/>
            <a:r>
              <a:rPr lang="en-US" sz="2800" dirty="0" smtClean="0">
                <a:solidFill>
                  <a:schemeClr val="tx1">
                    <a:lumMod val="65000"/>
                  </a:schemeClr>
                </a:solidFill>
                <a:latin typeface="Nevis" panose="02000800000000000000" pitchFamily="2" charset="0"/>
                <a:cs typeface="Courier New" panose="02070309020205020404" pitchFamily="49" charset="0"/>
              </a:rPr>
              <a:t>password</a:t>
            </a:r>
            <a:endParaRPr lang="en-US" sz="2800" dirty="0">
              <a:solidFill>
                <a:schemeClr val="tx1">
                  <a:lumMod val="65000"/>
                </a:schemeClr>
              </a:solidFill>
              <a:latin typeface="Nevis" panose="02000800000000000000" pitchFamily="2" charset="0"/>
              <a:cs typeface="Courier New" panose="02070309020205020404" pitchFamily="49" charset="0"/>
            </a:endParaRPr>
          </a:p>
        </p:txBody>
      </p:sp>
      <p:sp>
        <p:nvSpPr>
          <p:cNvPr id="38" name="Rounded Rectangle 37"/>
          <p:cNvSpPr/>
          <p:nvPr/>
        </p:nvSpPr>
        <p:spPr bwMode="auto">
          <a:xfrm>
            <a:off x="15648384" y="10440837"/>
            <a:ext cx="2376264" cy="881659"/>
          </a:xfrm>
          <a:prstGeom prst="roundRect">
            <a:avLst/>
          </a:prstGeom>
          <a:solidFill>
            <a:schemeClr val="accent2"/>
          </a:solidFill>
          <a:ln w="44450">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TextBox 38"/>
          <p:cNvSpPr txBox="1"/>
          <p:nvPr/>
        </p:nvSpPr>
        <p:spPr>
          <a:xfrm>
            <a:off x="15401080" y="10558500"/>
            <a:ext cx="2870871" cy="646331"/>
          </a:xfrm>
          <a:prstGeom prst="rect">
            <a:avLst/>
          </a:prstGeom>
          <a:noFill/>
        </p:spPr>
        <p:txBody>
          <a:bodyPr wrap="square" rtlCol="0">
            <a:spAutoFit/>
          </a:bodyPr>
          <a:lstStyle/>
          <a:p>
            <a:r>
              <a:rPr lang="en-US" sz="3600" dirty="0">
                <a:solidFill>
                  <a:schemeClr val="tx1"/>
                </a:solidFill>
                <a:latin typeface="Daniel Black" pitchFamily="50" charset="0"/>
              </a:rPr>
              <a:t>s</a:t>
            </a:r>
            <a:r>
              <a:rPr lang="en-US" sz="3600" dirty="0" smtClean="0">
                <a:solidFill>
                  <a:schemeClr val="tx1"/>
                </a:solidFill>
                <a:latin typeface="Daniel Black" pitchFamily="50" charset="0"/>
              </a:rPr>
              <a:t>ign in</a:t>
            </a:r>
            <a:endParaRPr lang="en-US" sz="3600" dirty="0">
              <a:solidFill>
                <a:schemeClr val="tx1"/>
              </a:solidFill>
              <a:latin typeface="Daniel Black" pitchFamily="50" charset="0"/>
            </a:endParaRPr>
          </a:p>
        </p:txBody>
      </p:sp>
      <p:sp>
        <p:nvSpPr>
          <p:cNvPr id="40" name="TextBox 39"/>
          <p:cNvSpPr txBox="1"/>
          <p:nvPr/>
        </p:nvSpPr>
        <p:spPr>
          <a:xfrm>
            <a:off x="2458020" y="10242376"/>
            <a:ext cx="7141692" cy="1323439"/>
          </a:xfrm>
          <a:prstGeom prst="rect">
            <a:avLst/>
          </a:prstGeom>
          <a:noFill/>
        </p:spPr>
        <p:txBody>
          <a:bodyPr wrap="square" rtlCol="0">
            <a:spAutoFit/>
          </a:bodyPr>
          <a:lstStyle/>
          <a:p>
            <a:r>
              <a:rPr lang="en-US" sz="8000" dirty="0" smtClean="0">
                <a:solidFill>
                  <a:schemeClr val="tx1"/>
                </a:solidFill>
                <a:latin typeface="Daniel Black" pitchFamily="50" charset="0"/>
              </a:rPr>
              <a:t>stratus</a:t>
            </a:r>
            <a:endParaRPr lang="en-US" sz="8000" dirty="0">
              <a:solidFill>
                <a:schemeClr val="tx1"/>
              </a:solidFill>
              <a:latin typeface="Daniel Black" pitchFamily="50" charset="0"/>
            </a:endParaRPr>
          </a:p>
        </p:txBody>
      </p:sp>
      <p:sp>
        <p:nvSpPr>
          <p:cNvPr id="41" name="Rounded Rectangle 40"/>
          <p:cNvSpPr/>
          <p:nvPr/>
        </p:nvSpPr>
        <p:spPr bwMode="auto">
          <a:xfrm>
            <a:off x="11615936" y="10602416"/>
            <a:ext cx="467738" cy="489646"/>
          </a:xfrm>
          <a:prstGeom prst="roundRect">
            <a:avLst/>
          </a:prstGeom>
          <a:solidFill>
            <a:schemeClr val="accent3"/>
          </a:solidFill>
          <a:ln w="44450">
            <a:solidFill>
              <a:schemeClr val="bg2">
                <a:lumMod val="60000"/>
                <a:lumOff val="40000"/>
              </a:schemeClr>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Rectangle 41"/>
          <p:cNvSpPr/>
          <p:nvPr/>
        </p:nvSpPr>
        <p:spPr>
          <a:xfrm>
            <a:off x="12119992" y="10583252"/>
            <a:ext cx="3033785" cy="523220"/>
          </a:xfrm>
          <a:prstGeom prst="rect">
            <a:avLst/>
          </a:prstGeom>
        </p:spPr>
        <p:txBody>
          <a:bodyPr wrap="square">
            <a:spAutoFit/>
          </a:bodyPr>
          <a:lstStyle/>
          <a:p>
            <a:pPr algn="l"/>
            <a:r>
              <a:rPr lang="en-US" sz="2800" dirty="0" smtClean="0">
                <a:solidFill>
                  <a:schemeClr val="tx1">
                    <a:lumMod val="65000"/>
                  </a:schemeClr>
                </a:solidFill>
                <a:latin typeface="Nevis" panose="02000800000000000000" pitchFamily="2" charset="0"/>
                <a:cs typeface="Courier New" panose="02070309020205020404" pitchFamily="49" charset="0"/>
              </a:rPr>
              <a:t>Remember Me?</a:t>
            </a:r>
            <a:endParaRPr lang="en-US" sz="2800" dirty="0">
              <a:solidFill>
                <a:schemeClr val="tx1">
                  <a:lumMod val="65000"/>
                </a:schemeClr>
              </a:solidFill>
              <a:latin typeface="Nevis" panose="02000800000000000000" pitchFamily="2" charset="0"/>
              <a:cs typeface="Courier New" panose="02070309020205020404" pitchFamily="49" charset="0"/>
            </a:endParaRPr>
          </a:p>
        </p:txBody>
      </p:sp>
      <p:sp>
        <p:nvSpPr>
          <p:cNvPr id="43" name="TextBox 42"/>
          <p:cNvSpPr txBox="1"/>
          <p:nvPr/>
        </p:nvSpPr>
        <p:spPr>
          <a:xfrm>
            <a:off x="1966864" y="10884058"/>
            <a:ext cx="7141692" cy="1323439"/>
          </a:xfrm>
          <a:prstGeom prst="rect">
            <a:avLst/>
          </a:prstGeom>
          <a:noFill/>
        </p:spPr>
        <p:txBody>
          <a:bodyPr wrap="square" rtlCol="0">
            <a:spAutoFit/>
          </a:bodyPr>
          <a:lstStyle/>
          <a:p>
            <a:r>
              <a:rPr lang="en-US" sz="8000" dirty="0" smtClean="0">
                <a:solidFill>
                  <a:schemeClr val="tx1"/>
                </a:solidFill>
                <a:latin typeface="Daniel Black" pitchFamily="50" charset="0"/>
              </a:rPr>
              <a:t>store</a:t>
            </a:r>
            <a:endParaRPr lang="en-US" sz="8000" dirty="0">
              <a:solidFill>
                <a:schemeClr val="tx1"/>
              </a:solidFill>
              <a:latin typeface="Daniel Black" pitchFamily="50" charset="0"/>
            </a:endParaRPr>
          </a:p>
        </p:txBody>
      </p:sp>
    </p:spTree>
    <p:extLst>
      <p:ext uri="{BB962C8B-B14F-4D97-AF65-F5344CB8AC3E}">
        <p14:creationId xmlns:p14="http://schemas.microsoft.com/office/powerpoint/2010/main" val="276167935"/>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a:t>
            </a:r>
            <a:endParaRPr lang="en-US" dirty="0"/>
          </a:p>
        </p:txBody>
      </p:sp>
      <p:sp>
        <p:nvSpPr>
          <p:cNvPr id="3" name="Title 2"/>
          <p:cNvSpPr>
            <a:spLocks noGrp="1"/>
          </p:cNvSpPr>
          <p:nvPr>
            <p:ph type="title"/>
          </p:nvPr>
        </p:nvSpPr>
        <p:spPr/>
        <p:txBody>
          <a:bodyPr/>
          <a:lstStyle/>
          <a:p>
            <a:r>
              <a:rPr lang="en-US" dirty="0" smtClean="0">
                <a:effectLst/>
              </a:rPr>
              <a:t>REAL</a:t>
            </a:r>
            <a:br>
              <a:rPr lang="en-US" dirty="0" smtClean="0">
                <a:effectLst/>
              </a:rPr>
            </a:br>
            <a:r>
              <a:rPr lang="en-US" dirty="0" smtClean="0">
                <a:effectLst/>
              </a:rPr>
              <a:t>USER</a:t>
            </a:r>
            <a:br>
              <a:rPr lang="en-US" dirty="0" smtClean="0">
                <a:effectLst/>
              </a:rPr>
            </a:br>
            <a:r>
              <a:rPr lang="en-US" dirty="0" smtClean="0">
                <a:effectLst/>
              </a:rPr>
              <a:t>METRICS</a:t>
            </a:r>
            <a:endParaRPr lang="en-US" dirty="0">
              <a:effectLst/>
            </a:endParaRPr>
          </a:p>
        </p:txBody>
      </p:sp>
    </p:spTree>
    <p:extLst>
      <p:ext uri="{BB962C8B-B14F-4D97-AF65-F5344CB8AC3E}">
        <p14:creationId xmlns:p14="http://schemas.microsoft.com/office/powerpoint/2010/main" val="3151236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Performance Working Group</a:t>
            </a:r>
            <a:endParaRPr lang="en-US" dirty="0"/>
          </a:p>
        </p:txBody>
      </p:sp>
      <p:sp>
        <p:nvSpPr>
          <p:cNvPr id="6" name="Text Placeholder 5"/>
          <p:cNvSpPr>
            <a:spLocks noGrp="1"/>
          </p:cNvSpPr>
          <p:nvPr>
            <p:ph type="body" sz="quarter" idx="14"/>
          </p:nvPr>
        </p:nvSpPr>
        <p:spPr>
          <a:prstGeom prst="rect">
            <a:avLst/>
          </a:prstGeom>
        </p:spPr>
        <p:txBody>
          <a:bodyPr/>
          <a:lstStyle/>
          <a:p>
            <a:r>
              <a:rPr lang="en-US" dirty="0" smtClean="0"/>
              <a:t>THE MAIN TAKEAWAYS FROM THIS CHART</a:t>
            </a:r>
            <a:endParaRPr lang="en-US" dirty="0"/>
          </a:p>
        </p:txBody>
      </p:sp>
      <p:sp>
        <p:nvSpPr>
          <p:cNvPr id="7" name="Text Placeholder 6"/>
          <p:cNvSpPr>
            <a:spLocks noGrp="1"/>
          </p:cNvSpPr>
          <p:nvPr>
            <p:ph type="body" sz="quarter" idx="15"/>
          </p:nvPr>
        </p:nvSpPr>
        <p:spPr>
          <a:prstGeom prst="rect">
            <a:avLst/>
          </a:prstGeom>
        </p:spPr>
        <p:txBody>
          <a:bodyPr>
            <a:noAutofit/>
          </a:bodyPr>
          <a:lstStyle/>
          <a:p>
            <a:r>
              <a:rPr lang="en-US" sz="2800" dirty="0">
                <a:latin typeface="nevis Bold" panose="02000800000000000000" pitchFamily="2" charset="0"/>
              </a:rPr>
              <a:t>As you can see, this chart is broken into </a:t>
            </a:r>
            <a:r>
              <a:rPr lang="en-US" sz="2800" dirty="0" smtClean="0">
                <a:latin typeface="nevis Bold" panose="02000800000000000000" pitchFamily="2" charset="0"/>
              </a:rPr>
              <a:t>three </a:t>
            </a:r>
            <a:r>
              <a:rPr lang="en-US" sz="2800" dirty="0">
                <a:latin typeface="nevis Bold" panose="02000800000000000000" pitchFamily="2" charset="0"/>
              </a:rPr>
              <a:t>fabulous pieces of pie. </a:t>
            </a:r>
            <a:r>
              <a:rPr lang="en-US" sz="2800" dirty="0" smtClean="0">
                <a:latin typeface="nevis Bold" panose="02000800000000000000" pitchFamily="2" charset="0"/>
              </a:rPr>
              <a:t>With </a:t>
            </a:r>
            <a:r>
              <a:rPr lang="en-US" sz="2800" dirty="0">
                <a:latin typeface="nevis Bold" panose="02000800000000000000" pitchFamily="2" charset="0"/>
              </a:rPr>
              <a:t>this section here, you can tell your audience all about the data within this chart. What does it </a:t>
            </a:r>
            <a:r>
              <a:rPr lang="en-US" sz="2800" dirty="0" smtClean="0">
                <a:latin typeface="nevis Bold" panose="02000800000000000000" pitchFamily="2" charset="0"/>
              </a:rPr>
              <a:t/>
            </a:r>
            <a:br>
              <a:rPr lang="en-US" sz="2800" dirty="0" smtClean="0">
                <a:latin typeface="nevis Bold" panose="02000800000000000000" pitchFamily="2" charset="0"/>
              </a:rPr>
            </a:br>
            <a:r>
              <a:rPr lang="en-US" sz="2800" dirty="0" smtClean="0">
                <a:latin typeface="nevis Bold" panose="02000800000000000000" pitchFamily="2" charset="0"/>
              </a:rPr>
              <a:t>all </a:t>
            </a:r>
            <a:r>
              <a:rPr lang="en-US" sz="2800" dirty="0">
                <a:latin typeface="nevis Bold" panose="02000800000000000000" pitchFamily="2" charset="0"/>
              </a:rPr>
              <a:t>mean</a:t>
            </a:r>
            <a:r>
              <a:rPr lang="en-US" sz="2800" dirty="0" smtClean="0">
                <a:latin typeface="nevis Bold" panose="02000800000000000000" pitchFamily="2" charset="0"/>
              </a:rPr>
              <a:t>? Look at the notes below!</a:t>
            </a:r>
            <a:endParaRPr lang="en-US" sz="2800" dirty="0">
              <a:latin typeface="nevis Bold" panose="02000800000000000000" pitchFamily="2" charset="0"/>
            </a:endParaRPr>
          </a:p>
        </p:txBody>
      </p:sp>
      <p:sp>
        <p:nvSpPr>
          <p:cNvPr id="10" name="Text Placeholder 9"/>
          <p:cNvSpPr>
            <a:spLocks noGrp="1"/>
          </p:cNvSpPr>
          <p:nvPr>
            <p:ph type="body" sz="quarter" idx="26"/>
          </p:nvPr>
        </p:nvSpPr>
        <p:spPr/>
        <p:txBody>
          <a:bodyPr/>
          <a:lstStyle/>
          <a:p>
            <a:r>
              <a:rPr lang="en-US" dirty="0">
                <a:latin typeface="nevis Bold" panose="02000800000000000000" pitchFamily="2" charset="0"/>
              </a:rPr>
              <a:t>Write a little bit </a:t>
            </a:r>
            <a:br>
              <a:rPr lang="en-US" dirty="0">
                <a:latin typeface="nevis Bold" panose="02000800000000000000" pitchFamily="2" charset="0"/>
              </a:rPr>
            </a:br>
            <a:r>
              <a:rPr lang="en-US" dirty="0">
                <a:latin typeface="nevis Bold" panose="02000800000000000000" pitchFamily="2" charset="0"/>
              </a:rPr>
              <a:t>here about this information zone </a:t>
            </a:r>
            <a:br>
              <a:rPr lang="en-US" dirty="0">
                <a:latin typeface="nevis Bold" panose="02000800000000000000" pitchFamily="2" charset="0"/>
              </a:rPr>
            </a:br>
            <a:r>
              <a:rPr lang="en-US" dirty="0">
                <a:latin typeface="nevis Bold" panose="02000800000000000000" pitchFamily="2" charset="0"/>
              </a:rPr>
              <a:t>so people </a:t>
            </a:r>
            <a:r>
              <a:rPr lang="en-US" dirty="0" smtClean="0">
                <a:latin typeface="nevis Bold" panose="02000800000000000000" pitchFamily="2" charset="0"/>
              </a:rPr>
              <a:t>can really </a:t>
            </a:r>
            <a:r>
              <a:rPr lang="en-US" dirty="0">
                <a:latin typeface="nevis Bold" panose="02000800000000000000" pitchFamily="2" charset="0"/>
              </a:rPr>
              <a:t>understand its deep </a:t>
            </a:r>
            <a:r>
              <a:rPr lang="en-US" dirty="0" smtClean="0">
                <a:latin typeface="nevis Bold" panose="02000800000000000000" pitchFamily="2" charset="0"/>
              </a:rPr>
              <a:t>relevance &amp; meaning</a:t>
            </a:r>
            <a:endParaRPr lang="en-US" dirty="0">
              <a:latin typeface="nevis Bold" panose="02000800000000000000" pitchFamily="2" charset="0"/>
            </a:endParaRPr>
          </a:p>
          <a:p>
            <a:endParaRPr lang="en-US" dirty="0">
              <a:latin typeface="nevis Bold" panose="02000800000000000000" pitchFamily="2" charset="0"/>
            </a:endParaRPr>
          </a:p>
        </p:txBody>
      </p:sp>
      <p:sp>
        <p:nvSpPr>
          <p:cNvPr id="12" name="Text Placeholder 11"/>
          <p:cNvSpPr>
            <a:spLocks noGrp="1"/>
          </p:cNvSpPr>
          <p:nvPr>
            <p:ph type="body" sz="quarter" idx="28"/>
          </p:nvPr>
        </p:nvSpPr>
        <p:spPr/>
        <p:txBody>
          <a:bodyPr/>
          <a:lstStyle/>
          <a:p>
            <a:r>
              <a:rPr lang="en-US" dirty="0">
                <a:latin typeface="nevis Bold" panose="02000800000000000000" pitchFamily="2" charset="0"/>
              </a:rPr>
              <a:t>Write a little bit </a:t>
            </a:r>
            <a:br>
              <a:rPr lang="en-US" dirty="0">
                <a:latin typeface="nevis Bold" panose="02000800000000000000" pitchFamily="2" charset="0"/>
              </a:rPr>
            </a:br>
            <a:r>
              <a:rPr lang="en-US" dirty="0">
                <a:latin typeface="nevis Bold" panose="02000800000000000000" pitchFamily="2" charset="0"/>
              </a:rPr>
              <a:t>here about this information zone </a:t>
            </a:r>
            <a:br>
              <a:rPr lang="en-US" dirty="0">
                <a:latin typeface="nevis Bold" panose="02000800000000000000" pitchFamily="2" charset="0"/>
              </a:rPr>
            </a:br>
            <a:r>
              <a:rPr lang="en-US" dirty="0">
                <a:latin typeface="nevis Bold" panose="02000800000000000000" pitchFamily="2" charset="0"/>
              </a:rPr>
              <a:t>so people can really understand its deep relevance &amp; meaning</a:t>
            </a:r>
          </a:p>
          <a:p>
            <a:endParaRPr lang="en-US" dirty="0">
              <a:latin typeface="nevis Bold" panose="02000800000000000000" pitchFamily="2" charset="0"/>
            </a:endParaRPr>
          </a:p>
        </p:txBody>
      </p:sp>
      <p:sp>
        <p:nvSpPr>
          <p:cNvPr id="14" name="Text Placeholder 13"/>
          <p:cNvSpPr>
            <a:spLocks noGrp="1"/>
          </p:cNvSpPr>
          <p:nvPr>
            <p:ph type="body" sz="quarter" idx="30"/>
          </p:nvPr>
        </p:nvSpPr>
        <p:spPr/>
        <p:txBody>
          <a:bodyPr/>
          <a:lstStyle/>
          <a:p>
            <a:r>
              <a:rPr lang="en-US" dirty="0">
                <a:latin typeface="nevis Bold" panose="02000800000000000000" pitchFamily="2" charset="0"/>
              </a:rPr>
              <a:t>Write a little bit </a:t>
            </a:r>
            <a:br>
              <a:rPr lang="en-US" dirty="0">
                <a:latin typeface="nevis Bold" panose="02000800000000000000" pitchFamily="2" charset="0"/>
              </a:rPr>
            </a:br>
            <a:r>
              <a:rPr lang="en-US" dirty="0">
                <a:latin typeface="nevis Bold" panose="02000800000000000000" pitchFamily="2" charset="0"/>
              </a:rPr>
              <a:t>here about this information zone </a:t>
            </a:r>
            <a:br>
              <a:rPr lang="en-US" dirty="0">
                <a:latin typeface="nevis Bold" panose="02000800000000000000" pitchFamily="2" charset="0"/>
              </a:rPr>
            </a:br>
            <a:r>
              <a:rPr lang="en-US" dirty="0">
                <a:latin typeface="nevis Bold" panose="02000800000000000000" pitchFamily="2" charset="0"/>
              </a:rPr>
              <a:t>so people can really understand its deep relevance &amp; meaning</a:t>
            </a:r>
          </a:p>
          <a:p>
            <a:endParaRPr lang="en-US" dirty="0">
              <a:latin typeface="nevis Bold" panose="02000800000000000000" pitchFamily="2" charset="0"/>
            </a:endParaRPr>
          </a:p>
        </p:txBody>
      </p:sp>
      <p:sp>
        <p:nvSpPr>
          <p:cNvPr id="3" name="Text Placeholder 2"/>
          <p:cNvSpPr>
            <a:spLocks noGrp="1"/>
          </p:cNvSpPr>
          <p:nvPr>
            <p:ph type="body" sz="quarter" idx="31"/>
          </p:nvPr>
        </p:nvSpPr>
        <p:spPr>
          <a:prstGeom prst="rect">
            <a:avLst/>
          </a:prstGeom>
        </p:spPr>
        <p:txBody>
          <a:bodyPr/>
          <a:lstStyle/>
          <a:p>
            <a:r>
              <a:rPr lang="en-US" dirty="0" smtClean="0"/>
              <a:t>NAVIGATION</a:t>
            </a:r>
            <a:endParaRPr lang="en-US" dirty="0"/>
          </a:p>
        </p:txBody>
      </p:sp>
      <p:sp>
        <p:nvSpPr>
          <p:cNvPr id="11" name="Text Placeholder 10"/>
          <p:cNvSpPr>
            <a:spLocks noGrp="1"/>
          </p:cNvSpPr>
          <p:nvPr>
            <p:ph type="body" sz="quarter" idx="39"/>
          </p:nvPr>
        </p:nvSpPr>
        <p:spPr>
          <a:prstGeom prst="rect">
            <a:avLst/>
          </a:prstGeom>
        </p:spPr>
        <p:txBody>
          <a:bodyPr/>
          <a:lstStyle/>
          <a:p>
            <a:r>
              <a:rPr lang="en-US" dirty="0" smtClean="0"/>
              <a:t>USER</a:t>
            </a:r>
            <a:endParaRPr lang="en-US" dirty="0"/>
          </a:p>
        </p:txBody>
      </p:sp>
      <p:sp>
        <p:nvSpPr>
          <p:cNvPr id="13" name="Text Placeholder 12"/>
          <p:cNvSpPr>
            <a:spLocks noGrp="1"/>
          </p:cNvSpPr>
          <p:nvPr>
            <p:ph type="body" sz="quarter" idx="41"/>
          </p:nvPr>
        </p:nvSpPr>
        <p:spPr>
          <a:prstGeom prst="rect">
            <a:avLst/>
          </a:prstGeom>
        </p:spPr>
        <p:txBody>
          <a:bodyPr/>
          <a:lstStyle/>
          <a:p>
            <a:r>
              <a:rPr lang="en-US" dirty="0" smtClean="0"/>
              <a:t>RESOURCE</a:t>
            </a:r>
            <a:endParaRPr lang="en-US" dirty="0"/>
          </a:p>
        </p:txBody>
      </p:sp>
      <p:sp>
        <p:nvSpPr>
          <p:cNvPr id="9" name="Chart Placeholder 8"/>
          <p:cNvSpPr>
            <a:spLocks noGrp="1"/>
          </p:cNvSpPr>
          <p:nvPr>
            <p:ph type="chart" sz="quarter" idx="13"/>
          </p:nvPr>
        </p:nvSpPr>
        <p:spPr/>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050" y="3113584"/>
            <a:ext cx="8954750" cy="4763165"/>
          </a:xfrm>
          <a:prstGeom prst="rect">
            <a:avLst/>
          </a:prstGeom>
        </p:spPr>
      </p:pic>
    </p:spTree>
    <p:extLst>
      <p:ext uri="{BB962C8B-B14F-4D97-AF65-F5344CB8AC3E}">
        <p14:creationId xmlns:p14="http://schemas.microsoft.com/office/powerpoint/2010/main" val="1754008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Navigation Timing</a:t>
            </a:r>
            <a:endParaRPr lang="en-US" dirty="0"/>
          </a:p>
        </p:txBody>
      </p:sp>
      <p:sp>
        <p:nvSpPr>
          <p:cNvPr id="8" name="Rectangle 7"/>
          <p:cNvSpPr/>
          <p:nvPr/>
        </p:nvSpPr>
        <p:spPr bwMode="auto">
          <a:xfrm>
            <a:off x="166664" y="5950655"/>
            <a:ext cx="14861850" cy="2743200"/>
          </a:xfrm>
          <a:prstGeom prst="rect">
            <a:avLst/>
          </a:prstGeom>
          <a:blipFill dpi="0" rotWithShape="1">
            <a:blip r:embed="rId2"/>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15149090" y="5950655"/>
            <a:ext cx="2971800" cy="2743200"/>
          </a:xfrm>
          <a:prstGeom prst="rect">
            <a:avLst/>
          </a:prstGeom>
          <a:blipFill dpi="0" rotWithShape="1">
            <a:blip r:embed="rId3"/>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Rectangle 9"/>
          <p:cNvSpPr/>
          <p:nvPr/>
        </p:nvSpPr>
        <p:spPr bwMode="auto">
          <a:xfrm>
            <a:off x="18240672" y="5950655"/>
            <a:ext cx="5956184" cy="2743200"/>
          </a:xfrm>
          <a:prstGeom prst="rect">
            <a:avLst/>
          </a:prstGeom>
          <a:blipFill dpi="0" rotWithShape="1">
            <a:blip r:embed="rId4"/>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TextBox 17"/>
          <p:cNvSpPr txBox="1"/>
          <p:nvPr/>
        </p:nvSpPr>
        <p:spPr>
          <a:xfrm>
            <a:off x="15149090" y="5955803"/>
            <a:ext cx="2971800" cy="2743200"/>
          </a:xfrm>
          <a:prstGeom prst="rect">
            <a:avLst/>
          </a:prstGeom>
          <a:noFill/>
        </p:spPr>
        <p:txBody>
          <a:bodyPr wrap="square" rtlCol="0" anchor="ctr" anchorCtr="0">
            <a:noAutofit/>
          </a:bodyPr>
          <a:lstStyle/>
          <a:p>
            <a:r>
              <a:rPr lang="en-US" sz="3600" dirty="0" smtClean="0">
                <a:solidFill>
                  <a:srgbClr val="FFFFFF"/>
                </a:solidFill>
                <a:latin typeface="nevis Bold" panose="02000800000000000000" pitchFamily="2" charset="0"/>
              </a:rPr>
              <a:t>Response</a:t>
            </a:r>
            <a:endParaRPr lang="en-US" sz="3600" dirty="0">
              <a:solidFill>
                <a:srgbClr val="FFFFFF"/>
              </a:solidFill>
              <a:latin typeface="nevis Bold" panose="02000800000000000000" pitchFamily="2" charset="0"/>
            </a:endParaRPr>
          </a:p>
        </p:txBody>
      </p:sp>
      <p:sp>
        <p:nvSpPr>
          <p:cNvPr id="20" name="TextBox 19"/>
          <p:cNvSpPr txBox="1"/>
          <p:nvPr/>
        </p:nvSpPr>
        <p:spPr>
          <a:xfrm>
            <a:off x="21222676" y="5947207"/>
            <a:ext cx="2971800" cy="2743200"/>
          </a:xfrm>
          <a:prstGeom prst="rect">
            <a:avLst/>
          </a:prstGeom>
          <a:noFill/>
        </p:spPr>
        <p:txBody>
          <a:bodyPr wrap="square" rtlCol="0" anchor="ctr" anchorCtr="0">
            <a:noAutofit/>
          </a:bodyPr>
          <a:lstStyle/>
          <a:p>
            <a:r>
              <a:rPr lang="en-US" sz="3600" b="1" dirty="0" smtClean="0">
                <a:solidFill>
                  <a:srgbClr val="FFFFFF"/>
                </a:solidFill>
                <a:latin typeface="Consolas" panose="020B0609020204030204" pitchFamily="49" charset="0"/>
                <a:cs typeface="Consolas" panose="020B0609020204030204" pitchFamily="49" charset="0"/>
              </a:rPr>
              <a:t>load</a:t>
            </a:r>
            <a:endParaRPr lang="en-US" sz="3600" b="1" dirty="0">
              <a:solidFill>
                <a:srgbClr val="FFFFFF"/>
              </a:solidFill>
              <a:latin typeface="Consolas" panose="020B0609020204030204" pitchFamily="49" charset="0"/>
              <a:cs typeface="Consolas" panose="020B0609020204030204" pitchFamily="49" charset="0"/>
            </a:endParaRPr>
          </a:p>
        </p:txBody>
      </p:sp>
      <p:sp>
        <p:nvSpPr>
          <p:cNvPr id="21" name="TextBox 20"/>
          <p:cNvSpPr txBox="1"/>
          <p:nvPr/>
        </p:nvSpPr>
        <p:spPr>
          <a:xfrm>
            <a:off x="18240672" y="5950654"/>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Processing</a:t>
            </a:r>
            <a:endParaRPr lang="en-US" sz="3600" dirty="0">
              <a:solidFill>
                <a:srgbClr val="FFFFFF"/>
              </a:solidFill>
              <a:latin typeface="nevis Bold" panose="02000800000000000000" pitchFamily="2" charset="0"/>
            </a:endParaRPr>
          </a:p>
        </p:txBody>
      </p:sp>
      <p:sp>
        <p:nvSpPr>
          <p:cNvPr id="22" name="Rectangle 21"/>
          <p:cNvSpPr/>
          <p:nvPr/>
        </p:nvSpPr>
        <p:spPr bwMode="auto">
          <a:xfrm>
            <a:off x="18709600" y="8109147"/>
            <a:ext cx="2057400" cy="1735088"/>
          </a:xfrm>
          <a:prstGeom prst="rect">
            <a:avLst/>
          </a:prstGeom>
          <a:blipFill dpi="0" rotWithShape="1">
            <a:blip r:embed="rId5"/>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3" name="TextBox 22"/>
          <p:cNvSpPr txBox="1"/>
          <p:nvPr/>
        </p:nvSpPr>
        <p:spPr>
          <a:xfrm>
            <a:off x="18709902" y="8109147"/>
            <a:ext cx="2057400" cy="1735088"/>
          </a:xfrm>
          <a:prstGeom prst="rect">
            <a:avLst/>
          </a:prstGeom>
          <a:noFill/>
        </p:spPr>
        <p:txBody>
          <a:bodyPr wrap="square" rtlCol="0" anchor="ctr" anchorCtr="0">
            <a:noAutofit/>
          </a:bodyPr>
          <a:lstStyle/>
          <a:p>
            <a:r>
              <a:rPr lang="en-US" sz="3600" b="1" dirty="0" smtClean="0">
                <a:solidFill>
                  <a:srgbClr val="525656"/>
                </a:solidFill>
                <a:latin typeface="Consolas" panose="020B0609020204030204" pitchFamily="49" charset="0"/>
                <a:cs typeface="Consolas" panose="020B0609020204030204" pitchFamily="49" charset="0"/>
              </a:rPr>
              <a:t>DOM</a:t>
            </a:r>
            <a:br>
              <a:rPr lang="en-US" sz="3600" b="1" dirty="0" smtClean="0">
                <a:solidFill>
                  <a:srgbClr val="525656"/>
                </a:solidFill>
                <a:latin typeface="Consolas" panose="020B0609020204030204" pitchFamily="49" charset="0"/>
                <a:cs typeface="Consolas" panose="020B0609020204030204" pitchFamily="49" charset="0"/>
              </a:rPr>
            </a:br>
            <a:r>
              <a:rPr lang="en-US" sz="3600" b="1" dirty="0" smtClean="0">
                <a:solidFill>
                  <a:srgbClr val="525656"/>
                </a:solidFill>
                <a:latin typeface="Consolas" panose="020B0609020204030204" pitchFamily="49" charset="0"/>
                <a:cs typeface="Consolas" panose="020B0609020204030204" pitchFamily="49" charset="0"/>
              </a:rPr>
              <a:t>Content</a:t>
            </a:r>
            <a:br>
              <a:rPr lang="en-US" sz="3600" b="1" dirty="0" smtClean="0">
                <a:solidFill>
                  <a:srgbClr val="525656"/>
                </a:solidFill>
                <a:latin typeface="Consolas" panose="020B0609020204030204" pitchFamily="49" charset="0"/>
                <a:cs typeface="Consolas" panose="020B0609020204030204" pitchFamily="49" charset="0"/>
              </a:rPr>
            </a:br>
            <a:r>
              <a:rPr lang="en-US" sz="3600" b="1" dirty="0" smtClean="0">
                <a:solidFill>
                  <a:srgbClr val="525656"/>
                </a:solidFill>
                <a:latin typeface="Consolas" panose="020B0609020204030204" pitchFamily="49" charset="0"/>
                <a:cs typeface="Consolas" panose="020B0609020204030204" pitchFamily="49" charset="0"/>
              </a:rPr>
              <a:t>Loaded</a:t>
            </a:r>
            <a:endParaRPr lang="en-US" sz="3600" b="1" dirty="0">
              <a:solidFill>
                <a:srgbClr val="525656"/>
              </a:solidFill>
              <a:latin typeface="Consolas" panose="020B0609020204030204" pitchFamily="49" charset="0"/>
              <a:cs typeface="Consolas" panose="020B0609020204030204" pitchFamily="49" charset="0"/>
            </a:endParaRPr>
          </a:p>
        </p:txBody>
      </p:sp>
      <p:sp>
        <p:nvSpPr>
          <p:cNvPr id="30" name="TextBox 29"/>
          <p:cNvSpPr txBox="1"/>
          <p:nvPr/>
        </p:nvSpPr>
        <p:spPr>
          <a:xfrm>
            <a:off x="169044" y="5950654"/>
            <a:ext cx="2971800" cy="2743200"/>
          </a:xfrm>
          <a:prstGeom prst="rect">
            <a:avLst/>
          </a:prstGeom>
          <a:noFill/>
          <a:ln>
            <a:noFill/>
          </a:ln>
        </p:spPr>
        <p:txBody>
          <a:bodyPr wrap="square" rtlCol="0" anchor="ctr" anchorCtr="0">
            <a:noAutofit/>
          </a:bodyPr>
          <a:lstStyle/>
          <a:p>
            <a:r>
              <a:rPr lang="en-US" sz="3600" b="1" dirty="0" smtClean="0">
                <a:solidFill>
                  <a:srgbClr val="FFFFFF"/>
                </a:solidFill>
                <a:latin typeface="Consolas" panose="020B0609020204030204" pitchFamily="49" charset="0"/>
                <a:cs typeface="Consolas" panose="020B0609020204030204" pitchFamily="49" charset="0"/>
              </a:rPr>
              <a:t>redirect</a:t>
            </a:r>
            <a:endParaRPr lang="en-US" sz="3600" b="1" dirty="0">
              <a:solidFill>
                <a:srgbClr val="FFFFFF"/>
              </a:solidFill>
              <a:latin typeface="Consolas" panose="020B0609020204030204" pitchFamily="49" charset="0"/>
              <a:cs typeface="Consolas" panose="020B0609020204030204" pitchFamily="49" charset="0"/>
            </a:endParaRPr>
          </a:p>
        </p:txBody>
      </p:sp>
      <p:sp>
        <p:nvSpPr>
          <p:cNvPr id="31" name="TextBox 30"/>
          <p:cNvSpPr txBox="1"/>
          <p:nvPr/>
        </p:nvSpPr>
        <p:spPr>
          <a:xfrm>
            <a:off x="3140422"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App</a:t>
            </a:r>
            <a:br>
              <a:rPr lang="en-US" sz="3600" dirty="0" smtClean="0">
                <a:solidFill>
                  <a:srgbClr val="FFFFFF"/>
                </a:solidFill>
                <a:latin typeface="nevis Bold" panose="02000800000000000000" pitchFamily="2" charset="0"/>
              </a:rPr>
            </a:br>
            <a:r>
              <a:rPr lang="en-US" sz="3600" dirty="0" smtClean="0">
                <a:solidFill>
                  <a:srgbClr val="FFFFFF"/>
                </a:solidFill>
                <a:latin typeface="nevis Bold" panose="02000800000000000000" pitchFamily="2" charset="0"/>
              </a:rPr>
              <a:t>cache</a:t>
            </a:r>
            <a:endParaRPr lang="en-US" sz="3600" dirty="0">
              <a:solidFill>
                <a:srgbClr val="FFFFFF"/>
              </a:solidFill>
              <a:latin typeface="nevis Bold" panose="02000800000000000000" pitchFamily="2" charset="0"/>
            </a:endParaRPr>
          </a:p>
        </p:txBody>
      </p:sp>
      <p:sp>
        <p:nvSpPr>
          <p:cNvPr id="32" name="TextBox 31"/>
          <p:cNvSpPr txBox="1"/>
          <p:nvPr/>
        </p:nvSpPr>
        <p:spPr>
          <a:xfrm>
            <a:off x="6111800" y="5950654"/>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DNS</a:t>
            </a:r>
            <a:endParaRPr lang="en-US" sz="3600" dirty="0">
              <a:solidFill>
                <a:srgbClr val="FFFFFF"/>
              </a:solidFill>
              <a:latin typeface="nevis Bold" panose="02000800000000000000" pitchFamily="2" charset="0"/>
            </a:endParaRPr>
          </a:p>
        </p:txBody>
      </p:sp>
      <p:sp>
        <p:nvSpPr>
          <p:cNvPr id="33" name="TextBox 32"/>
          <p:cNvSpPr txBox="1"/>
          <p:nvPr/>
        </p:nvSpPr>
        <p:spPr>
          <a:xfrm>
            <a:off x="9084914"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TCP</a:t>
            </a:r>
            <a:endParaRPr lang="en-US" sz="3600" dirty="0">
              <a:solidFill>
                <a:srgbClr val="FFFFFF"/>
              </a:solidFill>
              <a:latin typeface="nevis Bold" panose="02000800000000000000" pitchFamily="2" charset="0"/>
            </a:endParaRPr>
          </a:p>
        </p:txBody>
      </p:sp>
      <p:sp>
        <p:nvSpPr>
          <p:cNvPr id="34" name="TextBox 33"/>
          <p:cNvSpPr txBox="1"/>
          <p:nvPr/>
        </p:nvSpPr>
        <p:spPr>
          <a:xfrm>
            <a:off x="12056714"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Request</a:t>
            </a:r>
            <a:endParaRPr lang="en-US" sz="3600" dirty="0">
              <a:solidFill>
                <a:srgbClr val="FFFFFF"/>
              </a:solidFill>
              <a:latin typeface="nevis Bold" panose="02000800000000000000" pitchFamily="2" charset="0"/>
            </a:endParaRPr>
          </a:p>
        </p:txBody>
      </p:sp>
      <p:sp>
        <p:nvSpPr>
          <p:cNvPr id="35" name="Rectangle 34"/>
          <p:cNvSpPr/>
          <p:nvPr/>
        </p:nvSpPr>
        <p:spPr bwMode="auto">
          <a:xfrm>
            <a:off x="15151471" y="8109147"/>
            <a:ext cx="2057400" cy="1735088"/>
          </a:xfrm>
          <a:prstGeom prst="rect">
            <a:avLst/>
          </a:prstGeom>
          <a:blipFill dpi="0" rotWithShape="1">
            <a:blip r:embed="rId5"/>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6" name="TextBox 35"/>
          <p:cNvSpPr txBox="1"/>
          <p:nvPr/>
        </p:nvSpPr>
        <p:spPr>
          <a:xfrm>
            <a:off x="15149089" y="8109147"/>
            <a:ext cx="2057400" cy="1735088"/>
          </a:xfrm>
          <a:prstGeom prst="rect">
            <a:avLst/>
          </a:prstGeom>
          <a:noFill/>
        </p:spPr>
        <p:txBody>
          <a:bodyPr wrap="square" rtlCol="0" anchor="ctr" anchorCtr="0">
            <a:noAutofit/>
          </a:bodyPr>
          <a:lstStyle/>
          <a:p>
            <a:r>
              <a:rPr lang="en-US" sz="3600" b="1" dirty="0" smtClean="0">
                <a:solidFill>
                  <a:srgbClr val="525656"/>
                </a:solidFill>
                <a:latin typeface="Consolas" panose="020B0609020204030204" pitchFamily="49" charset="0"/>
                <a:cs typeface="Consolas" panose="020B0609020204030204" pitchFamily="49" charset="0"/>
              </a:rPr>
              <a:t>unload</a:t>
            </a:r>
            <a:endParaRPr lang="en-US" sz="3600" b="1" dirty="0">
              <a:solidFill>
                <a:srgbClr val="525656"/>
              </a:solidFill>
              <a:latin typeface="Consolas" panose="020B0609020204030204" pitchFamily="49" charset="0"/>
              <a:cs typeface="Consolas" panose="020B0609020204030204" pitchFamily="49" charset="0"/>
            </a:endParaRPr>
          </a:p>
        </p:txBody>
      </p:sp>
      <p:cxnSp>
        <p:nvCxnSpPr>
          <p:cNvPr id="15" name="Straight Connector 14"/>
          <p:cNvCxnSpPr/>
          <p:nvPr/>
        </p:nvCxnSpPr>
        <p:spPr bwMode="auto">
          <a:xfrm>
            <a:off x="21219288"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6113958"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3138140"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a:off x="9085336"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2056714"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30667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Navigation Timing</a:t>
            </a:r>
            <a:endParaRPr lang="en-US" dirty="0"/>
          </a:p>
        </p:txBody>
      </p:sp>
      <p:sp>
        <p:nvSpPr>
          <p:cNvPr id="8" name="Rectangle 7"/>
          <p:cNvSpPr/>
          <p:nvPr/>
        </p:nvSpPr>
        <p:spPr bwMode="auto">
          <a:xfrm>
            <a:off x="166664" y="5950655"/>
            <a:ext cx="14861850" cy="2743200"/>
          </a:xfrm>
          <a:prstGeom prst="rect">
            <a:avLst/>
          </a:prstGeom>
          <a:blipFill dpi="0" rotWithShape="1">
            <a:blip r:embed="rId2"/>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15149090" y="5950655"/>
            <a:ext cx="2971800" cy="2743200"/>
          </a:xfrm>
          <a:prstGeom prst="rect">
            <a:avLst/>
          </a:prstGeom>
          <a:blipFill dpi="0" rotWithShape="1">
            <a:blip r:embed="rId3"/>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Rectangle 9"/>
          <p:cNvSpPr/>
          <p:nvPr/>
        </p:nvSpPr>
        <p:spPr bwMode="auto">
          <a:xfrm>
            <a:off x="18240672" y="5950655"/>
            <a:ext cx="5956184" cy="2743200"/>
          </a:xfrm>
          <a:prstGeom prst="rect">
            <a:avLst/>
          </a:prstGeom>
          <a:blipFill dpi="0" rotWithShape="1">
            <a:blip r:embed="rId4"/>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TextBox 17"/>
          <p:cNvSpPr txBox="1"/>
          <p:nvPr/>
        </p:nvSpPr>
        <p:spPr>
          <a:xfrm>
            <a:off x="15149090" y="5955803"/>
            <a:ext cx="2971800" cy="2743200"/>
          </a:xfrm>
          <a:prstGeom prst="rect">
            <a:avLst/>
          </a:prstGeom>
          <a:noFill/>
        </p:spPr>
        <p:txBody>
          <a:bodyPr wrap="square" rtlCol="0" anchor="ctr" anchorCtr="0">
            <a:noAutofit/>
          </a:bodyPr>
          <a:lstStyle/>
          <a:p>
            <a:r>
              <a:rPr lang="en-US" sz="3600" dirty="0" smtClean="0">
                <a:solidFill>
                  <a:srgbClr val="FFFFFF"/>
                </a:solidFill>
                <a:latin typeface="nevis Bold" panose="02000800000000000000" pitchFamily="2" charset="0"/>
              </a:rPr>
              <a:t>Response</a:t>
            </a:r>
            <a:endParaRPr lang="en-US" sz="3600" dirty="0">
              <a:solidFill>
                <a:srgbClr val="FFFFFF"/>
              </a:solidFill>
              <a:latin typeface="nevis Bold" panose="02000800000000000000" pitchFamily="2" charset="0"/>
            </a:endParaRPr>
          </a:p>
        </p:txBody>
      </p:sp>
      <p:sp>
        <p:nvSpPr>
          <p:cNvPr id="20" name="TextBox 19"/>
          <p:cNvSpPr txBox="1"/>
          <p:nvPr/>
        </p:nvSpPr>
        <p:spPr>
          <a:xfrm>
            <a:off x="21222676" y="5947207"/>
            <a:ext cx="2971800" cy="2743200"/>
          </a:xfrm>
          <a:prstGeom prst="rect">
            <a:avLst/>
          </a:prstGeom>
          <a:noFill/>
        </p:spPr>
        <p:txBody>
          <a:bodyPr wrap="square" rtlCol="0" anchor="ctr" anchorCtr="0">
            <a:noAutofit/>
          </a:bodyPr>
          <a:lstStyle/>
          <a:p>
            <a:r>
              <a:rPr lang="en-US" sz="3600" b="1" dirty="0" smtClean="0">
                <a:solidFill>
                  <a:srgbClr val="FFFFFF"/>
                </a:solidFill>
                <a:latin typeface="Consolas" panose="020B0609020204030204" pitchFamily="49" charset="0"/>
                <a:cs typeface="Consolas" panose="020B0609020204030204" pitchFamily="49" charset="0"/>
              </a:rPr>
              <a:t>load</a:t>
            </a:r>
            <a:endParaRPr lang="en-US" sz="3600" b="1" dirty="0">
              <a:solidFill>
                <a:srgbClr val="FFFFFF"/>
              </a:solidFill>
              <a:latin typeface="Consolas" panose="020B0609020204030204" pitchFamily="49" charset="0"/>
              <a:cs typeface="Consolas" panose="020B0609020204030204" pitchFamily="49" charset="0"/>
            </a:endParaRPr>
          </a:p>
        </p:txBody>
      </p:sp>
      <p:sp>
        <p:nvSpPr>
          <p:cNvPr id="21" name="TextBox 20"/>
          <p:cNvSpPr txBox="1"/>
          <p:nvPr/>
        </p:nvSpPr>
        <p:spPr>
          <a:xfrm>
            <a:off x="18240672" y="5950654"/>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Processing</a:t>
            </a:r>
            <a:endParaRPr lang="en-US" sz="3600" dirty="0">
              <a:solidFill>
                <a:srgbClr val="FFFFFF"/>
              </a:solidFill>
              <a:latin typeface="nevis Bold" panose="02000800000000000000" pitchFamily="2" charset="0"/>
            </a:endParaRPr>
          </a:p>
        </p:txBody>
      </p:sp>
      <p:sp>
        <p:nvSpPr>
          <p:cNvPr id="22" name="Rectangle 21"/>
          <p:cNvSpPr/>
          <p:nvPr/>
        </p:nvSpPr>
        <p:spPr bwMode="auto">
          <a:xfrm>
            <a:off x="18709600" y="8109147"/>
            <a:ext cx="2057400" cy="1735088"/>
          </a:xfrm>
          <a:prstGeom prst="rect">
            <a:avLst/>
          </a:prstGeom>
          <a:blipFill dpi="0" rotWithShape="1">
            <a:blip r:embed="rId5"/>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3" name="TextBox 22"/>
          <p:cNvSpPr txBox="1"/>
          <p:nvPr/>
        </p:nvSpPr>
        <p:spPr>
          <a:xfrm>
            <a:off x="18709902" y="8109147"/>
            <a:ext cx="2057400" cy="1735088"/>
          </a:xfrm>
          <a:prstGeom prst="rect">
            <a:avLst/>
          </a:prstGeom>
          <a:noFill/>
        </p:spPr>
        <p:txBody>
          <a:bodyPr wrap="square" rtlCol="0" anchor="ctr" anchorCtr="0">
            <a:noAutofit/>
          </a:bodyPr>
          <a:lstStyle/>
          <a:p>
            <a:r>
              <a:rPr lang="en-US" sz="3600" b="1" dirty="0" smtClean="0">
                <a:solidFill>
                  <a:srgbClr val="525656"/>
                </a:solidFill>
                <a:latin typeface="Consolas" panose="020B0609020204030204" pitchFamily="49" charset="0"/>
                <a:cs typeface="Consolas" panose="020B0609020204030204" pitchFamily="49" charset="0"/>
              </a:rPr>
              <a:t>DOM</a:t>
            </a:r>
            <a:br>
              <a:rPr lang="en-US" sz="3600" b="1" dirty="0" smtClean="0">
                <a:solidFill>
                  <a:srgbClr val="525656"/>
                </a:solidFill>
                <a:latin typeface="Consolas" panose="020B0609020204030204" pitchFamily="49" charset="0"/>
                <a:cs typeface="Consolas" panose="020B0609020204030204" pitchFamily="49" charset="0"/>
              </a:rPr>
            </a:br>
            <a:r>
              <a:rPr lang="en-US" sz="3600" b="1" dirty="0" smtClean="0">
                <a:solidFill>
                  <a:srgbClr val="525656"/>
                </a:solidFill>
                <a:latin typeface="Consolas" panose="020B0609020204030204" pitchFamily="49" charset="0"/>
                <a:cs typeface="Consolas" panose="020B0609020204030204" pitchFamily="49" charset="0"/>
              </a:rPr>
              <a:t>Content</a:t>
            </a:r>
            <a:br>
              <a:rPr lang="en-US" sz="3600" b="1" dirty="0" smtClean="0">
                <a:solidFill>
                  <a:srgbClr val="525656"/>
                </a:solidFill>
                <a:latin typeface="Consolas" panose="020B0609020204030204" pitchFamily="49" charset="0"/>
                <a:cs typeface="Consolas" panose="020B0609020204030204" pitchFamily="49" charset="0"/>
              </a:rPr>
            </a:br>
            <a:r>
              <a:rPr lang="en-US" sz="3600" b="1" dirty="0" smtClean="0">
                <a:solidFill>
                  <a:srgbClr val="525656"/>
                </a:solidFill>
                <a:latin typeface="Consolas" panose="020B0609020204030204" pitchFamily="49" charset="0"/>
                <a:cs typeface="Consolas" panose="020B0609020204030204" pitchFamily="49" charset="0"/>
              </a:rPr>
              <a:t>Loaded</a:t>
            </a:r>
            <a:endParaRPr lang="en-US" sz="3600" b="1" dirty="0">
              <a:solidFill>
                <a:srgbClr val="525656"/>
              </a:solidFill>
              <a:latin typeface="Consolas" panose="020B0609020204030204" pitchFamily="49" charset="0"/>
              <a:cs typeface="Consolas" panose="020B0609020204030204" pitchFamily="49" charset="0"/>
            </a:endParaRPr>
          </a:p>
        </p:txBody>
      </p:sp>
      <p:sp>
        <p:nvSpPr>
          <p:cNvPr id="30" name="TextBox 29"/>
          <p:cNvSpPr txBox="1"/>
          <p:nvPr/>
        </p:nvSpPr>
        <p:spPr>
          <a:xfrm>
            <a:off x="169044" y="5950654"/>
            <a:ext cx="2971800" cy="2743200"/>
          </a:xfrm>
          <a:prstGeom prst="rect">
            <a:avLst/>
          </a:prstGeom>
          <a:noFill/>
          <a:ln>
            <a:noFill/>
          </a:ln>
        </p:spPr>
        <p:txBody>
          <a:bodyPr wrap="square" rtlCol="0" anchor="ctr" anchorCtr="0">
            <a:noAutofit/>
          </a:bodyPr>
          <a:lstStyle/>
          <a:p>
            <a:r>
              <a:rPr lang="en-US" sz="3600" b="1" dirty="0" smtClean="0">
                <a:solidFill>
                  <a:srgbClr val="FFFFFF"/>
                </a:solidFill>
                <a:latin typeface="Consolas" panose="020B0609020204030204" pitchFamily="49" charset="0"/>
                <a:cs typeface="Consolas" panose="020B0609020204030204" pitchFamily="49" charset="0"/>
              </a:rPr>
              <a:t>redirect</a:t>
            </a:r>
            <a:endParaRPr lang="en-US" sz="3600" b="1" dirty="0">
              <a:solidFill>
                <a:srgbClr val="FFFFFF"/>
              </a:solidFill>
              <a:latin typeface="Consolas" panose="020B0609020204030204" pitchFamily="49" charset="0"/>
              <a:cs typeface="Consolas" panose="020B0609020204030204" pitchFamily="49" charset="0"/>
            </a:endParaRPr>
          </a:p>
        </p:txBody>
      </p:sp>
      <p:sp>
        <p:nvSpPr>
          <p:cNvPr id="31" name="TextBox 30"/>
          <p:cNvSpPr txBox="1"/>
          <p:nvPr/>
        </p:nvSpPr>
        <p:spPr>
          <a:xfrm>
            <a:off x="3140422"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App</a:t>
            </a:r>
            <a:br>
              <a:rPr lang="en-US" sz="3600" dirty="0" smtClean="0">
                <a:solidFill>
                  <a:srgbClr val="FFFFFF"/>
                </a:solidFill>
                <a:latin typeface="nevis Bold" panose="02000800000000000000" pitchFamily="2" charset="0"/>
              </a:rPr>
            </a:br>
            <a:r>
              <a:rPr lang="en-US" sz="3600" dirty="0" smtClean="0">
                <a:solidFill>
                  <a:srgbClr val="FFFFFF"/>
                </a:solidFill>
                <a:latin typeface="nevis Bold" panose="02000800000000000000" pitchFamily="2" charset="0"/>
              </a:rPr>
              <a:t>cache</a:t>
            </a:r>
            <a:endParaRPr lang="en-US" sz="3600" dirty="0">
              <a:solidFill>
                <a:srgbClr val="FFFFFF"/>
              </a:solidFill>
              <a:latin typeface="nevis Bold" panose="02000800000000000000" pitchFamily="2" charset="0"/>
            </a:endParaRPr>
          </a:p>
        </p:txBody>
      </p:sp>
      <p:sp>
        <p:nvSpPr>
          <p:cNvPr id="32" name="TextBox 31"/>
          <p:cNvSpPr txBox="1"/>
          <p:nvPr/>
        </p:nvSpPr>
        <p:spPr>
          <a:xfrm>
            <a:off x="6111800" y="5950654"/>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DNS</a:t>
            </a:r>
            <a:endParaRPr lang="en-US" sz="3600" dirty="0">
              <a:solidFill>
                <a:srgbClr val="FFFFFF"/>
              </a:solidFill>
              <a:latin typeface="nevis Bold" panose="02000800000000000000" pitchFamily="2" charset="0"/>
            </a:endParaRPr>
          </a:p>
        </p:txBody>
      </p:sp>
      <p:sp>
        <p:nvSpPr>
          <p:cNvPr id="33" name="TextBox 32"/>
          <p:cNvSpPr txBox="1"/>
          <p:nvPr/>
        </p:nvSpPr>
        <p:spPr>
          <a:xfrm>
            <a:off x="9084914"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TCP</a:t>
            </a:r>
            <a:endParaRPr lang="en-US" sz="3600" dirty="0">
              <a:solidFill>
                <a:srgbClr val="FFFFFF"/>
              </a:solidFill>
              <a:latin typeface="nevis Bold" panose="02000800000000000000" pitchFamily="2" charset="0"/>
            </a:endParaRPr>
          </a:p>
        </p:txBody>
      </p:sp>
      <p:sp>
        <p:nvSpPr>
          <p:cNvPr id="34" name="TextBox 33"/>
          <p:cNvSpPr txBox="1"/>
          <p:nvPr/>
        </p:nvSpPr>
        <p:spPr>
          <a:xfrm>
            <a:off x="12056714"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Request</a:t>
            </a:r>
            <a:endParaRPr lang="en-US" sz="3600" dirty="0">
              <a:solidFill>
                <a:srgbClr val="FFFFFF"/>
              </a:solidFill>
              <a:latin typeface="nevis Bold" panose="02000800000000000000" pitchFamily="2" charset="0"/>
            </a:endParaRPr>
          </a:p>
        </p:txBody>
      </p:sp>
      <p:sp>
        <p:nvSpPr>
          <p:cNvPr id="35" name="Rectangle 34"/>
          <p:cNvSpPr/>
          <p:nvPr/>
        </p:nvSpPr>
        <p:spPr bwMode="auto">
          <a:xfrm>
            <a:off x="15151471" y="8109147"/>
            <a:ext cx="2057400" cy="1735088"/>
          </a:xfrm>
          <a:prstGeom prst="rect">
            <a:avLst/>
          </a:prstGeom>
          <a:blipFill dpi="0" rotWithShape="1">
            <a:blip r:embed="rId5"/>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6" name="TextBox 35"/>
          <p:cNvSpPr txBox="1"/>
          <p:nvPr/>
        </p:nvSpPr>
        <p:spPr>
          <a:xfrm>
            <a:off x="15149089" y="8109147"/>
            <a:ext cx="2057400" cy="1735088"/>
          </a:xfrm>
          <a:prstGeom prst="rect">
            <a:avLst/>
          </a:prstGeom>
          <a:noFill/>
        </p:spPr>
        <p:txBody>
          <a:bodyPr wrap="square" rtlCol="0" anchor="ctr" anchorCtr="0">
            <a:noAutofit/>
          </a:bodyPr>
          <a:lstStyle/>
          <a:p>
            <a:r>
              <a:rPr lang="en-US" sz="3600" b="1" dirty="0" smtClean="0">
                <a:solidFill>
                  <a:srgbClr val="525656"/>
                </a:solidFill>
                <a:latin typeface="Consolas" panose="020B0609020204030204" pitchFamily="49" charset="0"/>
                <a:cs typeface="Consolas" panose="020B0609020204030204" pitchFamily="49" charset="0"/>
              </a:rPr>
              <a:t>unload</a:t>
            </a:r>
            <a:endParaRPr lang="en-US" sz="3600" b="1" dirty="0">
              <a:solidFill>
                <a:srgbClr val="525656"/>
              </a:solidFill>
              <a:latin typeface="Consolas" panose="020B0609020204030204" pitchFamily="49" charset="0"/>
              <a:cs typeface="Consolas" panose="020B0609020204030204" pitchFamily="49" charset="0"/>
            </a:endParaRPr>
          </a:p>
        </p:txBody>
      </p:sp>
      <p:cxnSp>
        <p:nvCxnSpPr>
          <p:cNvPr id="15" name="Straight Connector 14"/>
          <p:cNvCxnSpPr/>
          <p:nvPr/>
        </p:nvCxnSpPr>
        <p:spPr bwMode="auto">
          <a:xfrm>
            <a:off x="21219288"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6113958"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3138140"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a:off x="9085336"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2056714"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 name="TextBox 3"/>
          <p:cNvSpPr txBox="1"/>
          <p:nvPr/>
        </p:nvSpPr>
        <p:spPr>
          <a:xfrm>
            <a:off x="14550" y="4278412"/>
            <a:ext cx="2067743" cy="359684"/>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navigationStart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37" name="TextBox 36"/>
          <p:cNvSpPr txBox="1"/>
          <p:nvPr/>
        </p:nvSpPr>
        <p:spPr>
          <a:xfrm>
            <a:off x="169839" y="5161746"/>
            <a:ext cx="1722485" cy="400110"/>
          </a:xfrm>
          <a:prstGeom prst="rect">
            <a:avLst/>
          </a:prstGeom>
          <a:noFill/>
        </p:spPr>
        <p:txBody>
          <a:bodyPr wrap="square" rtlCol="0" anchor="t" anchorCtr="0">
            <a:spAutoFit/>
          </a:bodyPr>
          <a:lstStyle/>
          <a:p>
            <a:pPr algn="l"/>
            <a:r>
              <a:rPr lang="en-US" sz="2000" dirty="0" smtClean="0">
                <a:solidFill>
                  <a:schemeClr val="accent5"/>
                </a:solidFill>
                <a:latin typeface="Roboto" panose="02000000000000000000" pitchFamily="2" charset="0"/>
                <a:ea typeface="Roboto" panose="02000000000000000000" pitchFamily="2" charset="0"/>
              </a:rPr>
              <a:t>redirectStart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39" name="TextBox 38"/>
          <p:cNvSpPr txBox="1"/>
          <p:nvPr/>
        </p:nvSpPr>
        <p:spPr>
          <a:xfrm>
            <a:off x="3131197" y="5185644"/>
            <a:ext cx="1355947" cy="448220"/>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fetchStart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43" name="TextBox 42"/>
          <p:cNvSpPr txBox="1"/>
          <p:nvPr/>
        </p:nvSpPr>
        <p:spPr>
          <a:xfrm>
            <a:off x="1405314" y="9037290"/>
            <a:ext cx="1717902" cy="499340"/>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redirectEnd</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56" name="TextBox 55"/>
          <p:cNvSpPr txBox="1"/>
          <p:nvPr/>
        </p:nvSpPr>
        <p:spPr>
          <a:xfrm>
            <a:off x="9088036" y="3689648"/>
            <a:ext cx="1972962" cy="485911"/>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connectStart</a:t>
            </a:r>
            <a:endParaRPr lang="en-US" sz="2400" dirty="0" smtClean="0">
              <a:solidFill>
                <a:schemeClr val="accent5"/>
              </a:solidFill>
              <a:latin typeface="Roboto" panose="02000000000000000000" pitchFamily="2" charset="0"/>
              <a:ea typeface="Roboto" panose="02000000000000000000" pitchFamily="2" charset="0"/>
            </a:endParaRPr>
          </a:p>
        </p:txBody>
      </p:sp>
      <p:sp>
        <p:nvSpPr>
          <p:cNvPr id="58" name="TextBox 57"/>
          <p:cNvSpPr txBox="1"/>
          <p:nvPr/>
        </p:nvSpPr>
        <p:spPr>
          <a:xfrm>
            <a:off x="6124278" y="5199951"/>
            <a:ext cx="2521050" cy="433913"/>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domainLookupStart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0" name="TextBox 59"/>
          <p:cNvSpPr txBox="1"/>
          <p:nvPr/>
        </p:nvSpPr>
        <p:spPr>
          <a:xfrm>
            <a:off x="6776886" y="9037808"/>
            <a:ext cx="2287646" cy="484488"/>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domainLooupEnd</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2" name="TextBox 61"/>
          <p:cNvSpPr txBox="1"/>
          <p:nvPr/>
        </p:nvSpPr>
        <p:spPr>
          <a:xfrm>
            <a:off x="10453150" y="9041100"/>
            <a:ext cx="1580320" cy="360433"/>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connectEnd</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5" name="TextBox 64"/>
          <p:cNvSpPr txBox="1"/>
          <p:nvPr/>
        </p:nvSpPr>
        <p:spPr>
          <a:xfrm>
            <a:off x="10142376" y="4295917"/>
            <a:ext cx="3057736" cy="401843"/>
          </a:xfrm>
          <a:prstGeom prst="rect">
            <a:avLst/>
          </a:prstGeom>
          <a:noFill/>
        </p:spPr>
        <p:txBody>
          <a:bodyPr wrap="square" rtlCol="0" anchor="t" anchorCtr="0">
            <a:noAutofit/>
          </a:bodyPr>
          <a:lstStyle/>
          <a:p>
            <a:pPr algn="l"/>
            <a:r>
              <a:rPr lang="en-US" sz="2000" i="1" dirty="0" smtClean="0">
                <a:solidFill>
                  <a:schemeClr val="accent5"/>
                </a:solidFill>
                <a:latin typeface="Roboto" panose="02000000000000000000" pitchFamily="2" charset="0"/>
                <a:ea typeface="Roboto" panose="02000000000000000000" pitchFamily="2" charset="0"/>
              </a:rPr>
              <a:t>secureConnectionStart</a:t>
            </a:r>
          </a:p>
        </p:txBody>
      </p:sp>
      <p:sp>
        <p:nvSpPr>
          <p:cNvPr id="45" name="TextBox 44"/>
          <p:cNvSpPr txBox="1"/>
          <p:nvPr/>
        </p:nvSpPr>
        <p:spPr>
          <a:xfrm>
            <a:off x="12060606" y="5129808"/>
            <a:ext cx="1638800" cy="455067"/>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requestStart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48" name="TextBox 47"/>
          <p:cNvSpPr txBox="1"/>
          <p:nvPr/>
        </p:nvSpPr>
        <p:spPr>
          <a:xfrm>
            <a:off x="15146829" y="5159767"/>
            <a:ext cx="1821003" cy="460078"/>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responseStart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50" name="TextBox 49"/>
          <p:cNvSpPr txBox="1"/>
          <p:nvPr/>
        </p:nvSpPr>
        <p:spPr>
          <a:xfrm>
            <a:off x="15109734" y="10736426"/>
            <a:ext cx="2093798" cy="426179"/>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unloadEventEnd</a:t>
            </a:r>
            <a:endParaRPr lang="en-US" sz="2800" dirty="0" smtClean="0">
              <a:solidFill>
                <a:schemeClr val="accent5"/>
              </a:solidFill>
              <a:latin typeface="Roboto" panose="02000000000000000000" pitchFamily="2" charset="0"/>
              <a:ea typeface="Roboto" panose="02000000000000000000" pitchFamily="2" charset="0"/>
            </a:endParaRPr>
          </a:p>
        </p:txBody>
      </p:sp>
      <p:cxnSp>
        <p:nvCxnSpPr>
          <p:cNvPr id="51" name="Straight Connector 50"/>
          <p:cNvCxnSpPr/>
          <p:nvPr/>
        </p:nvCxnSpPr>
        <p:spPr bwMode="auto">
          <a:xfrm>
            <a:off x="21218401" y="5302969"/>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TextBox 51"/>
          <p:cNvSpPr txBox="1"/>
          <p:nvPr/>
        </p:nvSpPr>
        <p:spPr>
          <a:xfrm>
            <a:off x="21220264" y="5240483"/>
            <a:ext cx="2261389" cy="360040"/>
          </a:xfrm>
          <a:prstGeom prst="rect">
            <a:avLst/>
          </a:prstGeom>
          <a:noFill/>
        </p:spPr>
        <p:txBody>
          <a:bodyPr wrap="square" rtlCol="0" anchor="b"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loadEventStart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6" name="TextBox 65"/>
          <p:cNvSpPr txBox="1"/>
          <p:nvPr/>
        </p:nvSpPr>
        <p:spPr>
          <a:xfrm>
            <a:off x="18312680" y="4360347"/>
            <a:ext cx="1669365" cy="353959"/>
          </a:xfrm>
          <a:prstGeom prst="rect">
            <a:avLst/>
          </a:prstGeom>
          <a:noFill/>
        </p:spPr>
        <p:txBody>
          <a:bodyPr wrap="square" rtlCol="0" anchor="b"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domLoading</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8" name="TextBox 67"/>
          <p:cNvSpPr txBox="1"/>
          <p:nvPr/>
        </p:nvSpPr>
        <p:spPr>
          <a:xfrm>
            <a:off x="18542610" y="5245858"/>
            <a:ext cx="1944216" cy="347087"/>
          </a:xfrm>
          <a:prstGeom prst="rect">
            <a:avLst/>
          </a:prstGeom>
          <a:noFill/>
        </p:spPr>
        <p:txBody>
          <a:bodyPr wrap="square" rtlCol="0" anchor="b"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domInteractive</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70" name="TextBox 69"/>
          <p:cNvSpPr txBox="1"/>
          <p:nvPr/>
        </p:nvSpPr>
        <p:spPr>
          <a:xfrm>
            <a:off x="18711387" y="10746432"/>
            <a:ext cx="4527657" cy="328774"/>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domContentLoadedEventStart</a:t>
            </a:r>
            <a:endParaRPr lang="en-US" sz="2400" dirty="0" smtClean="0">
              <a:solidFill>
                <a:schemeClr val="accent5"/>
              </a:solidFill>
              <a:latin typeface="Roboto" panose="02000000000000000000" pitchFamily="2" charset="0"/>
              <a:ea typeface="Roboto" panose="02000000000000000000" pitchFamily="2" charset="0"/>
            </a:endParaRPr>
          </a:p>
        </p:txBody>
      </p:sp>
      <p:sp>
        <p:nvSpPr>
          <p:cNvPr id="73" name="TextBox 72"/>
          <p:cNvSpPr txBox="1"/>
          <p:nvPr/>
        </p:nvSpPr>
        <p:spPr>
          <a:xfrm>
            <a:off x="21932130" y="9047214"/>
            <a:ext cx="2261389" cy="331066"/>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loadEventEnd</a:t>
            </a:r>
            <a:endParaRPr lang="en-US" sz="2400" dirty="0" smtClean="0">
              <a:solidFill>
                <a:schemeClr val="accent5"/>
              </a:solidFill>
              <a:latin typeface="Roboto" panose="02000000000000000000" pitchFamily="2" charset="0"/>
              <a:ea typeface="Roboto" panose="02000000000000000000" pitchFamily="2" charset="0"/>
            </a:endParaRPr>
          </a:p>
        </p:txBody>
      </p:sp>
      <p:cxnSp>
        <p:nvCxnSpPr>
          <p:cNvPr id="74" name="Straight Connector 73"/>
          <p:cNvCxnSpPr/>
          <p:nvPr/>
        </p:nvCxnSpPr>
        <p:spPr bwMode="auto">
          <a:xfrm>
            <a:off x="24198286" y="8693854"/>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Straight Connector 74"/>
          <p:cNvCxnSpPr/>
          <p:nvPr/>
        </p:nvCxnSpPr>
        <p:spPr bwMode="auto">
          <a:xfrm>
            <a:off x="20767302" y="9839634"/>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6" name="TextBox 75"/>
          <p:cNvSpPr txBox="1"/>
          <p:nvPr/>
        </p:nvSpPr>
        <p:spPr>
          <a:xfrm>
            <a:off x="20772065" y="10204760"/>
            <a:ext cx="3589287" cy="325648"/>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domContentLoadedEventEnd</a:t>
            </a:r>
            <a:endParaRPr lang="en-US" sz="2800" dirty="0" smtClean="0">
              <a:solidFill>
                <a:schemeClr val="accent5"/>
              </a:solidFill>
              <a:latin typeface="Roboto" panose="02000000000000000000" pitchFamily="2" charset="0"/>
              <a:ea typeface="Roboto" panose="02000000000000000000" pitchFamily="2" charset="0"/>
            </a:endParaRPr>
          </a:p>
        </p:txBody>
      </p:sp>
      <p:cxnSp>
        <p:nvCxnSpPr>
          <p:cNvPr id="77" name="Straight Connector 76"/>
          <p:cNvCxnSpPr/>
          <p:nvPr/>
        </p:nvCxnSpPr>
        <p:spPr bwMode="auto">
          <a:xfrm>
            <a:off x="18706061" y="9843669"/>
            <a:ext cx="0" cy="1224136"/>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Straight Connector 78"/>
          <p:cNvCxnSpPr/>
          <p:nvPr/>
        </p:nvCxnSpPr>
        <p:spPr bwMode="auto">
          <a:xfrm>
            <a:off x="18528704" y="5299953"/>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Straight Connector 79"/>
          <p:cNvCxnSpPr/>
          <p:nvPr/>
        </p:nvCxnSpPr>
        <p:spPr bwMode="auto">
          <a:xfrm>
            <a:off x="18312680" y="4433881"/>
            <a:ext cx="0" cy="1512168"/>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1" name="Straight Connector 80"/>
          <p:cNvCxnSpPr/>
          <p:nvPr/>
        </p:nvCxnSpPr>
        <p:spPr bwMode="auto">
          <a:xfrm>
            <a:off x="21219288" y="8693854"/>
            <a:ext cx="0" cy="1224136"/>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2" name="TextBox 81"/>
          <p:cNvSpPr txBox="1"/>
          <p:nvPr/>
        </p:nvSpPr>
        <p:spPr>
          <a:xfrm>
            <a:off x="21221578" y="9594304"/>
            <a:ext cx="1843630" cy="325648"/>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domComplete</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85" name="TextBox 84"/>
          <p:cNvSpPr txBox="1"/>
          <p:nvPr/>
        </p:nvSpPr>
        <p:spPr>
          <a:xfrm>
            <a:off x="12905224" y="10185608"/>
            <a:ext cx="2239104" cy="426179"/>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unloadEventStart</a:t>
            </a:r>
            <a:endParaRPr lang="en-US" sz="2800" dirty="0" smtClean="0">
              <a:solidFill>
                <a:schemeClr val="accent5"/>
              </a:solidFill>
              <a:latin typeface="Roboto" panose="02000000000000000000" pitchFamily="2" charset="0"/>
              <a:ea typeface="Roboto" panose="02000000000000000000" pitchFamily="2" charset="0"/>
            </a:endParaRPr>
          </a:p>
        </p:txBody>
      </p:sp>
      <p:cxnSp>
        <p:nvCxnSpPr>
          <p:cNvPr id="86" name="Straight Connector 85"/>
          <p:cNvCxnSpPr/>
          <p:nvPr/>
        </p:nvCxnSpPr>
        <p:spPr bwMode="auto">
          <a:xfrm>
            <a:off x="15151948" y="9845984"/>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a:off x="12047984" y="8693854"/>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8" name="TextBox 87"/>
          <p:cNvSpPr txBox="1"/>
          <p:nvPr/>
        </p:nvSpPr>
        <p:spPr>
          <a:xfrm>
            <a:off x="16429424" y="4337720"/>
            <a:ext cx="1682472" cy="325648"/>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responseEnd</a:t>
            </a:r>
            <a:endParaRPr lang="en-US" sz="2800" dirty="0" smtClean="0">
              <a:solidFill>
                <a:schemeClr val="accent5"/>
              </a:solidFill>
              <a:latin typeface="Roboto" panose="02000000000000000000" pitchFamily="2" charset="0"/>
              <a:ea typeface="Roboto" panose="02000000000000000000" pitchFamily="2" charset="0"/>
            </a:endParaRPr>
          </a:p>
        </p:txBody>
      </p:sp>
      <p:cxnSp>
        <p:nvCxnSpPr>
          <p:cNvPr id="91" name="Straight Connector 90"/>
          <p:cNvCxnSpPr/>
          <p:nvPr/>
        </p:nvCxnSpPr>
        <p:spPr bwMode="auto">
          <a:xfrm>
            <a:off x="15144328" y="5301859"/>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a:off x="18111896" y="4432588"/>
            <a:ext cx="0" cy="1512168"/>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12055127" y="5300015"/>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10132851" y="4435128"/>
            <a:ext cx="0" cy="1512168"/>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9083600" y="3818850"/>
            <a:ext cx="0" cy="2128287"/>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9083600" y="8693856"/>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6117928" y="5302399"/>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3138042" y="5302399"/>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3137025" y="8697031"/>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169839" y="5301200"/>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13123" y="4435128"/>
            <a:ext cx="0" cy="1512168"/>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17207160" y="9844236"/>
            <a:ext cx="0" cy="1224136"/>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152535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Timing</a:t>
            </a:r>
            <a:endParaRPr lang="en-US" dirty="0"/>
          </a:p>
        </p:txBody>
      </p:sp>
      <p:sp>
        <p:nvSpPr>
          <p:cNvPr id="8" name="Rectangle 7"/>
          <p:cNvSpPr/>
          <p:nvPr/>
        </p:nvSpPr>
        <p:spPr bwMode="auto">
          <a:xfrm>
            <a:off x="3191000" y="5950655"/>
            <a:ext cx="14861850" cy="2743200"/>
          </a:xfrm>
          <a:prstGeom prst="rect">
            <a:avLst/>
          </a:prstGeom>
          <a:blipFill dpi="0" rotWithShape="1">
            <a:blip r:embed="rId2"/>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18173426" y="5950655"/>
            <a:ext cx="2971800" cy="2743200"/>
          </a:xfrm>
          <a:prstGeom prst="rect">
            <a:avLst/>
          </a:prstGeom>
          <a:blipFill dpi="0" rotWithShape="1">
            <a:blip r:embed="rId3"/>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TextBox 17"/>
          <p:cNvSpPr txBox="1"/>
          <p:nvPr/>
        </p:nvSpPr>
        <p:spPr>
          <a:xfrm>
            <a:off x="18173426" y="5955803"/>
            <a:ext cx="2971800" cy="2743200"/>
          </a:xfrm>
          <a:prstGeom prst="rect">
            <a:avLst/>
          </a:prstGeom>
          <a:noFill/>
        </p:spPr>
        <p:txBody>
          <a:bodyPr wrap="square" rtlCol="0" anchor="ctr" anchorCtr="0">
            <a:noAutofit/>
          </a:bodyPr>
          <a:lstStyle/>
          <a:p>
            <a:r>
              <a:rPr lang="en-US" sz="3600" dirty="0" smtClean="0">
                <a:solidFill>
                  <a:srgbClr val="FFFFFF"/>
                </a:solidFill>
                <a:latin typeface="nevis Bold" panose="02000800000000000000" pitchFamily="2" charset="0"/>
              </a:rPr>
              <a:t>Response</a:t>
            </a:r>
            <a:endParaRPr lang="en-US" sz="3600" dirty="0">
              <a:solidFill>
                <a:srgbClr val="FFFFFF"/>
              </a:solidFill>
              <a:latin typeface="nevis Bold" panose="02000800000000000000" pitchFamily="2" charset="0"/>
            </a:endParaRPr>
          </a:p>
        </p:txBody>
      </p:sp>
      <p:sp>
        <p:nvSpPr>
          <p:cNvPr id="30" name="TextBox 29"/>
          <p:cNvSpPr txBox="1"/>
          <p:nvPr/>
        </p:nvSpPr>
        <p:spPr>
          <a:xfrm>
            <a:off x="3193380" y="5950654"/>
            <a:ext cx="2971800" cy="2743200"/>
          </a:xfrm>
          <a:prstGeom prst="rect">
            <a:avLst/>
          </a:prstGeom>
          <a:noFill/>
          <a:ln>
            <a:noFill/>
          </a:ln>
        </p:spPr>
        <p:txBody>
          <a:bodyPr wrap="square" rtlCol="0" anchor="ctr" anchorCtr="0">
            <a:noAutofit/>
          </a:bodyPr>
          <a:lstStyle/>
          <a:p>
            <a:r>
              <a:rPr lang="en-US" sz="3600" b="1" dirty="0" smtClean="0">
                <a:solidFill>
                  <a:srgbClr val="FFFFFF"/>
                </a:solidFill>
                <a:latin typeface="Consolas" panose="020B0609020204030204" pitchFamily="49" charset="0"/>
                <a:cs typeface="Consolas" panose="020B0609020204030204" pitchFamily="49" charset="0"/>
              </a:rPr>
              <a:t>redirect</a:t>
            </a:r>
            <a:endParaRPr lang="en-US" sz="3600" b="1" dirty="0">
              <a:solidFill>
                <a:srgbClr val="FFFFFF"/>
              </a:solidFill>
              <a:latin typeface="Consolas" panose="020B0609020204030204" pitchFamily="49" charset="0"/>
              <a:cs typeface="Consolas" panose="020B0609020204030204" pitchFamily="49" charset="0"/>
            </a:endParaRPr>
          </a:p>
        </p:txBody>
      </p:sp>
      <p:sp>
        <p:nvSpPr>
          <p:cNvPr id="31" name="TextBox 30"/>
          <p:cNvSpPr txBox="1"/>
          <p:nvPr/>
        </p:nvSpPr>
        <p:spPr>
          <a:xfrm>
            <a:off x="6164758"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App</a:t>
            </a:r>
            <a:br>
              <a:rPr lang="en-US" sz="3600" dirty="0" smtClean="0">
                <a:solidFill>
                  <a:srgbClr val="FFFFFF"/>
                </a:solidFill>
                <a:latin typeface="nevis Bold" panose="02000800000000000000" pitchFamily="2" charset="0"/>
              </a:rPr>
            </a:br>
            <a:r>
              <a:rPr lang="en-US" sz="3600" dirty="0" smtClean="0">
                <a:solidFill>
                  <a:srgbClr val="FFFFFF"/>
                </a:solidFill>
                <a:latin typeface="nevis Bold" panose="02000800000000000000" pitchFamily="2" charset="0"/>
              </a:rPr>
              <a:t>cache</a:t>
            </a:r>
            <a:endParaRPr lang="en-US" sz="3600" dirty="0">
              <a:solidFill>
                <a:srgbClr val="FFFFFF"/>
              </a:solidFill>
              <a:latin typeface="nevis Bold" panose="02000800000000000000" pitchFamily="2" charset="0"/>
            </a:endParaRPr>
          </a:p>
        </p:txBody>
      </p:sp>
      <p:sp>
        <p:nvSpPr>
          <p:cNvPr id="32" name="TextBox 31"/>
          <p:cNvSpPr txBox="1"/>
          <p:nvPr/>
        </p:nvSpPr>
        <p:spPr>
          <a:xfrm>
            <a:off x="9136136" y="5950654"/>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DNS</a:t>
            </a:r>
            <a:endParaRPr lang="en-US" sz="3600" dirty="0">
              <a:solidFill>
                <a:srgbClr val="FFFFFF"/>
              </a:solidFill>
              <a:latin typeface="nevis Bold" panose="02000800000000000000" pitchFamily="2" charset="0"/>
            </a:endParaRPr>
          </a:p>
        </p:txBody>
      </p:sp>
      <p:sp>
        <p:nvSpPr>
          <p:cNvPr id="33" name="TextBox 32"/>
          <p:cNvSpPr txBox="1"/>
          <p:nvPr/>
        </p:nvSpPr>
        <p:spPr>
          <a:xfrm>
            <a:off x="12109250"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TCP</a:t>
            </a:r>
            <a:endParaRPr lang="en-US" sz="3600" dirty="0">
              <a:solidFill>
                <a:srgbClr val="FFFFFF"/>
              </a:solidFill>
              <a:latin typeface="nevis Bold" panose="02000800000000000000" pitchFamily="2" charset="0"/>
            </a:endParaRPr>
          </a:p>
        </p:txBody>
      </p:sp>
      <p:sp>
        <p:nvSpPr>
          <p:cNvPr id="34" name="TextBox 33"/>
          <p:cNvSpPr txBox="1"/>
          <p:nvPr/>
        </p:nvSpPr>
        <p:spPr>
          <a:xfrm>
            <a:off x="15081050"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Request</a:t>
            </a:r>
            <a:endParaRPr lang="en-US" sz="3600" dirty="0">
              <a:solidFill>
                <a:srgbClr val="FFFFFF"/>
              </a:solidFill>
              <a:latin typeface="nevis Bold" panose="02000800000000000000" pitchFamily="2" charset="0"/>
            </a:endParaRPr>
          </a:p>
        </p:txBody>
      </p:sp>
      <p:cxnSp>
        <p:nvCxnSpPr>
          <p:cNvPr id="24" name="Straight Connector 23"/>
          <p:cNvCxnSpPr/>
          <p:nvPr/>
        </p:nvCxnSpPr>
        <p:spPr bwMode="auto">
          <a:xfrm>
            <a:off x="9138294"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6162476"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a:off x="12109672"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5081050"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371904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Timing</a:t>
            </a:r>
            <a:endParaRPr lang="en-US" dirty="0"/>
          </a:p>
        </p:txBody>
      </p:sp>
      <p:sp>
        <p:nvSpPr>
          <p:cNvPr id="8" name="Rectangle 7"/>
          <p:cNvSpPr/>
          <p:nvPr/>
        </p:nvSpPr>
        <p:spPr bwMode="auto">
          <a:xfrm>
            <a:off x="3191000" y="5950655"/>
            <a:ext cx="14861850" cy="2743200"/>
          </a:xfrm>
          <a:prstGeom prst="rect">
            <a:avLst/>
          </a:prstGeom>
          <a:blipFill dpi="0" rotWithShape="1">
            <a:blip r:embed="rId2"/>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18173426" y="5950655"/>
            <a:ext cx="2971800" cy="2743200"/>
          </a:xfrm>
          <a:prstGeom prst="rect">
            <a:avLst/>
          </a:prstGeom>
          <a:blipFill dpi="0" rotWithShape="1">
            <a:blip r:embed="rId3"/>
            <a:srcRect/>
            <a:tile tx="0" ty="0" sx="100000" sy="100000" flip="none" algn="tl"/>
          </a:blip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TextBox 17"/>
          <p:cNvSpPr txBox="1"/>
          <p:nvPr/>
        </p:nvSpPr>
        <p:spPr>
          <a:xfrm>
            <a:off x="18173426" y="5955803"/>
            <a:ext cx="2971800" cy="2743200"/>
          </a:xfrm>
          <a:prstGeom prst="rect">
            <a:avLst/>
          </a:prstGeom>
          <a:noFill/>
        </p:spPr>
        <p:txBody>
          <a:bodyPr wrap="square" rtlCol="0" anchor="ctr" anchorCtr="0">
            <a:noAutofit/>
          </a:bodyPr>
          <a:lstStyle/>
          <a:p>
            <a:r>
              <a:rPr lang="en-US" sz="3600" dirty="0" smtClean="0">
                <a:solidFill>
                  <a:srgbClr val="FFFFFF"/>
                </a:solidFill>
                <a:latin typeface="nevis Bold" panose="02000800000000000000" pitchFamily="2" charset="0"/>
              </a:rPr>
              <a:t>Response</a:t>
            </a:r>
            <a:endParaRPr lang="en-US" sz="3600" dirty="0">
              <a:solidFill>
                <a:srgbClr val="FFFFFF"/>
              </a:solidFill>
              <a:latin typeface="nevis Bold" panose="02000800000000000000" pitchFamily="2" charset="0"/>
            </a:endParaRPr>
          </a:p>
        </p:txBody>
      </p:sp>
      <p:sp>
        <p:nvSpPr>
          <p:cNvPr id="30" name="TextBox 29"/>
          <p:cNvSpPr txBox="1"/>
          <p:nvPr/>
        </p:nvSpPr>
        <p:spPr>
          <a:xfrm>
            <a:off x="3193380" y="5950654"/>
            <a:ext cx="2971800" cy="2743200"/>
          </a:xfrm>
          <a:prstGeom prst="rect">
            <a:avLst/>
          </a:prstGeom>
          <a:noFill/>
          <a:ln>
            <a:noFill/>
          </a:ln>
        </p:spPr>
        <p:txBody>
          <a:bodyPr wrap="square" rtlCol="0" anchor="ctr" anchorCtr="0">
            <a:noAutofit/>
          </a:bodyPr>
          <a:lstStyle/>
          <a:p>
            <a:r>
              <a:rPr lang="en-US" sz="3600" b="1" dirty="0" smtClean="0">
                <a:solidFill>
                  <a:srgbClr val="FFFFFF"/>
                </a:solidFill>
                <a:latin typeface="Consolas" panose="020B0609020204030204" pitchFamily="49" charset="0"/>
                <a:cs typeface="Consolas" panose="020B0609020204030204" pitchFamily="49" charset="0"/>
              </a:rPr>
              <a:t>redirect</a:t>
            </a:r>
            <a:endParaRPr lang="en-US" sz="3600" b="1" dirty="0">
              <a:solidFill>
                <a:srgbClr val="FFFFFF"/>
              </a:solidFill>
              <a:latin typeface="Consolas" panose="020B0609020204030204" pitchFamily="49" charset="0"/>
              <a:cs typeface="Consolas" panose="020B0609020204030204" pitchFamily="49" charset="0"/>
            </a:endParaRPr>
          </a:p>
        </p:txBody>
      </p:sp>
      <p:sp>
        <p:nvSpPr>
          <p:cNvPr id="31" name="TextBox 30"/>
          <p:cNvSpPr txBox="1"/>
          <p:nvPr/>
        </p:nvSpPr>
        <p:spPr>
          <a:xfrm>
            <a:off x="6164758"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App</a:t>
            </a:r>
            <a:br>
              <a:rPr lang="en-US" sz="3600" dirty="0" smtClean="0">
                <a:solidFill>
                  <a:srgbClr val="FFFFFF"/>
                </a:solidFill>
                <a:latin typeface="nevis Bold" panose="02000800000000000000" pitchFamily="2" charset="0"/>
              </a:rPr>
            </a:br>
            <a:r>
              <a:rPr lang="en-US" sz="3600" dirty="0" smtClean="0">
                <a:solidFill>
                  <a:srgbClr val="FFFFFF"/>
                </a:solidFill>
                <a:latin typeface="nevis Bold" panose="02000800000000000000" pitchFamily="2" charset="0"/>
              </a:rPr>
              <a:t>cache</a:t>
            </a:r>
            <a:endParaRPr lang="en-US" sz="3600" dirty="0">
              <a:solidFill>
                <a:srgbClr val="FFFFFF"/>
              </a:solidFill>
              <a:latin typeface="nevis Bold" panose="02000800000000000000" pitchFamily="2" charset="0"/>
            </a:endParaRPr>
          </a:p>
        </p:txBody>
      </p:sp>
      <p:sp>
        <p:nvSpPr>
          <p:cNvPr id="32" name="TextBox 31"/>
          <p:cNvSpPr txBox="1"/>
          <p:nvPr/>
        </p:nvSpPr>
        <p:spPr>
          <a:xfrm>
            <a:off x="9136136" y="5950654"/>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DNS</a:t>
            </a:r>
            <a:endParaRPr lang="en-US" sz="3600" dirty="0">
              <a:solidFill>
                <a:srgbClr val="FFFFFF"/>
              </a:solidFill>
              <a:latin typeface="nevis Bold" panose="02000800000000000000" pitchFamily="2" charset="0"/>
            </a:endParaRPr>
          </a:p>
        </p:txBody>
      </p:sp>
      <p:sp>
        <p:nvSpPr>
          <p:cNvPr id="33" name="TextBox 32"/>
          <p:cNvSpPr txBox="1"/>
          <p:nvPr/>
        </p:nvSpPr>
        <p:spPr>
          <a:xfrm>
            <a:off x="12109250"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TCP</a:t>
            </a:r>
            <a:endParaRPr lang="en-US" sz="3600" dirty="0">
              <a:solidFill>
                <a:srgbClr val="FFFFFF"/>
              </a:solidFill>
              <a:latin typeface="nevis Bold" panose="02000800000000000000" pitchFamily="2" charset="0"/>
            </a:endParaRPr>
          </a:p>
        </p:txBody>
      </p:sp>
      <p:sp>
        <p:nvSpPr>
          <p:cNvPr id="34" name="TextBox 33"/>
          <p:cNvSpPr txBox="1"/>
          <p:nvPr/>
        </p:nvSpPr>
        <p:spPr>
          <a:xfrm>
            <a:off x="15081050" y="5955803"/>
            <a:ext cx="2971800" cy="2743200"/>
          </a:xfrm>
          <a:prstGeom prst="rect">
            <a:avLst/>
          </a:prstGeom>
          <a:noFill/>
          <a:ln>
            <a:noFill/>
          </a:ln>
        </p:spPr>
        <p:txBody>
          <a:bodyPr wrap="square" rtlCol="0" anchor="ctr" anchorCtr="0">
            <a:noAutofit/>
          </a:bodyPr>
          <a:lstStyle/>
          <a:p>
            <a:r>
              <a:rPr lang="en-US" sz="3600" dirty="0" smtClean="0">
                <a:solidFill>
                  <a:srgbClr val="FFFFFF"/>
                </a:solidFill>
                <a:latin typeface="nevis Bold" panose="02000800000000000000" pitchFamily="2" charset="0"/>
              </a:rPr>
              <a:t>Request</a:t>
            </a:r>
            <a:endParaRPr lang="en-US" sz="3600" dirty="0">
              <a:solidFill>
                <a:srgbClr val="FFFFFF"/>
              </a:solidFill>
              <a:latin typeface="nevis Bold" panose="02000800000000000000" pitchFamily="2" charset="0"/>
            </a:endParaRPr>
          </a:p>
        </p:txBody>
      </p:sp>
      <p:cxnSp>
        <p:nvCxnSpPr>
          <p:cNvPr id="24" name="Straight Connector 23"/>
          <p:cNvCxnSpPr/>
          <p:nvPr/>
        </p:nvCxnSpPr>
        <p:spPr bwMode="auto">
          <a:xfrm>
            <a:off x="9138294"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6162476"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a:off x="12109672"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5081050" y="5950655"/>
            <a:ext cx="0" cy="2736304"/>
          </a:xfrm>
          <a:prstGeom prst="line">
            <a:avLst/>
          </a:prstGeom>
          <a:solidFill>
            <a:srgbClr val="ECB100"/>
          </a:solidFill>
          <a:ln w="63500">
            <a:solidFill>
              <a:schemeClr val="bg1"/>
            </a:solidFill>
            <a:prstDash val="sysDot"/>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 name="TextBox 3"/>
          <p:cNvSpPr txBox="1"/>
          <p:nvPr/>
        </p:nvSpPr>
        <p:spPr>
          <a:xfrm>
            <a:off x="3191000" y="4278412"/>
            <a:ext cx="2067743" cy="359684"/>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startTime</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37" name="TextBox 36"/>
          <p:cNvSpPr txBox="1"/>
          <p:nvPr/>
        </p:nvSpPr>
        <p:spPr>
          <a:xfrm>
            <a:off x="3194175" y="5161746"/>
            <a:ext cx="1722485" cy="400110"/>
          </a:xfrm>
          <a:prstGeom prst="rect">
            <a:avLst/>
          </a:prstGeom>
          <a:noFill/>
        </p:spPr>
        <p:txBody>
          <a:bodyPr wrap="square" rtlCol="0" anchor="t" anchorCtr="0">
            <a:spAutoFit/>
          </a:bodyPr>
          <a:lstStyle/>
          <a:p>
            <a:pPr algn="l"/>
            <a:r>
              <a:rPr lang="en-US" sz="2000" dirty="0" smtClean="0">
                <a:solidFill>
                  <a:schemeClr val="accent5"/>
                </a:solidFill>
                <a:latin typeface="Roboto" panose="02000000000000000000" pitchFamily="2" charset="0"/>
                <a:ea typeface="Roboto" panose="02000000000000000000" pitchFamily="2" charset="0"/>
              </a:rPr>
              <a:t>redirectStart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39" name="TextBox 38"/>
          <p:cNvSpPr txBox="1"/>
          <p:nvPr/>
        </p:nvSpPr>
        <p:spPr>
          <a:xfrm>
            <a:off x="6155533" y="5185644"/>
            <a:ext cx="1355947" cy="448220"/>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fetchStart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43" name="TextBox 42"/>
          <p:cNvSpPr txBox="1"/>
          <p:nvPr/>
        </p:nvSpPr>
        <p:spPr>
          <a:xfrm>
            <a:off x="4429650" y="9037290"/>
            <a:ext cx="1717902" cy="499340"/>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redirectEnd</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56" name="TextBox 55"/>
          <p:cNvSpPr txBox="1"/>
          <p:nvPr/>
        </p:nvSpPr>
        <p:spPr>
          <a:xfrm>
            <a:off x="12112372" y="3689648"/>
            <a:ext cx="1972962" cy="485911"/>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connectStart</a:t>
            </a:r>
            <a:endParaRPr lang="en-US" sz="2400" dirty="0" smtClean="0">
              <a:solidFill>
                <a:schemeClr val="accent5"/>
              </a:solidFill>
              <a:latin typeface="Roboto" panose="02000000000000000000" pitchFamily="2" charset="0"/>
              <a:ea typeface="Roboto" panose="02000000000000000000" pitchFamily="2" charset="0"/>
            </a:endParaRPr>
          </a:p>
        </p:txBody>
      </p:sp>
      <p:sp>
        <p:nvSpPr>
          <p:cNvPr id="58" name="TextBox 57"/>
          <p:cNvSpPr txBox="1"/>
          <p:nvPr/>
        </p:nvSpPr>
        <p:spPr>
          <a:xfrm>
            <a:off x="9148614" y="5199951"/>
            <a:ext cx="2521050" cy="433913"/>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domainLookupStart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0" name="TextBox 59"/>
          <p:cNvSpPr txBox="1"/>
          <p:nvPr/>
        </p:nvSpPr>
        <p:spPr>
          <a:xfrm>
            <a:off x="9801222" y="9037808"/>
            <a:ext cx="2287646" cy="484488"/>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domainLooupEnd</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2" name="TextBox 61"/>
          <p:cNvSpPr txBox="1"/>
          <p:nvPr/>
        </p:nvSpPr>
        <p:spPr>
          <a:xfrm>
            <a:off x="13477486" y="9041100"/>
            <a:ext cx="1580320" cy="360433"/>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connectEnd</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65" name="TextBox 64"/>
          <p:cNvSpPr txBox="1"/>
          <p:nvPr/>
        </p:nvSpPr>
        <p:spPr>
          <a:xfrm>
            <a:off x="13166712" y="4295917"/>
            <a:ext cx="3057736" cy="401843"/>
          </a:xfrm>
          <a:prstGeom prst="rect">
            <a:avLst/>
          </a:prstGeom>
          <a:noFill/>
        </p:spPr>
        <p:txBody>
          <a:bodyPr wrap="square" rtlCol="0" anchor="t" anchorCtr="0">
            <a:noAutofit/>
          </a:bodyPr>
          <a:lstStyle/>
          <a:p>
            <a:pPr algn="l"/>
            <a:r>
              <a:rPr lang="en-US" sz="2000" i="1" dirty="0" smtClean="0">
                <a:solidFill>
                  <a:schemeClr val="accent5"/>
                </a:solidFill>
                <a:latin typeface="Roboto" panose="02000000000000000000" pitchFamily="2" charset="0"/>
                <a:ea typeface="Roboto" panose="02000000000000000000" pitchFamily="2" charset="0"/>
              </a:rPr>
              <a:t>secureConnectionStart</a:t>
            </a:r>
          </a:p>
        </p:txBody>
      </p:sp>
      <p:sp>
        <p:nvSpPr>
          <p:cNvPr id="45" name="TextBox 44"/>
          <p:cNvSpPr txBox="1"/>
          <p:nvPr/>
        </p:nvSpPr>
        <p:spPr>
          <a:xfrm>
            <a:off x="15084942" y="5129808"/>
            <a:ext cx="1638800" cy="455067"/>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requestStart</a:t>
            </a:r>
            <a:endParaRPr lang="en-US" sz="2800" dirty="0" smtClean="0">
              <a:solidFill>
                <a:schemeClr val="accent5"/>
              </a:solidFill>
              <a:latin typeface="Roboto" panose="02000000000000000000" pitchFamily="2" charset="0"/>
              <a:ea typeface="Roboto" panose="02000000000000000000" pitchFamily="2" charset="0"/>
            </a:endParaRPr>
          </a:p>
        </p:txBody>
      </p:sp>
      <p:sp>
        <p:nvSpPr>
          <p:cNvPr id="48" name="TextBox 47"/>
          <p:cNvSpPr txBox="1"/>
          <p:nvPr/>
        </p:nvSpPr>
        <p:spPr>
          <a:xfrm>
            <a:off x="18171165" y="5159767"/>
            <a:ext cx="1821003" cy="460078"/>
          </a:xfrm>
          <a:prstGeom prst="rect">
            <a:avLst/>
          </a:prstGeom>
          <a:noFill/>
        </p:spPr>
        <p:txBody>
          <a:bodyPr wrap="square" rtlCol="0" anchor="t" anchorCtr="0">
            <a:noAutofit/>
          </a:bodyPr>
          <a:lstStyle/>
          <a:p>
            <a:pPr algn="l"/>
            <a:r>
              <a:rPr lang="en-US" sz="2000" dirty="0" smtClean="0">
                <a:solidFill>
                  <a:schemeClr val="accent5"/>
                </a:solidFill>
                <a:latin typeface="Roboto" panose="02000000000000000000" pitchFamily="2" charset="0"/>
                <a:ea typeface="Roboto" panose="02000000000000000000" pitchFamily="2" charset="0"/>
              </a:rPr>
              <a:t>responseStart</a:t>
            </a:r>
            <a:endParaRPr lang="en-US" sz="2800" dirty="0" smtClean="0">
              <a:solidFill>
                <a:schemeClr val="accent5"/>
              </a:solidFill>
              <a:latin typeface="Roboto" panose="02000000000000000000" pitchFamily="2" charset="0"/>
              <a:ea typeface="Roboto" panose="02000000000000000000" pitchFamily="2" charset="0"/>
            </a:endParaRPr>
          </a:p>
        </p:txBody>
      </p:sp>
      <p:cxnSp>
        <p:nvCxnSpPr>
          <p:cNvPr id="86" name="Straight Connector 85"/>
          <p:cNvCxnSpPr/>
          <p:nvPr/>
        </p:nvCxnSpPr>
        <p:spPr bwMode="auto">
          <a:xfrm>
            <a:off x="21133905" y="8693856"/>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a:off x="15072320" y="8693854"/>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8" name="TextBox 87"/>
          <p:cNvSpPr txBox="1"/>
          <p:nvPr/>
        </p:nvSpPr>
        <p:spPr>
          <a:xfrm>
            <a:off x="19438520" y="9052632"/>
            <a:ext cx="1682472" cy="325648"/>
          </a:xfrm>
          <a:prstGeom prst="rect">
            <a:avLst/>
          </a:prstGeom>
          <a:noFill/>
        </p:spPr>
        <p:txBody>
          <a:bodyPr wrap="square" rtlCol="0" anchor="t" anchorCtr="0">
            <a:noAutofit/>
          </a:bodyPr>
          <a:lstStyle/>
          <a:p>
            <a:pPr algn="r"/>
            <a:r>
              <a:rPr lang="en-US" sz="2000" dirty="0" smtClean="0">
                <a:solidFill>
                  <a:schemeClr val="accent5"/>
                </a:solidFill>
                <a:latin typeface="Roboto" panose="02000000000000000000" pitchFamily="2" charset="0"/>
                <a:ea typeface="Roboto" panose="02000000000000000000" pitchFamily="2" charset="0"/>
              </a:rPr>
              <a:t>responseEnd</a:t>
            </a:r>
            <a:endParaRPr lang="en-US" sz="2800" dirty="0" smtClean="0">
              <a:solidFill>
                <a:schemeClr val="accent5"/>
              </a:solidFill>
              <a:latin typeface="Roboto" panose="02000000000000000000" pitchFamily="2" charset="0"/>
              <a:ea typeface="Roboto" panose="02000000000000000000" pitchFamily="2" charset="0"/>
            </a:endParaRPr>
          </a:p>
        </p:txBody>
      </p:sp>
      <p:cxnSp>
        <p:nvCxnSpPr>
          <p:cNvPr id="91" name="Straight Connector 90"/>
          <p:cNvCxnSpPr/>
          <p:nvPr/>
        </p:nvCxnSpPr>
        <p:spPr bwMode="auto">
          <a:xfrm>
            <a:off x="18168664" y="5301859"/>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15079463" y="5300015"/>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13157187" y="4435128"/>
            <a:ext cx="0" cy="1512168"/>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12107936" y="3818850"/>
            <a:ext cx="0" cy="2128287"/>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12107936" y="8693856"/>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9142264" y="5302399"/>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6162378" y="5302399"/>
            <a:ext cx="0" cy="646324"/>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6161361" y="8697031"/>
            <a:ext cx="0" cy="646324"/>
          </a:xfrm>
          <a:prstGeom prst="line">
            <a:avLst/>
          </a:prstGeom>
          <a:solidFill>
            <a:srgbClr val="ECB100"/>
          </a:solidFill>
          <a:ln w="25400">
            <a:solidFill>
              <a:schemeClr val="accent5"/>
            </a:solidFill>
            <a:prstDash val="dash"/>
            <a:headEnd type="diamond" w="lg" len="lg"/>
            <a:tailEnd type="none"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3191000" y="4435128"/>
            <a:ext cx="0" cy="1512168"/>
          </a:xfrm>
          <a:prstGeom prst="line">
            <a:avLst/>
          </a:prstGeom>
          <a:solidFill>
            <a:srgbClr val="ECB100"/>
          </a:solidFill>
          <a:ln w="25400">
            <a:solidFill>
              <a:schemeClr val="accent5"/>
            </a:solidFill>
            <a:prstDash val="dash"/>
            <a:headEnd type="none" w="lg" len="lg"/>
            <a:tailEnd type="diamond" w="lg" len="lg"/>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281039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itle &amp; Subtitle ">
  <a:themeElements>
    <a:clrScheme name="Offset Gray Colorful">
      <a:dk1>
        <a:srgbClr val="FFFFFF"/>
      </a:dk1>
      <a:lt1>
        <a:srgbClr val="464646"/>
      </a:lt1>
      <a:dk2>
        <a:srgbClr val="FFFFFF"/>
      </a:dk2>
      <a:lt2>
        <a:srgbClr val="464646"/>
      </a:lt2>
      <a:accent1>
        <a:srgbClr val="CDA627"/>
      </a:accent1>
      <a:accent2>
        <a:srgbClr val="2FA2A7"/>
      </a:accent2>
      <a:accent3>
        <a:srgbClr val="FFFFFF"/>
      </a:accent3>
      <a:accent4>
        <a:srgbClr val="A4452F"/>
      </a:accent4>
      <a:accent5>
        <a:srgbClr val="E5DECE"/>
      </a:accent5>
      <a:accent6>
        <a:srgbClr val="FFFFFF"/>
      </a:accent6>
      <a:hlink>
        <a:srgbClr val="2FA2A7"/>
      </a:hlink>
      <a:folHlink>
        <a:srgbClr val="E5DECE"/>
      </a:folHlink>
    </a:clrScheme>
    <a:fontScheme name="Title &amp; Subtitle ">
      <a:majorFont>
        <a:latin typeface="Amatic SC Bold"/>
        <a:ea typeface="ヒラギノ角ゴ ProN W6"/>
        <a:cs typeface="ヒラギノ角ゴ ProN W6"/>
      </a:majorFont>
      <a:minorFont>
        <a:latin typeface="Novecento wide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CB100"/>
        </a:solidFill>
        <a:ln>
          <a:noFill/>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ECB100"/>
        </a:solidFill>
        <a:ln>
          <a:noFill/>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 Heading Pages">
  <a:themeElements>
    <a:clrScheme name="Offset Gray Colorful">
      <a:dk1>
        <a:srgbClr val="FFFFFF"/>
      </a:dk1>
      <a:lt1>
        <a:srgbClr val="464646"/>
      </a:lt1>
      <a:dk2>
        <a:srgbClr val="FFFFFF"/>
      </a:dk2>
      <a:lt2>
        <a:srgbClr val="464646"/>
      </a:lt2>
      <a:accent1>
        <a:srgbClr val="CDA627"/>
      </a:accent1>
      <a:accent2>
        <a:srgbClr val="2FA2A7"/>
      </a:accent2>
      <a:accent3>
        <a:srgbClr val="FFFFFF"/>
      </a:accent3>
      <a:accent4>
        <a:srgbClr val="A4452F"/>
      </a:accent4>
      <a:accent5>
        <a:srgbClr val="E5DECE"/>
      </a:accent5>
      <a:accent6>
        <a:srgbClr val="FFFFFF"/>
      </a:accent6>
      <a:hlink>
        <a:srgbClr val="2FA2A7"/>
      </a:hlink>
      <a:folHlink>
        <a:srgbClr val="E5DECE"/>
      </a:folHlink>
    </a:clrScheme>
    <a:fontScheme name="A Single, Numbered Idea">
      <a:majorFont>
        <a:latin typeface="Amatic SC Bold"/>
        <a:ea typeface="ヒラギノ角ゴ ProN W6"/>
        <a:cs typeface="ヒラギノ角ゴ ProN W6"/>
      </a:majorFont>
      <a:minorFont>
        <a:latin typeface="Novecento wide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ln>
        <a:effectLst>
          <a:outerShdw blurRad="152400" dist="101600" dir="2760000" algn="tl" rotWithShape="0">
            <a:srgbClr val="000000">
              <a:alpha val="20000"/>
            </a:srgbClr>
          </a:outerShdw>
        </a:effectLst>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ECB100"/>
        </a:solidFill>
        <a:ln>
          <a:noFill/>
        </a:ln>
        <a:effectLst/>
        <a:extLst>
          <a:ext uri="{91240B29-F687-4f45-9708-019B960494DF}">
            <a14:hiddenLine xmlns:a14="http://schemas.microsoft.com/office/drawing/2010/main" xmlns="" w="50800" cap="flat" cmpd="sng" algn="ctr">
              <a:solidFill>
                <a:srgbClr val="FFFFFF"/>
              </a:solidFill>
              <a:prstDash val="solid"/>
              <a:round/>
              <a:headEnd type="none" w="med" len="me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A Single, Numbered Id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19039</TotalTime>
  <Pages>0</Pages>
  <Words>463</Words>
  <Characters>0</Characters>
  <Application>Microsoft Office PowerPoint</Application>
  <PresentationFormat>Custom</PresentationFormat>
  <Lines>0</Lines>
  <Paragraphs>163</Paragraphs>
  <Slides>15</Slides>
  <Notes>3</Notes>
  <HiddenSlides>0</HiddenSlides>
  <MMClips>0</MMClips>
  <ScaleCrop>false</ScaleCrop>
  <HeadingPairs>
    <vt:vector size="6" baseType="variant">
      <vt:variant>
        <vt:lpstr>Fonts Used</vt:lpstr>
      </vt:variant>
      <vt:variant>
        <vt:i4>22</vt:i4>
      </vt:variant>
      <vt:variant>
        <vt:lpstr>Theme</vt:lpstr>
      </vt:variant>
      <vt:variant>
        <vt:i4>2</vt:i4>
      </vt:variant>
      <vt:variant>
        <vt:lpstr>Slide Titles</vt:lpstr>
      </vt:variant>
      <vt:variant>
        <vt:i4>15</vt:i4>
      </vt:variant>
    </vt:vector>
  </HeadingPairs>
  <TitlesOfParts>
    <vt:vector size="39" baseType="lpstr">
      <vt:lpstr>Gill Sans</vt:lpstr>
      <vt:lpstr>Calibri</vt:lpstr>
      <vt:lpstr>ヒラギノ角ゴ ProN W6</vt:lpstr>
      <vt:lpstr>Lucida Grande</vt:lpstr>
      <vt:lpstr>Courier New</vt:lpstr>
      <vt:lpstr>Roboto</vt:lpstr>
      <vt:lpstr>Nevis</vt:lpstr>
      <vt:lpstr>Entypo</vt:lpstr>
      <vt:lpstr>Veneer extras</vt:lpstr>
      <vt:lpstr>Wingdings</vt:lpstr>
      <vt:lpstr>nevis Bold</vt:lpstr>
      <vt:lpstr>Novecento wide Book</vt:lpstr>
      <vt:lpstr>Miso</vt:lpstr>
      <vt:lpstr>Daniel Black</vt:lpstr>
      <vt:lpstr>Amatic SC Bold</vt:lpstr>
      <vt:lpstr>Heavyweight</vt:lpstr>
      <vt:lpstr>Veneer extras</vt:lpstr>
      <vt:lpstr>Amatic SC Regular</vt:lpstr>
      <vt:lpstr>Consolas</vt:lpstr>
      <vt:lpstr>ヒラギノ角ゴ ProN W3</vt:lpstr>
      <vt:lpstr>Langdon</vt:lpstr>
      <vt:lpstr>Adhesive Nr. Seven Banners</vt:lpstr>
      <vt:lpstr>Title &amp; Subtitle </vt:lpstr>
      <vt:lpstr>No Heading Pages</vt:lpstr>
      <vt:lpstr>Tracking Real World Web Performance</vt:lpstr>
      <vt:lpstr>OODA Loop</vt:lpstr>
      <vt:lpstr>PowerPoint Presentation</vt:lpstr>
      <vt:lpstr>REAL USER METRICS</vt:lpstr>
      <vt:lpstr>Web Performance Working Group</vt:lpstr>
      <vt:lpstr>Navigation Timing</vt:lpstr>
      <vt:lpstr>Navigation Timing</vt:lpstr>
      <vt:lpstr>Resource Timing</vt:lpstr>
      <vt:lpstr>Resource Timing</vt:lpstr>
      <vt:lpstr>YOUR BULLETED LIST</vt:lpstr>
      <vt:lpstr>SYNTHETIC TESTING</vt:lpstr>
      <vt:lpstr>WebPagetest Locations</vt:lpstr>
      <vt:lpstr>CONTINUOUS IMPROVEMENT</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Of The Blue</dc:title>
  <dc:subject/>
  <dc:creator>Nik Molnar</dc:creator>
  <cp:keywords/>
  <dc:description/>
  <cp:lastModifiedBy>Nik Molnar</cp:lastModifiedBy>
  <cp:revision>939</cp:revision>
  <dcterms:modified xsi:type="dcterms:W3CDTF">2014-11-19T12:14:14Z</dcterms:modified>
</cp:coreProperties>
</file>