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8AAB-703D-0151-5F58-4E52F6CA3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A5D25-268B-0251-4587-B852CA51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5730-DD66-C04C-3616-83A7446B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71BB1-0899-E39F-0E10-169CD43A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C9FB-D754-80F7-1A36-C12B0D38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584A-9684-CED3-1327-3BD2E57B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00290-45C2-B5A2-1BCF-4E93F9CD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C1B9-EA14-F935-5D3B-2BCD0EB6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A20DD-D42C-4CDA-1A30-DEC192D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C896-DE30-DD2C-CC05-AF055E61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9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16F5AA-A5C4-814A-66A4-95426A1FF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56592-3BDE-8A0E-CEB9-1CC174B95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3664-BC34-958C-90DC-C43923BA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3A6CB-71EE-BE64-0593-EB4D6E6EF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C578-8CCE-E501-3432-F504FBFF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2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BD94-EB54-B224-7C34-A8B1A2D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ACDF-1A98-65D1-293E-7B7820E1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4F14-9835-D06E-A124-F8A5A3D1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A255-61B3-FBDE-B743-65AFE8A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69E6-07C8-F5B2-6135-EA993702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65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F0A9-AD60-90B5-F616-D2D33E2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21106-CD87-4173-7A7B-72F60B15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D79E-5EAD-F9C3-4038-95E66F2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31B47-661F-C59D-CC5C-0FBCC7B8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28FBD-D8EC-9347-4358-B7C2E680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00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7897-3349-4706-3A9B-743C0C11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2F7E-FC33-76EF-E0A5-D3A088C5B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82AA-1499-645C-1A53-2CA1D22AC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1F3C-8787-3AD4-9449-74509744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45A7-37BB-C4AF-EAAB-83FCA0FB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B3FF-36D1-C618-A92F-7E1D823C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6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F0BD-428B-1F9C-B351-2857E790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586D-6767-0A1F-248A-0409BD81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6EC31-6D19-0239-88DA-47BB280A9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CE119-8B55-4A3A-E824-FE4B961E5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56E43-D8BF-C441-EE3E-5C8D2CA51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3422F-3482-709F-B4AF-A54927DE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AD883-C116-A85F-D149-E92B7541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FCACA-CD8C-D068-AB70-B7DA4CCE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10E6-4D54-CF25-6D69-088080B8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2A583-B921-9F7A-BA3C-B71E9BCD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0ABF5-479C-4B4F-C705-4A946AE0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774E4-E001-8EBF-3531-1B27D16E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2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BBEB8-58AF-B64A-11D2-A314C007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B5BA5-1F62-D1FB-A3EB-B22802D4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BEEB7-0A08-540E-3262-99C9AF42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6F77-4612-D0DB-BDCF-BA0F5E3E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E4806-ABF8-EDA3-525D-D611CD3C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5E62-DBAF-E113-FA83-7AE62879E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1D6F6-26C6-8E82-3518-48E7C118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081EF-76B5-F2A0-62E5-D96007C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61B13-EEC6-73E5-E057-BEDCD51B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8DD7-36E7-F088-A962-7870946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B7FCC-FF09-55D9-BE5C-A2FC5F41A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6D262-8BAF-BD2D-D9B1-F0E17A6E8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A9E0-98BD-7984-E5B1-3AC3BC4F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31DFC-BAB6-EEF2-0D0D-78929990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3E1D7-D6F6-6E03-C05E-A068D769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7EAE4-A497-74E9-1AC4-D740C02C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967E2-DF45-155D-3125-ACD83E90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1D09-0344-76E3-7492-01F5898C6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2D19E-39E5-49C0-B875-280E959F5715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5FDB-271A-E704-DC0D-A671FA05D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E708-58A7-8147-05D3-E9513926E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547C4-E25B-4537-A71F-5B81B9B24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461D1-691F-DF81-75A8-660094817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Marketing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7A1E2-5E7D-41C2-B1AE-79156CEE2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- Nikhil Nair</a:t>
            </a:r>
          </a:p>
        </p:txBody>
      </p:sp>
    </p:spTree>
    <p:extLst>
      <p:ext uri="{BB962C8B-B14F-4D97-AF65-F5344CB8AC3E}">
        <p14:creationId xmlns:p14="http://schemas.microsoft.com/office/powerpoint/2010/main" val="169814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728A-376B-019F-D7D0-79264A32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865" y="2850987"/>
            <a:ext cx="10515600" cy="1325563"/>
          </a:xfrm>
        </p:spPr>
        <p:txBody>
          <a:bodyPr/>
          <a:lstStyle/>
          <a:p>
            <a:r>
              <a:rPr lang="en-IN" dirty="0"/>
              <a:t>Thank You!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9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917C-31E7-8B0A-621F-16CF4620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728" y="5120005"/>
            <a:ext cx="10515600" cy="1325563"/>
          </a:xfrm>
        </p:spPr>
        <p:txBody>
          <a:bodyPr/>
          <a:lstStyle/>
          <a:p>
            <a:r>
              <a:rPr lang="en-IN" sz="1400" dirty="0"/>
              <a:t>We observe an overall decrease in User Engagement from months April-June.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893D39-1286-FB9F-5D41-96B9652B4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36" y="975233"/>
            <a:ext cx="8066282" cy="4351338"/>
          </a:xfrm>
        </p:spPr>
      </p:pic>
    </p:spTree>
    <p:extLst>
      <p:ext uri="{BB962C8B-B14F-4D97-AF65-F5344CB8AC3E}">
        <p14:creationId xmlns:p14="http://schemas.microsoft.com/office/powerpoint/2010/main" val="291258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A6ED-E14A-2A1A-B940-BDD6B148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04" y="5088827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240x400 banner size generated the maximum clicks.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C5693-5EDB-C1DC-C4AD-4DD7CFBDD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76" y="737489"/>
            <a:ext cx="8759431" cy="4351338"/>
          </a:xfrm>
        </p:spPr>
      </p:pic>
    </p:spTree>
    <p:extLst>
      <p:ext uri="{BB962C8B-B14F-4D97-AF65-F5344CB8AC3E}">
        <p14:creationId xmlns:p14="http://schemas.microsoft.com/office/powerpoint/2010/main" val="188808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172F-D0B9-51AB-08F3-2C9DE75A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0" y="4968684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‘mno’ secures the maximum displays.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2C401F-65F9-13E1-DEC9-9540605B6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03" y="563753"/>
            <a:ext cx="8765738" cy="4351338"/>
          </a:xfrm>
        </p:spPr>
      </p:pic>
    </p:spTree>
    <p:extLst>
      <p:ext uri="{BB962C8B-B14F-4D97-AF65-F5344CB8AC3E}">
        <p14:creationId xmlns:p14="http://schemas.microsoft.com/office/powerpoint/2010/main" val="190729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5DDB-D422-ACBA-821B-1573C02F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792" y="4833355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‘ghi’ secures the maximum clicks.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7EE05-DD53-04A7-6B1A-B8D9F97C4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94" y="855242"/>
            <a:ext cx="8765738" cy="4351338"/>
          </a:xfrm>
        </p:spPr>
      </p:pic>
    </p:spTree>
    <p:extLst>
      <p:ext uri="{BB962C8B-B14F-4D97-AF65-F5344CB8AC3E}">
        <p14:creationId xmlns:p14="http://schemas.microsoft.com/office/powerpoint/2010/main" val="381886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E9C6-8787-9A60-D559-8F6184BC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766" y="4735957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Positive correlation between cost and revenue upto a cost of 400.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43834-B7E5-681A-35F8-84037868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6" y="636905"/>
            <a:ext cx="5600259" cy="4351338"/>
          </a:xfrm>
        </p:spPr>
      </p:pic>
    </p:spTree>
    <p:extLst>
      <p:ext uri="{BB962C8B-B14F-4D97-AF65-F5344CB8AC3E}">
        <p14:creationId xmlns:p14="http://schemas.microsoft.com/office/powerpoint/2010/main" val="189341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1F8E-2AA1-F2FB-4D8B-04076A3E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392" y="4941252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Significantly higher user engagement on Weekdays as compared to the Weekends.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355D84-3390-1012-B7E5-C83C0A3EE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78" y="774065"/>
            <a:ext cx="5600259" cy="4351338"/>
          </a:xfrm>
        </p:spPr>
      </p:pic>
    </p:spTree>
    <p:extLst>
      <p:ext uri="{BB962C8B-B14F-4D97-AF65-F5344CB8AC3E}">
        <p14:creationId xmlns:p14="http://schemas.microsoft.com/office/powerpoint/2010/main" val="389729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67BD-7D7C-F337-61DE-DBE7ECD0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744" y="4960175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Overall decrease from Monday to Sunday.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68BA6-3D7C-7543-F0BF-71F7B0DC9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69" y="608837"/>
            <a:ext cx="8034462" cy="4351338"/>
          </a:xfrm>
        </p:spPr>
      </p:pic>
    </p:spTree>
    <p:extLst>
      <p:ext uri="{BB962C8B-B14F-4D97-AF65-F5344CB8AC3E}">
        <p14:creationId xmlns:p14="http://schemas.microsoft.com/office/powerpoint/2010/main" val="254414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A54C-4090-4191-70B7-36A9B356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696" y="4973701"/>
            <a:ext cx="10515600" cy="1325563"/>
          </a:xfrm>
        </p:spPr>
        <p:txBody>
          <a:bodyPr>
            <a:normAutofit/>
          </a:bodyPr>
          <a:lstStyle/>
          <a:p>
            <a:r>
              <a:rPr lang="en-IN" sz="1400" dirty="0"/>
              <a:t>High user engagement directly corresponds to higher post-click conversions.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43648-4929-2B78-9AF5-D56041BFA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62" y="774065"/>
            <a:ext cx="6761676" cy="4351338"/>
          </a:xfrm>
        </p:spPr>
      </p:pic>
    </p:spTree>
    <p:extLst>
      <p:ext uri="{BB962C8B-B14F-4D97-AF65-F5344CB8AC3E}">
        <p14:creationId xmlns:p14="http://schemas.microsoft.com/office/powerpoint/2010/main" val="32148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Digital Marketing Insights</vt:lpstr>
      <vt:lpstr>We observe an overall decrease in User Engagement from months April-June.</vt:lpstr>
      <vt:lpstr>240x400 banner size generated the maximum clicks.</vt:lpstr>
      <vt:lpstr>‘mno’ secures the maximum displays.</vt:lpstr>
      <vt:lpstr>‘ghi’ secures the maximum clicks. </vt:lpstr>
      <vt:lpstr>Positive correlation between cost and revenue upto a cost of 400.</vt:lpstr>
      <vt:lpstr>Significantly higher user engagement on Weekdays as compared to the Weekends.</vt:lpstr>
      <vt:lpstr>Overall decrease from Monday to Sunday.</vt:lpstr>
      <vt:lpstr>High user engagement directly corresponds to higher post-click conversions.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Nair</dc:creator>
  <cp:lastModifiedBy>Nikhil Nair</cp:lastModifiedBy>
  <cp:revision>1</cp:revision>
  <dcterms:created xsi:type="dcterms:W3CDTF">2025-03-03T19:38:41Z</dcterms:created>
  <dcterms:modified xsi:type="dcterms:W3CDTF">2025-03-03T19:38:47Z</dcterms:modified>
</cp:coreProperties>
</file>