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4CF78-5DAB-64D4-ECCE-B241304392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D9F181-0560-A2F4-856E-7B1EEA1D0B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B45AEB-B50E-95BE-12FB-B702ABA31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6E83D-410C-4D16-97D2-CFD043871112}" type="datetimeFigureOut">
              <a:rPr lang="en-IN" smtClean="0"/>
              <a:t>08-03-2025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CF6E9A-0DFD-A26E-BD6E-B130DCD13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682C44-156F-4BD9-322B-6AEE1C7FF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CABEA-507E-4684-8EC9-25F4BC1B5F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2611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9B25A-6813-320E-7B6E-FF8B52797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3C0BBE-00AF-B528-A161-9C7874978E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FD8A42-B335-2816-3156-D76B50141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6E83D-410C-4D16-97D2-CFD043871112}" type="datetimeFigureOut">
              <a:rPr lang="en-IN" smtClean="0"/>
              <a:t>08-03-2025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1F2F53-3ACA-57A0-4F39-359753804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2736DC-27A8-566D-9C2B-2C324EF14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CABEA-507E-4684-8EC9-25F4BC1B5F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6390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08F120-80E8-A976-3697-FB8159411C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5CC228-A764-FCD3-700E-5A6ADCEE70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947C32-39B3-5ADE-A4F6-A50BB4A9E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6E83D-410C-4D16-97D2-CFD043871112}" type="datetimeFigureOut">
              <a:rPr lang="en-IN" smtClean="0"/>
              <a:t>08-03-2025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D1C13A-F9EE-C331-4989-D1627B2D8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FF3EC4-0019-57D3-846A-A8F5DACF4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CABEA-507E-4684-8EC9-25F4BC1B5F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5140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925AA-6F92-61BA-7C56-AA8444EBF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32BD48-757F-5F67-5309-FD85D14B36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D12A4-3053-DEEF-46B7-9EF7BA866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6E83D-410C-4D16-97D2-CFD043871112}" type="datetimeFigureOut">
              <a:rPr lang="en-IN" smtClean="0"/>
              <a:t>08-03-2025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54876E-CC7C-62E7-3CE1-4259F3093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3A568-1BB4-51D7-9C4A-465657A76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CABEA-507E-4684-8EC9-25F4BC1B5F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5695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A079E-D022-5462-E1CE-3F05CD171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9D286A-0D49-E729-8E32-3165CC0836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97E602-A0F3-A497-3B6F-5E3982B46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6E83D-410C-4D16-97D2-CFD043871112}" type="datetimeFigureOut">
              <a:rPr lang="en-IN" smtClean="0"/>
              <a:t>08-03-2025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347914-8D7D-545D-0A8F-8A9F94A7F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52752E-9755-F2A6-F5AA-3491BF15E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CABEA-507E-4684-8EC9-25F4BC1B5F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4197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7489E-5722-32DF-82B9-AD1A0402A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24F9E-55F6-562C-CD46-1C5A91BE90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E79301-EA98-F8BC-DF31-F8F4804937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B26BB1-CFE2-8C01-A2F2-8E0CC3F2B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6E83D-410C-4D16-97D2-CFD043871112}" type="datetimeFigureOut">
              <a:rPr lang="en-IN" smtClean="0"/>
              <a:t>08-03-2025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D709E9-9216-0E02-D315-8D8645257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E10EE2-2945-1DBD-0526-2B676E80F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CABEA-507E-4684-8EC9-25F4BC1B5F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4380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5130A-199D-499C-2F50-6E2CEE150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1D1DC9-882D-166D-D16D-F66940EC07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833EC0-68F6-6EFE-7C66-D298120EE6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F2EF09-2B8F-6093-37EC-B4DE7AC162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448879-B18F-E73B-9140-CEAACB37D8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EAD86A-082F-34D3-5B16-3D62368CC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6E83D-410C-4D16-97D2-CFD043871112}" type="datetimeFigureOut">
              <a:rPr lang="en-IN" smtClean="0"/>
              <a:t>08-03-2025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C33A78-4FFF-9E4B-651B-BE528D0C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A1D556-B447-3A78-6386-627395837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CABEA-507E-4684-8EC9-25F4BC1B5F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8294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2D98F-D253-07FF-5FD1-8E68DEB96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8A88B1-5A5E-BBE7-F960-6C9DEA6DA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6E83D-410C-4D16-97D2-CFD043871112}" type="datetimeFigureOut">
              <a:rPr lang="en-IN" smtClean="0"/>
              <a:t>08-03-2025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3FC719-82EC-E87F-BFCF-DB3E9185A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6539F2-C3FD-7A07-A916-101EBB793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CABEA-507E-4684-8EC9-25F4BC1B5F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6912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9FE2E1-4CFF-3E19-9DF5-0CC2B6B1B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6E83D-410C-4D16-97D2-CFD043871112}" type="datetimeFigureOut">
              <a:rPr lang="en-IN" smtClean="0"/>
              <a:t>08-03-2025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39A942-D92F-0518-DDE9-B38462BF5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1CE0CA-79C2-322B-CFDC-41E8EC7A7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CABEA-507E-4684-8EC9-25F4BC1B5F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4957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D7A26-0EA7-6C75-5228-6D7B0CF02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5894A-0695-BA7B-B50C-EF36D96C3E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08753C-8CD0-1243-1668-7C0952D0BA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AB7D8C-105D-9D01-7A87-B8DE1E788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6E83D-410C-4D16-97D2-CFD043871112}" type="datetimeFigureOut">
              <a:rPr lang="en-IN" smtClean="0"/>
              <a:t>08-03-2025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A99D07-BE35-A287-3270-7CAB77D56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E65F66-508C-86A2-605D-85AC932DF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CABEA-507E-4684-8EC9-25F4BC1B5F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6267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11FCF-E299-6373-7D6E-DA6319428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05E336-1F3F-6493-79E8-BA6DE3FF0B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EE28FD-2CAC-BEDA-2A87-CE16BA1FBF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B35ECC-A2DA-94A0-C3E5-E3EEE0307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6E83D-410C-4D16-97D2-CFD043871112}" type="datetimeFigureOut">
              <a:rPr lang="en-IN" smtClean="0"/>
              <a:t>08-03-2025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A4104E-117D-3148-B6D2-840F53281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EBD1E6-046F-7F96-4744-C5A982290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CABEA-507E-4684-8EC9-25F4BC1B5F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2230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582111-1423-98F6-9127-A384ACC9E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7CA64F-2E65-6E67-889D-98BDD14826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E3D2A3-609A-161D-74F5-D5C7DF84E5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D6E83D-410C-4D16-97D2-CFD043871112}" type="datetimeFigureOut">
              <a:rPr lang="en-IN" smtClean="0"/>
              <a:t>08-03-2025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20AC17-31A2-CB7C-9010-B09240847A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511F8B-99B5-EE3D-7522-24E05250BE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9CABEA-507E-4684-8EC9-25F4BC1B5F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0658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05A66-73F1-D716-CC6A-A92BB5D7C4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Sales Prediction Dataset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2D4782-9ACA-15D1-A055-991624CC4F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– Nikhil Nair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90165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D9726-AA78-1949-46B8-414C20785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2488" y="2542032"/>
            <a:ext cx="10515600" cy="1260920"/>
          </a:xfrm>
        </p:spPr>
        <p:txBody>
          <a:bodyPr/>
          <a:lstStyle/>
          <a:p>
            <a:r>
              <a:rPr lang="en-US" dirty="0"/>
              <a:t>SOME INSIGHTS GAINED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11384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51B9606-AEBE-C493-8F35-3421271E0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5672" y="2129917"/>
            <a:ext cx="10515600" cy="1984883"/>
          </a:xfrm>
        </p:spPr>
        <p:txBody>
          <a:bodyPr/>
          <a:lstStyle/>
          <a:p>
            <a:r>
              <a:rPr lang="en-US" dirty="0"/>
              <a:t>The average amount spent on TV advertising is: $147.04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62723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828FE-E36C-FE45-323B-B76AD4521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368" y="2669413"/>
            <a:ext cx="10515600" cy="1325563"/>
          </a:xfrm>
        </p:spPr>
        <p:txBody>
          <a:bodyPr/>
          <a:lstStyle/>
          <a:p>
            <a:r>
              <a:rPr lang="en-US" dirty="0"/>
              <a:t>Correlation between radio advertising expenditure and product sales is: 0.35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04087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0E3DF-A3BF-18D8-AB43-D07275BFC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7968" y="2766218"/>
            <a:ext cx="10515600" cy="1325563"/>
          </a:xfrm>
        </p:spPr>
        <p:txBody>
          <a:bodyPr/>
          <a:lstStyle/>
          <a:p>
            <a:r>
              <a:rPr lang="en-US" dirty="0"/>
              <a:t>Advertising medium with the highest impact on sales is: TV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22324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82204-6682-0492-3AA4-BA9BD65C7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9332" y="218012"/>
            <a:ext cx="3932237" cy="1600200"/>
          </a:xfrm>
        </p:spPr>
        <p:txBody>
          <a:bodyPr/>
          <a:lstStyle/>
          <a:p>
            <a:r>
              <a:rPr lang="en-US" dirty="0"/>
              <a:t>Actual vs. Predicted Sales (after Regression fitting)</a:t>
            </a:r>
            <a:endParaRPr lang="en-IN" dirty="0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ECFF6EF0-A8BF-8E00-3667-CC1D17A1B855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88" r="9488"/>
          <a:stretch>
            <a:fillRect/>
          </a:stretch>
        </p:blipFill>
        <p:spPr>
          <a:xfrm>
            <a:off x="2805906" y="1984121"/>
            <a:ext cx="5896420" cy="4655867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D23FBF-8069-1EB4-BD6B-957749793C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 flipH="1">
            <a:off x="794069" y="2057400"/>
            <a:ext cx="45719" cy="45719"/>
          </a:xfrm>
        </p:spPr>
        <p:txBody>
          <a:bodyPr>
            <a:normAutofit fontScale="25000" lnSpcReduction="20000"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94519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E685A-0BB3-FA91-555F-44203F90C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1392" y="2532253"/>
            <a:ext cx="10515600" cy="1325563"/>
          </a:xfrm>
        </p:spPr>
        <p:txBody>
          <a:bodyPr/>
          <a:lstStyle/>
          <a:p>
            <a:r>
              <a:rPr lang="en-IN" dirty="0"/>
              <a:t>Model score on normalized data: 0.91</a:t>
            </a:r>
          </a:p>
        </p:txBody>
      </p:sp>
    </p:spTree>
    <p:extLst>
      <p:ext uri="{BB962C8B-B14F-4D97-AF65-F5344CB8AC3E}">
        <p14:creationId xmlns:p14="http://schemas.microsoft.com/office/powerpoint/2010/main" val="18938668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4AA4C-F6FD-7C20-4833-5660FAFDF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13381"/>
            <a:ext cx="10515600" cy="1325563"/>
          </a:xfrm>
        </p:spPr>
        <p:txBody>
          <a:bodyPr/>
          <a:lstStyle/>
          <a:p>
            <a:r>
              <a:rPr lang="en-US" dirty="0"/>
              <a:t>Model score when only Radio and Newspaper are used as predictors: 0.11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2208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73</Words>
  <Application>Microsoft Office PowerPoint</Application>
  <PresentationFormat>Widescreen</PresentationFormat>
  <Paragraphs>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Sales Prediction Dataset</vt:lpstr>
      <vt:lpstr>SOME INSIGHTS GAINED</vt:lpstr>
      <vt:lpstr>The average amount spent on TV advertising is: $147.04</vt:lpstr>
      <vt:lpstr>Correlation between radio advertising expenditure and product sales is: 0.35</vt:lpstr>
      <vt:lpstr>Advertising medium with the highest impact on sales is: TV</vt:lpstr>
      <vt:lpstr>Actual vs. Predicted Sales (after Regression fitting)</vt:lpstr>
      <vt:lpstr>Model score on normalized data: 0.91</vt:lpstr>
      <vt:lpstr>Model score when only Radio and Newspaper are used as predictors: 0.11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Nikhil Nair</dc:creator>
  <cp:lastModifiedBy>Nikhil Nair</cp:lastModifiedBy>
  <cp:revision>1</cp:revision>
  <dcterms:created xsi:type="dcterms:W3CDTF">2025-03-08T10:06:21Z</dcterms:created>
  <dcterms:modified xsi:type="dcterms:W3CDTF">2025-03-08T10:13:31Z</dcterms:modified>
</cp:coreProperties>
</file>