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766E-722C-A043-B7FF-AFDC900A3A9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3C4E9-0F45-DB4F-AF7A-06C0F8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3C4E9-0F45-DB4F-AF7A-06C0F872A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51CB-1C56-9743-A5B7-2761378B2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Вирішення задач в функціональному стилі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86FEE-8A5A-CC43-9B5A-90CE33BD6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Нікандр</a:t>
            </a:r>
            <a:r>
              <a:rPr lang="uk-UA" dirty="0"/>
              <a:t> </a:t>
            </a:r>
            <a:r>
              <a:rPr lang="uk-UA" dirty="0" err="1"/>
              <a:t>Маргаль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6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8F6EC36-EFD8-E945-BBBD-B04CCC345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21533"/>
            <a:ext cx="9275434" cy="2502155"/>
          </a:xfrm>
        </p:spPr>
      </p:pic>
    </p:spTree>
    <p:extLst>
      <p:ext uri="{BB962C8B-B14F-4D97-AF65-F5344CB8AC3E}">
        <p14:creationId xmlns:p14="http://schemas.microsoft.com/office/powerpoint/2010/main" val="420255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335-F7E0-1945-AB16-51F7F552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286" y="2971800"/>
            <a:ext cx="4833006" cy="914400"/>
          </a:xfrm>
        </p:spPr>
        <p:txBody>
          <a:bodyPr>
            <a:normAutofit/>
          </a:bodyPr>
          <a:lstStyle/>
          <a:p>
            <a:pPr algn="ctr"/>
            <a:r>
              <a:rPr lang="uk-UA" sz="4400" dirty="0"/>
              <a:t>Дякую за увагу!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330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EF08-E1A4-B94D-B615-423283A6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Зворотня</a:t>
            </a:r>
            <a:r>
              <a:rPr lang="uk-UA" dirty="0"/>
              <a:t> польська нотація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7FE6-A9E7-3842-82B1-A42DF6F0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Звичайний вираз: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10 - (4 + 3) * 2</a:t>
            </a:r>
          </a:p>
          <a:p>
            <a:r>
              <a:rPr lang="uk-UA" dirty="0"/>
              <a:t>Вираз у </a:t>
            </a:r>
            <a:r>
              <a:rPr lang="uk-UA" dirty="0" err="1"/>
              <a:t>зворотньому</a:t>
            </a:r>
            <a:r>
              <a:rPr lang="uk-UA" dirty="0"/>
              <a:t> записі: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10 4 3 + 2 * -</a:t>
            </a:r>
            <a:endParaRPr lang="uk-U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131F-5DC8-7544-8EBA-BBF56382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429000"/>
            <a:ext cx="7943915" cy="28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489F-71AB-D645-8EB7-9C5E5FF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6841"/>
            <a:ext cx="8596668" cy="569452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Спробуємо визначити функцію для обчислення виразів у ЗПН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solveRPN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::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a) =&gt; String -&gt; a</a:t>
            </a:r>
          </a:p>
          <a:p>
            <a:pPr marL="0" indent="0">
              <a:buNone/>
            </a:pPr>
            <a:r>
              <a:rPr lang="uk-UA" dirty="0"/>
              <a:t>Для простоти розіб’ємо рядок з виразом</a:t>
            </a:r>
            <a:r>
              <a:rPr lang="en-US" dirty="0"/>
              <a:t> </a:t>
            </a:r>
            <a:r>
              <a:rPr lang="uk-UA" dirty="0"/>
              <a:t>на операнди і оператори функцією </a:t>
            </a:r>
            <a:r>
              <a:rPr lang="en-US" b="1" dirty="0"/>
              <a:t>words</a:t>
            </a:r>
            <a:r>
              <a:rPr lang="uk-UA" b="1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words "10 4 3 + 2 * - " = ["10","4","3","+","2","*","-"] </a:t>
            </a:r>
          </a:p>
          <a:p>
            <a:pPr marL="0" indent="0">
              <a:buNone/>
            </a:pPr>
            <a:r>
              <a:rPr lang="uk-UA" dirty="0"/>
              <a:t>Для вирішення задачі просто використати функцію згортки вліво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foldl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0CD5-0B5F-5E45-B892-A10ADAD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0500"/>
            <a:ext cx="7848600" cy="1397000"/>
          </a:xfrm>
          <a:prstGeom prst="rect">
            <a:avLst/>
          </a:prstGeom>
        </p:spPr>
      </p:pic>
      <p:pic>
        <p:nvPicPr>
          <p:cNvPr id="7" name="Picture 6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6C4EBA42-05DE-9A45-8735-AE85FD89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53512"/>
            <a:ext cx="5892800" cy="939800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9ACAAAE-8209-844C-B004-1C38F8CB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119324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8F604AF-9080-F344-896A-DE699DED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22" y="739857"/>
            <a:ext cx="7226300" cy="2959100"/>
          </a:xfrm>
        </p:spPr>
      </p:pic>
      <p:pic>
        <p:nvPicPr>
          <p:cNvPr id="11" name="Picture 10" descr="A close up of a screen&#13;&#10;&#13;&#10;Description automatically generated">
            <a:extLst>
              <a:ext uri="{FF2B5EF4-FFF2-40B4-BE49-F238E27FC236}">
                <a16:creationId xmlns:a16="http://schemas.microsoft.com/office/drawing/2014/main" id="{0F23497A-7DCC-9E48-9784-E65108A4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22" y="4638593"/>
            <a:ext cx="7302500" cy="201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DA5C82-9CFF-384E-BB6D-23353BCB4C2A}"/>
              </a:ext>
            </a:extLst>
          </p:cNvPr>
          <p:cNvSpPr txBox="1"/>
          <p:nvPr/>
        </p:nvSpPr>
        <p:spPr>
          <a:xfrm>
            <a:off x="648822" y="283780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результаті, функція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solveRPN</a:t>
            </a:r>
            <a:r>
              <a:rPr lang="uk-UA" b="1" dirty="0">
                <a:solidFill>
                  <a:srgbClr val="000000"/>
                </a:solidFill>
              </a:rPr>
              <a:t>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матиме вигляд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4D80-D7EC-C54B-8C9C-318E5C405E92}"/>
              </a:ext>
            </a:extLst>
          </p:cNvPr>
          <p:cNvSpPr txBox="1"/>
          <p:nvPr/>
        </p:nvSpPr>
        <p:spPr>
          <a:xfrm>
            <a:off x="648822" y="4217398"/>
            <a:ext cx="733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Протестуємо функцію на різних значеннях операторів і операндів: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F978-B044-4A48-BD5C-0B18F0B3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 </a:t>
            </a:r>
            <a:r>
              <a:rPr lang="uk-UA" dirty="0" err="1"/>
              <a:t>Гітроу</a:t>
            </a:r>
            <a:r>
              <a:rPr lang="uk-UA" dirty="0"/>
              <a:t> до Лондона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D9EB-A535-F74F-812B-01D9FE65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Суть задачі полягає в тому, щоб за найменший проміжок часу дістатися від одного місця до іншого.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C99FB-4AB8-764A-8E63-32B70CBB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7" y="3678621"/>
            <a:ext cx="8569853" cy="2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77759-B271-3140-B1B3-0555CDB1D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08" y="3573517"/>
            <a:ext cx="8200008" cy="2916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5C040-165A-0647-91BC-BB7EF086318F}"/>
              </a:ext>
            </a:extLst>
          </p:cNvPr>
          <p:cNvSpPr txBox="1"/>
          <p:nvPr/>
        </p:nvSpPr>
        <p:spPr>
          <a:xfrm>
            <a:off x="283778" y="367862"/>
            <a:ext cx="8759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Полегшимо собі задачу, спростивши схему. Також введемо деякі позначення: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– рухатися прямо дорогою 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– рухатися прямо дорогою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– повернути і їхати прямо, поки не зустрінемо сусідню дорогу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Поступово шукатимемо найкоротшу дорогу до кожної з точок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і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Bn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на кожній</a:t>
            </a:r>
          </a:p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ітерації використовуючи знання про попередні точки. Таким чином ми знайдем</a:t>
            </a:r>
          </a:p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найкоротший шлях, коли дійдемо до точок з індексом 4.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D031462-121C-8D48-96BD-4EEE60FC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37" y="758215"/>
            <a:ext cx="8596312" cy="5831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3856D-A151-D847-BF59-C1112660D122}"/>
              </a:ext>
            </a:extLst>
          </p:cNvPr>
          <p:cNvSpPr txBox="1"/>
          <p:nvPr/>
        </p:nvSpPr>
        <p:spPr>
          <a:xfrm>
            <a:off x="635822" y="388883"/>
            <a:ext cx="709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Визначимо структуру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 похідний від неї тип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RoadSystem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929EF-7E73-BA4D-B0B2-C7B415FDC8BC}"/>
              </a:ext>
            </a:extLst>
          </p:cNvPr>
          <p:cNvSpPr txBox="1"/>
          <p:nvPr/>
        </p:nvSpPr>
        <p:spPr>
          <a:xfrm>
            <a:off x="629937" y="1977282"/>
            <a:ext cx="734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Тоді наша система доріг від </a:t>
            </a:r>
            <a:r>
              <a:rPr lang="uk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Гітроу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до Лондона виглядатиме так: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E474C447-5509-5944-ABFF-C1AA1CF2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7" y="2385730"/>
            <a:ext cx="8596312" cy="602495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FFD96C9-799A-5948-9098-4C13E201F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7" y="4023950"/>
            <a:ext cx="8596312" cy="580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92E369-B1FA-914C-B1F6-093F587634CB}"/>
              </a:ext>
            </a:extLst>
          </p:cNvPr>
          <p:cNvSpPr txBox="1"/>
          <p:nvPr/>
        </p:nvSpPr>
        <p:spPr>
          <a:xfrm>
            <a:off x="629937" y="362218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результуючого шляху визначимо ще одну структуру і тип: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1DEAF-3003-F24C-8A11-2EE0331A3773}"/>
              </a:ext>
            </a:extLst>
          </p:cNvPr>
          <p:cNvSpPr txBox="1"/>
          <p:nvPr/>
        </p:nvSpPr>
        <p:spPr>
          <a:xfrm>
            <a:off x="1040524" y="5517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8353A-5573-E44A-AC5F-7DA1030058B3}"/>
              </a:ext>
            </a:extLst>
          </p:cNvPr>
          <p:cNvSpPr txBox="1"/>
          <p:nvPr/>
        </p:nvSpPr>
        <p:spPr>
          <a:xfrm>
            <a:off x="629937" y="5236815"/>
            <a:ext cx="1036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Визначимо нашу функцію пошуку оптимального шляху: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optimalPath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::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RoadSystem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-&gt; Path</a:t>
            </a:r>
            <a:endParaRPr lang="uk-UA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 передачі їй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heathrowToLondon</a:t>
            </a:r>
            <a:r>
              <a:rPr lang="uk-U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як параметру, вона має повертати: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3FD8DEA-6D10-974E-BA75-CC021E63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7" y="5873387"/>
            <a:ext cx="8596312" cy="3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28-876B-E646-9FEA-680C7EF1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5007"/>
            <a:ext cx="8596668" cy="5526355"/>
          </a:xfrm>
        </p:spPr>
        <p:txBody>
          <a:bodyPr/>
          <a:lstStyle/>
          <a:p>
            <a:r>
              <a:rPr lang="uk-UA" dirty="0"/>
              <a:t>Визначимо функцію, що симулює один «крок» по дорозі</a:t>
            </a:r>
            <a:r>
              <a:rPr lang="en-US" dirty="0"/>
              <a:t> – </a:t>
            </a:r>
            <a:r>
              <a:rPr lang="uk-UA" dirty="0"/>
              <a:t>приймає вже пройдений шлях А і Б і можливості його продовження і повертає два найкоротших з цих продовжень.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A6A1D4-87BA-9844-9516-D38470BA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6749"/>
            <a:ext cx="8596668" cy="3074091"/>
          </a:xfrm>
          <a:prstGeom prst="rect">
            <a:avLst/>
          </a:prstGeom>
        </p:spPr>
      </p:pic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83E9898-9BB8-8542-88D4-E201B7D0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108732"/>
            <a:ext cx="8596668" cy="5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5B1B-D9BE-204E-B3FE-3F94922A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5007"/>
            <a:ext cx="8596668" cy="5526355"/>
          </a:xfrm>
        </p:spPr>
        <p:txBody>
          <a:bodyPr/>
          <a:lstStyle/>
          <a:p>
            <a:r>
              <a:rPr lang="uk-UA" dirty="0"/>
              <a:t>Тепер побудуємо функцію, що шукає </a:t>
            </a:r>
            <a:r>
              <a:rPr lang="uk-UA" dirty="0" err="1"/>
              <a:t>оптмальний</a:t>
            </a:r>
            <a:r>
              <a:rPr lang="uk-UA" dirty="0"/>
              <a:t> шлях між початковою і кінцевою точками: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Косметична функція для поділ введеної інформації на групи по </a:t>
            </a:r>
            <a:r>
              <a:rPr lang="en-US" dirty="0"/>
              <a:t>N </a:t>
            </a:r>
            <a:r>
              <a:rPr lang="uk-UA" dirty="0"/>
              <a:t>чисел: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3E914-2DD1-4840-8BDD-64FB60C3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18324"/>
            <a:ext cx="8596668" cy="1382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183C9-0271-424C-A61C-1B0C2E48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66702"/>
            <a:ext cx="8596668" cy="562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355AD-B60D-AD4E-9DCE-2F49F0BF6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051519"/>
            <a:ext cx="8596668" cy="9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61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Words>319</Words>
  <Application>Microsoft Macintosh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Вирішення задач в функціональному стилі</vt:lpstr>
      <vt:lpstr>Зворотня польська нотація</vt:lpstr>
      <vt:lpstr>PowerPoint Presentation</vt:lpstr>
      <vt:lpstr>PowerPoint Presentation</vt:lpstr>
      <vt:lpstr>Від Гітроу до Лондона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Вирішення задач в функціональному стилі</dc:title>
  <dc:creator>Microsoft Office User</dc:creator>
  <cp:lastModifiedBy>Microsoft Office User</cp:lastModifiedBy>
  <cp:revision>13</cp:revision>
  <dcterms:created xsi:type="dcterms:W3CDTF">2018-11-06T15:07:43Z</dcterms:created>
  <dcterms:modified xsi:type="dcterms:W3CDTF">2018-11-07T08:28:58Z</dcterms:modified>
</cp:coreProperties>
</file>