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694" y="1029461"/>
            <a:ext cx="97246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094" y="151904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84" y="0"/>
                </a:moveTo>
                <a:lnTo>
                  <a:pt x="3121037" y="35509"/>
                </a:lnTo>
                <a:lnTo>
                  <a:pt x="3015564" y="70370"/>
                </a:lnTo>
                <a:lnTo>
                  <a:pt x="2910014" y="104736"/>
                </a:lnTo>
                <a:lnTo>
                  <a:pt x="2697505" y="169214"/>
                </a:lnTo>
                <a:lnTo>
                  <a:pt x="2591104" y="200685"/>
                </a:lnTo>
                <a:lnTo>
                  <a:pt x="2485694" y="230035"/>
                </a:lnTo>
                <a:lnTo>
                  <a:pt x="2378214" y="259067"/>
                </a:lnTo>
                <a:lnTo>
                  <a:pt x="2271598" y="287261"/>
                </a:lnTo>
                <a:lnTo>
                  <a:pt x="2059825" y="340550"/>
                </a:lnTo>
                <a:lnTo>
                  <a:pt x="1954695" y="365785"/>
                </a:lnTo>
                <a:lnTo>
                  <a:pt x="1743951" y="413384"/>
                </a:lnTo>
                <a:lnTo>
                  <a:pt x="1639735" y="436181"/>
                </a:lnTo>
                <a:lnTo>
                  <a:pt x="1536636" y="457606"/>
                </a:lnTo>
                <a:lnTo>
                  <a:pt x="1330147" y="498894"/>
                </a:lnTo>
                <a:lnTo>
                  <a:pt x="1127429" y="536816"/>
                </a:lnTo>
                <a:lnTo>
                  <a:pt x="1027074" y="554799"/>
                </a:lnTo>
                <a:lnTo>
                  <a:pt x="927493" y="571461"/>
                </a:lnTo>
                <a:lnTo>
                  <a:pt x="829322" y="588479"/>
                </a:lnTo>
                <a:lnTo>
                  <a:pt x="731875" y="603923"/>
                </a:lnTo>
                <a:lnTo>
                  <a:pt x="447992" y="646874"/>
                </a:lnTo>
                <a:lnTo>
                  <a:pt x="174802" y="683894"/>
                </a:lnTo>
                <a:lnTo>
                  <a:pt x="0" y="705142"/>
                </a:lnTo>
                <a:lnTo>
                  <a:pt x="39103" y="766533"/>
                </a:lnTo>
                <a:lnTo>
                  <a:pt x="66157" y="767311"/>
                </a:lnTo>
                <a:lnTo>
                  <a:pt x="95126" y="767756"/>
                </a:lnTo>
                <a:lnTo>
                  <a:pt x="125953" y="767874"/>
                </a:lnTo>
                <a:lnTo>
                  <a:pt x="158581" y="767673"/>
                </a:lnTo>
                <a:lnTo>
                  <a:pt x="229018" y="766341"/>
                </a:lnTo>
                <a:lnTo>
                  <a:pt x="305987" y="763815"/>
                </a:lnTo>
                <a:lnTo>
                  <a:pt x="389039" y="760153"/>
                </a:lnTo>
                <a:lnTo>
                  <a:pt x="477725" y="755409"/>
                </a:lnTo>
                <a:lnTo>
                  <a:pt x="571594" y="749641"/>
                </a:lnTo>
                <a:lnTo>
                  <a:pt x="670197" y="742904"/>
                </a:lnTo>
                <a:lnTo>
                  <a:pt x="773085" y="735255"/>
                </a:lnTo>
                <a:lnTo>
                  <a:pt x="879807" y="726751"/>
                </a:lnTo>
                <a:lnTo>
                  <a:pt x="1046099" y="712511"/>
                </a:lnTo>
                <a:lnTo>
                  <a:pt x="1218490" y="696662"/>
                </a:lnTo>
                <a:lnTo>
                  <a:pt x="1395464" y="679392"/>
                </a:lnTo>
                <a:lnTo>
                  <a:pt x="1575503" y="660892"/>
                </a:lnTo>
                <a:lnTo>
                  <a:pt x="1757090" y="641350"/>
                </a:lnTo>
                <a:lnTo>
                  <a:pt x="1938708" y="620958"/>
                </a:lnTo>
                <a:lnTo>
                  <a:pt x="2118839" y="599904"/>
                </a:lnTo>
                <a:lnTo>
                  <a:pt x="2295966" y="578378"/>
                </a:lnTo>
                <a:lnTo>
                  <a:pt x="2468572" y="556570"/>
                </a:lnTo>
                <a:lnTo>
                  <a:pt x="2635139" y="534669"/>
                </a:lnTo>
                <a:lnTo>
                  <a:pt x="2794151" y="512866"/>
                </a:lnTo>
                <a:lnTo>
                  <a:pt x="2944090" y="491349"/>
                </a:lnTo>
                <a:lnTo>
                  <a:pt x="3083438" y="470309"/>
                </a:lnTo>
                <a:lnTo>
                  <a:pt x="3169704" y="456640"/>
                </a:lnTo>
                <a:lnTo>
                  <a:pt x="3250139" y="443324"/>
                </a:lnTo>
                <a:lnTo>
                  <a:pt x="3288029" y="436816"/>
                </a:lnTo>
                <a:lnTo>
                  <a:pt x="3264926" y="270503"/>
                </a:lnTo>
                <a:lnTo>
                  <a:pt x="3245426" y="138030"/>
                </a:lnTo>
                <a:lnTo>
                  <a:pt x="322638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66"/>
                </a:lnTo>
                <a:lnTo>
                  <a:pt x="11709260" y="470166"/>
                </a:lnTo>
                <a:lnTo>
                  <a:pt x="11709260" y="1871662"/>
                </a:lnTo>
                <a:lnTo>
                  <a:pt x="11482261" y="1906905"/>
                </a:lnTo>
                <a:lnTo>
                  <a:pt x="11226673" y="1945005"/>
                </a:lnTo>
                <a:lnTo>
                  <a:pt x="10971086" y="1981517"/>
                </a:lnTo>
                <a:lnTo>
                  <a:pt x="10458323" y="2045017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689973" y="2124392"/>
                </a:lnTo>
                <a:lnTo>
                  <a:pt x="9434385" y="2146617"/>
                </a:lnTo>
                <a:lnTo>
                  <a:pt x="8927973" y="2184717"/>
                </a:lnTo>
                <a:lnTo>
                  <a:pt x="8675560" y="2200592"/>
                </a:lnTo>
                <a:lnTo>
                  <a:pt x="8173910" y="2225992"/>
                </a:lnTo>
                <a:lnTo>
                  <a:pt x="7926260" y="2237105"/>
                </a:lnTo>
                <a:lnTo>
                  <a:pt x="7680198" y="2245042"/>
                </a:lnTo>
                <a:lnTo>
                  <a:pt x="7191248" y="2257742"/>
                </a:lnTo>
                <a:lnTo>
                  <a:pt x="6710235" y="2264092"/>
                </a:lnTo>
                <a:lnTo>
                  <a:pt x="6473698" y="2265680"/>
                </a:lnTo>
                <a:lnTo>
                  <a:pt x="6238748" y="2264092"/>
                </a:lnTo>
                <a:lnTo>
                  <a:pt x="6006973" y="2264092"/>
                </a:lnTo>
                <a:lnTo>
                  <a:pt x="5776785" y="2260917"/>
                </a:lnTo>
                <a:lnTo>
                  <a:pt x="5108448" y="2246630"/>
                </a:lnTo>
                <a:lnTo>
                  <a:pt x="4676648" y="2230755"/>
                </a:lnTo>
                <a:lnTo>
                  <a:pt x="4467098" y="2222817"/>
                </a:lnTo>
                <a:lnTo>
                  <a:pt x="4057523" y="2202180"/>
                </a:lnTo>
                <a:lnTo>
                  <a:pt x="3665410" y="2179955"/>
                </a:lnTo>
                <a:lnTo>
                  <a:pt x="3289173" y="2156142"/>
                </a:lnTo>
                <a:lnTo>
                  <a:pt x="2931985" y="2130742"/>
                </a:lnTo>
                <a:lnTo>
                  <a:pt x="2592260" y="2103755"/>
                </a:lnTo>
                <a:lnTo>
                  <a:pt x="2276348" y="2075180"/>
                </a:lnTo>
                <a:lnTo>
                  <a:pt x="1979485" y="2046605"/>
                </a:lnTo>
                <a:lnTo>
                  <a:pt x="1706435" y="2018030"/>
                </a:lnTo>
                <a:lnTo>
                  <a:pt x="1455610" y="1991042"/>
                </a:lnTo>
                <a:lnTo>
                  <a:pt x="1233360" y="1965642"/>
                </a:lnTo>
                <a:lnTo>
                  <a:pt x="1033335" y="1941830"/>
                </a:lnTo>
                <a:lnTo>
                  <a:pt x="863473" y="1921192"/>
                </a:lnTo>
                <a:lnTo>
                  <a:pt x="722185" y="1902142"/>
                </a:lnTo>
                <a:lnTo>
                  <a:pt x="526923" y="1875155"/>
                </a:lnTo>
                <a:lnTo>
                  <a:pt x="476377" y="18679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8252" y="0"/>
            <a:ext cx="765047" cy="120853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74764" y="2609088"/>
            <a:ext cx="1956815" cy="170230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07435" y="2566416"/>
            <a:ext cx="2563355" cy="156819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1328" y="3744468"/>
            <a:ext cx="5522963" cy="290015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08247" y="4364735"/>
            <a:ext cx="1662683" cy="16611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094" y="151904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84" y="0"/>
                </a:moveTo>
                <a:lnTo>
                  <a:pt x="3121037" y="35509"/>
                </a:lnTo>
                <a:lnTo>
                  <a:pt x="3015564" y="70370"/>
                </a:lnTo>
                <a:lnTo>
                  <a:pt x="2910014" y="104736"/>
                </a:lnTo>
                <a:lnTo>
                  <a:pt x="2697505" y="169214"/>
                </a:lnTo>
                <a:lnTo>
                  <a:pt x="2591104" y="200685"/>
                </a:lnTo>
                <a:lnTo>
                  <a:pt x="2485694" y="230035"/>
                </a:lnTo>
                <a:lnTo>
                  <a:pt x="2378214" y="259067"/>
                </a:lnTo>
                <a:lnTo>
                  <a:pt x="2271598" y="287261"/>
                </a:lnTo>
                <a:lnTo>
                  <a:pt x="2059825" y="340550"/>
                </a:lnTo>
                <a:lnTo>
                  <a:pt x="1954695" y="365785"/>
                </a:lnTo>
                <a:lnTo>
                  <a:pt x="1743951" y="413384"/>
                </a:lnTo>
                <a:lnTo>
                  <a:pt x="1639735" y="436181"/>
                </a:lnTo>
                <a:lnTo>
                  <a:pt x="1536636" y="457606"/>
                </a:lnTo>
                <a:lnTo>
                  <a:pt x="1330147" y="498894"/>
                </a:lnTo>
                <a:lnTo>
                  <a:pt x="1127429" y="536816"/>
                </a:lnTo>
                <a:lnTo>
                  <a:pt x="1027074" y="554799"/>
                </a:lnTo>
                <a:lnTo>
                  <a:pt x="927493" y="571461"/>
                </a:lnTo>
                <a:lnTo>
                  <a:pt x="829322" y="588479"/>
                </a:lnTo>
                <a:lnTo>
                  <a:pt x="731875" y="603923"/>
                </a:lnTo>
                <a:lnTo>
                  <a:pt x="447992" y="646874"/>
                </a:lnTo>
                <a:lnTo>
                  <a:pt x="174802" y="683894"/>
                </a:lnTo>
                <a:lnTo>
                  <a:pt x="0" y="705142"/>
                </a:lnTo>
                <a:lnTo>
                  <a:pt x="39103" y="766533"/>
                </a:lnTo>
                <a:lnTo>
                  <a:pt x="66157" y="767311"/>
                </a:lnTo>
                <a:lnTo>
                  <a:pt x="95126" y="767756"/>
                </a:lnTo>
                <a:lnTo>
                  <a:pt x="125953" y="767874"/>
                </a:lnTo>
                <a:lnTo>
                  <a:pt x="158581" y="767673"/>
                </a:lnTo>
                <a:lnTo>
                  <a:pt x="229018" y="766341"/>
                </a:lnTo>
                <a:lnTo>
                  <a:pt x="305987" y="763815"/>
                </a:lnTo>
                <a:lnTo>
                  <a:pt x="389039" y="760153"/>
                </a:lnTo>
                <a:lnTo>
                  <a:pt x="477725" y="755409"/>
                </a:lnTo>
                <a:lnTo>
                  <a:pt x="571594" y="749641"/>
                </a:lnTo>
                <a:lnTo>
                  <a:pt x="670197" y="742904"/>
                </a:lnTo>
                <a:lnTo>
                  <a:pt x="773085" y="735255"/>
                </a:lnTo>
                <a:lnTo>
                  <a:pt x="879807" y="726751"/>
                </a:lnTo>
                <a:lnTo>
                  <a:pt x="1046099" y="712511"/>
                </a:lnTo>
                <a:lnTo>
                  <a:pt x="1218490" y="696662"/>
                </a:lnTo>
                <a:lnTo>
                  <a:pt x="1395464" y="679392"/>
                </a:lnTo>
                <a:lnTo>
                  <a:pt x="1575503" y="660892"/>
                </a:lnTo>
                <a:lnTo>
                  <a:pt x="1757090" y="641350"/>
                </a:lnTo>
                <a:lnTo>
                  <a:pt x="1938708" y="620958"/>
                </a:lnTo>
                <a:lnTo>
                  <a:pt x="2118839" y="599904"/>
                </a:lnTo>
                <a:lnTo>
                  <a:pt x="2295966" y="578378"/>
                </a:lnTo>
                <a:lnTo>
                  <a:pt x="2468572" y="556570"/>
                </a:lnTo>
                <a:lnTo>
                  <a:pt x="2635139" y="534669"/>
                </a:lnTo>
                <a:lnTo>
                  <a:pt x="2794151" y="512866"/>
                </a:lnTo>
                <a:lnTo>
                  <a:pt x="2944090" y="491349"/>
                </a:lnTo>
                <a:lnTo>
                  <a:pt x="3083438" y="470309"/>
                </a:lnTo>
                <a:lnTo>
                  <a:pt x="3169704" y="456640"/>
                </a:lnTo>
                <a:lnTo>
                  <a:pt x="3250139" y="443324"/>
                </a:lnTo>
                <a:lnTo>
                  <a:pt x="3288029" y="436816"/>
                </a:lnTo>
                <a:lnTo>
                  <a:pt x="3264926" y="270503"/>
                </a:lnTo>
                <a:lnTo>
                  <a:pt x="3245426" y="138030"/>
                </a:lnTo>
                <a:lnTo>
                  <a:pt x="322638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66"/>
                </a:lnTo>
                <a:lnTo>
                  <a:pt x="11709260" y="470166"/>
                </a:lnTo>
                <a:lnTo>
                  <a:pt x="11709260" y="1871662"/>
                </a:lnTo>
                <a:lnTo>
                  <a:pt x="11482261" y="1906905"/>
                </a:lnTo>
                <a:lnTo>
                  <a:pt x="11226673" y="1945005"/>
                </a:lnTo>
                <a:lnTo>
                  <a:pt x="10971086" y="1981517"/>
                </a:lnTo>
                <a:lnTo>
                  <a:pt x="10458323" y="2045017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689973" y="2124392"/>
                </a:lnTo>
                <a:lnTo>
                  <a:pt x="9434385" y="2146617"/>
                </a:lnTo>
                <a:lnTo>
                  <a:pt x="8927973" y="2184717"/>
                </a:lnTo>
                <a:lnTo>
                  <a:pt x="8675560" y="2200592"/>
                </a:lnTo>
                <a:lnTo>
                  <a:pt x="8173910" y="2225992"/>
                </a:lnTo>
                <a:lnTo>
                  <a:pt x="7926260" y="2237105"/>
                </a:lnTo>
                <a:lnTo>
                  <a:pt x="7680198" y="2245042"/>
                </a:lnTo>
                <a:lnTo>
                  <a:pt x="7191248" y="2257742"/>
                </a:lnTo>
                <a:lnTo>
                  <a:pt x="6710235" y="2264092"/>
                </a:lnTo>
                <a:lnTo>
                  <a:pt x="6473698" y="2265680"/>
                </a:lnTo>
                <a:lnTo>
                  <a:pt x="6238748" y="2264092"/>
                </a:lnTo>
                <a:lnTo>
                  <a:pt x="6006973" y="2264092"/>
                </a:lnTo>
                <a:lnTo>
                  <a:pt x="5776785" y="2260917"/>
                </a:lnTo>
                <a:lnTo>
                  <a:pt x="5108448" y="2246630"/>
                </a:lnTo>
                <a:lnTo>
                  <a:pt x="4676648" y="2230755"/>
                </a:lnTo>
                <a:lnTo>
                  <a:pt x="4467098" y="2222817"/>
                </a:lnTo>
                <a:lnTo>
                  <a:pt x="4057523" y="2202180"/>
                </a:lnTo>
                <a:lnTo>
                  <a:pt x="3665410" y="2179955"/>
                </a:lnTo>
                <a:lnTo>
                  <a:pt x="3289173" y="2156142"/>
                </a:lnTo>
                <a:lnTo>
                  <a:pt x="2931985" y="2130742"/>
                </a:lnTo>
                <a:lnTo>
                  <a:pt x="2592260" y="2103755"/>
                </a:lnTo>
                <a:lnTo>
                  <a:pt x="2276348" y="2075180"/>
                </a:lnTo>
                <a:lnTo>
                  <a:pt x="1979485" y="2046605"/>
                </a:lnTo>
                <a:lnTo>
                  <a:pt x="1706435" y="2018030"/>
                </a:lnTo>
                <a:lnTo>
                  <a:pt x="1455610" y="1991042"/>
                </a:lnTo>
                <a:lnTo>
                  <a:pt x="1233360" y="1965642"/>
                </a:lnTo>
                <a:lnTo>
                  <a:pt x="1033335" y="1941830"/>
                </a:lnTo>
                <a:lnTo>
                  <a:pt x="863473" y="1921192"/>
                </a:lnTo>
                <a:lnTo>
                  <a:pt x="722185" y="1902142"/>
                </a:lnTo>
                <a:lnTo>
                  <a:pt x="526923" y="1875155"/>
                </a:lnTo>
                <a:lnTo>
                  <a:pt x="476377" y="18679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8252" y="0"/>
            <a:ext cx="765047" cy="120853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694" y="1029461"/>
            <a:ext cx="97246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694" y="2505455"/>
            <a:ext cx="9724611" cy="312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BRIAN.LARA@DAVINCI.EDU.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70"/>
              <a:ext cx="12192000" cy="469900"/>
            </a:xfrm>
            <a:custGeom>
              <a:avLst/>
              <a:gdLst/>
              <a:ahLst/>
              <a:cxnLst/>
              <a:rect l="l" t="t" r="r" b="b"/>
              <a:pathLst>
                <a:path w="12192000" h="469900">
                  <a:moveTo>
                    <a:pt x="0" y="469899"/>
                  </a:moveTo>
                  <a:lnTo>
                    <a:pt x="12192000" y="46989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469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5047" cy="12085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18052" y="430049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71099" y="0"/>
                  </a:moveTo>
                  <a:lnTo>
                    <a:pt x="68056" y="38324"/>
                  </a:lnTo>
                  <a:lnTo>
                    <a:pt x="62094" y="119636"/>
                  </a:lnTo>
                  <a:lnTo>
                    <a:pt x="56310" y="206786"/>
                  </a:lnTo>
                  <a:lnTo>
                    <a:pt x="48002" y="347469"/>
                  </a:lnTo>
                  <a:lnTo>
                    <a:pt x="40181" y="498741"/>
                  </a:lnTo>
                  <a:lnTo>
                    <a:pt x="32898" y="659075"/>
                  </a:lnTo>
                  <a:lnTo>
                    <a:pt x="26204" y="826942"/>
                  </a:lnTo>
                  <a:lnTo>
                    <a:pt x="20150" y="1000815"/>
                  </a:lnTo>
                  <a:lnTo>
                    <a:pt x="14787" y="1179164"/>
                  </a:lnTo>
                  <a:lnTo>
                    <a:pt x="10167" y="1360462"/>
                  </a:lnTo>
                  <a:lnTo>
                    <a:pt x="6341" y="1543181"/>
                  </a:lnTo>
                  <a:lnTo>
                    <a:pt x="3360" y="1725791"/>
                  </a:lnTo>
                  <a:lnTo>
                    <a:pt x="1275" y="1906766"/>
                  </a:lnTo>
                  <a:lnTo>
                    <a:pt x="138" y="2084576"/>
                  </a:lnTo>
                  <a:lnTo>
                    <a:pt x="0" y="2257694"/>
                  </a:lnTo>
                  <a:lnTo>
                    <a:pt x="911" y="2424591"/>
                  </a:lnTo>
                  <a:lnTo>
                    <a:pt x="2127" y="2531645"/>
                  </a:lnTo>
                  <a:lnTo>
                    <a:pt x="3847" y="2634802"/>
                  </a:lnTo>
                  <a:lnTo>
                    <a:pt x="6088" y="2733610"/>
                  </a:lnTo>
                  <a:lnTo>
                    <a:pt x="8863" y="2827615"/>
                  </a:lnTo>
                  <a:lnTo>
                    <a:pt x="12188" y="2916364"/>
                  </a:lnTo>
                  <a:lnTo>
                    <a:pt x="16079" y="2999406"/>
                  </a:lnTo>
                  <a:lnTo>
                    <a:pt x="20549" y="3076287"/>
                  </a:lnTo>
                  <a:lnTo>
                    <a:pt x="25616" y="3146554"/>
                  </a:lnTo>
                  <a:lnTo>
                    <a:pt x="31293" y="3209755"/>
                  </a:lnTo>
                  <a:lnTo>
                    <a:pt x="37596" y="3265436"/>
                  </a:lnTo>
                  <a:lnTo>
                    <a:pt x="102290" y="3298812"/>
                  </a:lnTo>
                  <a:lnTo>
                    <a:pt x="107573" y="3122803"/>
                  </a:lnTo>
                  <a:lnTo>
                    <a:pt x="119664" y="2847378"/>
                  </a:lnTo>
                  <a:lnTo>
                    <a:pt x="136656" y="2560764"/>
                  </a:lnTo>
                  <a:lnTo>
                    <a:pt x="143197" y="2462326"/>
                  </a:lnTo>
                  <a:lnTo>
                    <a:pt x="151236" y="2363000"/>
                  </a:lnTo>
                  <a:lnTo>
                    <a:pt x="158792" y="2262327"/>
                  </a:lnTo>
                  <a:lnTo>
                    <a:pt x="167593" y="2160752"/>
                  </a:lnTo>
                  <a:lnTo>
                    <a:pt x="186974" y="1955431"/>
                  </a:lnTo>
                  <a:lnTo>
                    <a:pt x="209338" y="1746046"/>
                  </a:lnTo>
                  <a:lnTo>
                    <a:pt x="221314" y="1641424"/>
                  </a:lnTo>
                  <a:lnTo>
                    <a:pt x="234560" y="1535582"/>
                  </a:lnTo>
                  <a:lnTo>
                    <a:pt x="262843" y="1321384"/>
                  </a:lnTo>
                  <a:lnTo>
                    <a:pt x="278439" y="1214399"/>
                  </a:lnTo>
                  <a:lnTo>
                    <a:pt x="312272" y="998664"/>
                  </a:lnTo>
                  <a:lnTo>
                    <a:pt x="330687" y="889927"/>
                  </a:lnTo>
                  <a:lnTo>
                    <a:pt x="349851" y="780249"/>
                  </a:lnTo>
                  <a:lnTo>
                    <a:pt x="369511" y="672604"/>
                  </a:lnTo>
                  <a:lnTo>
                    <a:pt x="391190" y="563803"/>
                  </a:lnTo>
                  <a:lnTo>
                    <a:pt x="436122" y="346316"/>
                  </a:lnTo>
                  <a:lnTo>
                    <a:pt x="460760" y="238074"/>
                  </a:lnTo>
                  <a:lnTo>
                    <a:pt x="485906" y="129882"/>
                  </a:lnTo>
                  <a:lnTo>
                    <a:pt x="511700" y="21742"/>
                  </a:lnTo>
                  <a:lnTo>
                    <a:pt x="372513" y="15303"/>
                  </a:lnTo>
                  <a:lnTo>
                    <a:pt x="238819" y="7908"/>
                  </a:lnTo>
                  <a:lnTo>
                    <a:pt x="7109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402336"/>
              <a:ext cx="4933188" cy="60532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66"/>
                  </a:lnTo>
                  <a:lnTo>
                    <a:pt x="11709260" y="470166"/>
                  </a:lnTo>
                  <a:lnTo>
                    <a:pt x="1170926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5047" cy="12085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73800" y="2675439"/>
            <a:ext cx="4933187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150" dirty="0">
                <a:solidFill>
                  <a:srgbClr val="EBEBEB"/>
                </a:solidFill>
                <a:latin typeface="Verdana"/>
                <a:cs typeface="Verdana"/>
              </a:rPr>
              <a:t>Aplic</a:t>
            </a:r>
            <a:r>
              <a:rPr sz="5400" spc="185" dirty="0">
                <a:solidFill>
                  <a:srgbClr val="EBEBEB"/>
                </a:solidFill>
                <a:latin typeface="Verdana"/>
                <a:cs typeface="Verdana"/>
              </a:rPr>
              <a:t>a</a:t>
            </a:r>
            <a:r>
              <a:rPr sz="5400" spc="95" dirty="0">
                <a:solidFill>
                  <a:srgbClr val="EBEBEB"/>
                </a:solidFill>
                <a:latin typeface="Verdana"/>
                <a:cs typeface="Verdana"/>
              </a:rPr>
              <a:t>cio</a:t>
            </a:r>
            <a:r>
              <a:rPr sz="5400" spc="114" dirty="0">
                <a:solidFill>
                  <a:srgbClr val="EBEBEB"/>
                </a:solidFill>
                <a:latin typeface="Verdana"/>
                <a:cs typeface="Verdana"/>
              </a:rPr>
              <a:t>n</a:t>
            </a:r>
            <a:r>
              <a:rPr sz="5400" spc="280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5400" spc="-565" dirty="0">
                <a:solidFill>
                  <a:srgbClr val="EBEBEB"/>
                </a:solidFill>
                <a:latin typeface="Verdana"/>
                <a:cs typeface="Verdana"/>
              </a:rPr>
              <a:t>s  </a:t>
            </a:r>
            <a:r>
              <a:rPr sz="5400" spc="-160" dirty="0">
                <a:solidFill>
                  <a:srgbClr val="EBEBEB"/>
                </a:solidFill>
                <a:latin typeface="Verdana"/>
                <a:cs typeface="Verdana"/>
              </a:rPr>
              <a:t>hibridas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3800" y="4620112"/>
            <a:ext cx="5198999" cy="633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EE52A4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EE52A4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EE52A4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EE52A4"/>
                </a:solidFill>
                <a:latin typeface="Verdana"/>
                <a:cs typeface="Verdana"/>
              </a:rPr>
              <a:t>F</a:t>
            </a:r>
            <a:r>
              <a:rPr sz="1800" spc="-180" dirty="0">
                <a:solidFill>
                  <a:srgbClr val="EE52A4"/>
                </a:solidFill>
                <a:latin typeface="Verdana"/>
                <a:cs typeface="Verdana"/>
              </a:rPr>
              <a:t>.</a:t>
            </a:r>
            <a:r>
              <a:rPr sz="1800" spc="-320" dirty="0">
                <a:solidFill>
                  <a:srgbClr val="EE52A4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EE52A4"/>
                </a:solidFill>
                <a:latin typeface="Verdana"/>
                <a:cs typeface="Verdana"/>
              </a:rPr>
              <a:t> </a:t>
            </a:r>
            <a:r>
              <a:rPr lang="es-MX" spc="-210" dirty="0">
                <a:solidFill>
                  <a:srgbClr val="EE52A4"/>
                </a:solidFill>
                <a:latin typeface="Verdana"/>
                <a:cs typeface="Verdana"/>
              </a:rPr>
              <a:t>VICTOR VILLAFAÑE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spc="125" dirty="0">
                <a:solidFill>
                  <a:srgbClr val="EE52A4"/>
                </a:solidFill>
                <a:latin typeface="Verdana"/>
                <a:cs typeface="Verdana"/>
              </a:rPr>
              <a:t>C</a:t>
            </a:r>
            <a:r>
              <a:rPr sz="1400" spc="145" dirty="0">
                <a:solidFill>
                  <a:srgbClr val="EE52A4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EE52A4"/>
                </a:solidFill>
                <a:latin typeface="Verdana"/>
                <a:cs typeface="Verdana"/>
              </a:rPr>
              <a:t>N</a:t>
            </a:r>
            <a:r>
              <a:rPr sz="1400" spc="-265" dirty="0">
                <a:solidFill>
                  <a:srgbClr val="EE52A4"/>
                </a:solidFill>
                <a:latin typeface="Verdana"/>
                <a:cs typeface="Verdana"/>
              </a:rPr>
              <a:t>T</a:t>
            </a:r>
            <a:r>
              <a:rPr sz="1400" spc="95" dirty="0">
                <a:solidFill>
                  <a:srgbClr val="EE52A4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EE52A4"/>
                </a:solidFill>
                <a:latin typeface="Verdana"/>
                <a:cs typeface="Verdana"/>
              </a:rPr>
              <a:t>C</a:t>
            </a:r>
            <a:r>
              <a:rPr sz="1400" spc="-50" dirty="0">
                <a:solidFill>
                  <a:srgbClr val="EE52A4"/>
                </a:solidFill>
                <a:latin typeface="Verdana"/>
                <a:cs typeface="Verdana"/>
              </a:rPr>
              <a:t>T</a:t>
            </a:r>
            <a:r>
              <a:rPr sz="1400" spc="105" dirty="0">
                <a:solidFill>
                  <a:srgbClr val="EE52A4"/>
                </a:solidFill>
                <a:latin typeface="Verdana"/>
                <a:cs typeface="Verdana"/>
              </a:rPr>
              <a:t>O</a:t>
            </a:r>
            <a:r>
              <a:rPr sz="1400" spc="-250" dirty="0">
                <a:solidFill>
                  <a:srgbClr val="EE52A4"/>
                </a:solidFill>
                <a:latin typeface="Verdana"/>
                <a:cs typeface="Verdana"/>
              </a:rPr>
              <a:t>:</a:t>
            </a:r>
            <a:r>
              <a:rPr sz="1400" spc="-150" dirty="0">
                <a:solidFill>
                  <a:srgbClr val="EE52A4"/>
                </a:solidFill>
                <a:latin typeface="Verdana"/>
                <a:cs typeface="Verdana"/>
              </a:rPr>
              <a:t> </a:t>
            </a:r>
            <a:r>
              <a:rPr lang="es-MX" sz="1400" spc="-16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VICTOR</a:t>
            </a:r>
            <a:r>
              <a:rPr sz="1400" spc="-3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.</a:t>
            </a:r>
            <a:r>
              <a:rPr lang="es-MX" sz="1400" spc="-14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VILLAFANE</a:t>
            </a:r>
            <a:r>
              <a:rPr sz="1400" spc="-6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@</a:t>
            </a:r>
            <a:r>
              <a:rPr sz="1400" spc="-5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D</a:t>
            </a:r>
            <a:r>
              <a:rPr sz="1400" spc="6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A</a:t>
            </a:r>
            <a:r>
              <a:rPr sz="1400" spc="4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V</a:t>
            </a:r>
            <a:r>
              <a:rPr sz="1400" spc="-27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I</a:t>
            </a:r>
            <a:r>
              <a:rPr sz="1400" spc="8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N</a:t>
            </a:r>
            <a:r>
              <a:rPr sz="1400" spc="5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C</a:t>
            </a:r>
            <a:r>
              <a:rPr sz="1400" spc="-28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I</a:t>
            </a:r>
            <a:r>
              <a:rPr sz="1400" spc="-14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.</a:t>
            </a:r>
            <a:r>
              <a:rPr sz="1400" spc="-13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400" spc="-4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D</a:t>
            </a:r>
            <a:r>
              <a:rPr sz="1400" spc="-130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U</a:t>
            </a:r>
            <a:r>
              <a:rPr sz="1400" spc="-14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.</a:t>
            </a:r>
            <a:r>
              <a:rPr sz="1400" spc="9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A</a:t>
            </a:r>
            <a:r>
              <a:rPr sz="1400" spc="-125" dirty="0">
                <a:solidFill>
                  <a:srgbClr val="EE52A4"/>
                </a:solidFill>
                <a:latin typeface="Verdana"/>
                <a:cs typeface="Verdana"/>
                <a:hlinkClick r:id="rId4"/>
              </a:rPr>
              <a:t>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4" y="1029461"/>
            <a:ext cx="258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</a:t>
            </a:r>
            <a:r>
              <a:rPr spc="260" dirty="0"/>
              <a:t>o</a:t>
            </a:r>
            <a:r>
              <a:rPr spc="-145" dirty="0"/>
              <a:t>nt</a:t>
            </a:r>
            <a:r>
              <a:rPr spc="15" dirty="0"/>
              <a:t>eni</a:t>
            </a:r>
            <a:r>
              <a:rPr spc="25" dirty="0"/>
              <a:t>d</a:t>
            </a:r>
            <a:r>
              <a:rPr spc="165" dirty="0"/>
              <a:t>o</a:t>
            </a:r>
            <a:r>
              <a:rPr spc="-4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14" y="2487568"/>
            <a:ext cx="2564130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Unida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Nod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Modulos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EXPRESS.JS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AP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-260" dirty="0">
                <a:solidFill>
                  <a:srgbClr val="404040"/>
                </a:solidFill>
                <a:latin typeface="Verdana"/>
                <a:cs typeface="Verdana"/>
              </a:rPr>
              <a:t>EST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614" y="4238746"/>
            <a:ext cx="2752725" cy="10591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Unida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MongoDB</a:t>
            </a:r>
            <a:endParaRPr sz="1800">
              <a:latin typeface="Verdana"/>
              <a:cs typeface="Verdana"/>
            </a:endParaRPr>
          </a:p>
          <a:p>
            <a:pPr marL="756285" marR="247015" indent="-28702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Bas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dato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No 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Relacionales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1014" y="2528195"/>
            <a:ext cx="2611120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ea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55" dirty="0">
                <a:solidFill>
                  <a:srgbClr val="404040"/>
                </a:solidFill>
                <a:latin typeface="Verdana"/>
                <a:cs typeface="Verdana"/>
              </a:rPr>
              <a:t>WebApp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Hooks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Router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8463" y="2631947"/>
            <a:ext cx="229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8463" y="3444882"/>
            <a:ext cx="266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4" y="1029461"/>
            <a:ext cx="2956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Evaluaciones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94" y="2631947"/>
            <a:ext cx="828484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63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nt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á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ene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á</a:t>
            </a:r>
            <a:r>
              <a:rPr sz="1800" spc="16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na 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instancia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presentación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defensa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en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las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fechas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designadas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como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evaluación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parcial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la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asignatura.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rá</a:t>
            </a:r>
            <a:r>
              <a:rPr sz="1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Entrega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tiempo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forma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por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lo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menos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404040"/>
                </a:solidFill>
                <a:latin typeface="Verdana"/>
                <a:cs typeface="Verdana"/>
              </a:rPr>
              <a:t>50%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los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trabajos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desafíos </a:t>
            </a:r>
            <a:r>
              <a:rPr sz="1600" spc="-5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600" spc="-21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9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-15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4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l</a:t>
            </a:r>
            <a:r>
              <a:rPr sz="1600" spc="1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9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-15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110" dirty="0">
                <a:solidFill>
                  <a:srgbClr val="404040"/>
                </a:solidFill>
                <a:latin typeface="Verdana"/>
                <a:cs typeface="Verdana"/>
              </a:rPr>
              <a:t>ad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4" y="1029461"/>
            <a:ext cx="3916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</a:t>
            </a:r>
            <a:r>
              <a:rPr spc="-245" dirty="0"/>
              <a:t>o</a:t>
            </a:r>
            <a:r>
              <a:rPr spc="-165" dirty="0"/>
              <a:t>f</a:t>
            </a:r>
            <a:r>
              <a:rPr spc="-180" dirty="0"/>
              <a:t>t</a:t>
            </a:r>
            <a:r>
              <a:rPr spc="190" dirty="0"/>
              <a:t>w</a:t>
            </a:r>
            <a:r>
              <a:rPr spc="145" dirty="0"/>
              <a:t>a</a:t>
            </a:r>
            <a:r>
              <a:rPr spc="-114" dirty="0"/>
              <a:t>r</a:t>
            </a:r>
            <a:r>
              <a:rPr spc="-155" dirty="0"/>
              <a:t>e</a:t>
            </a:r>
            <a:r>
              <a:rPr spc="-245" dirty="0"/>
              <a:t> </a:t>
            </a:r>
            <a:r>
              <a:rPr spc="295" dirty="0"/>
              <a:t>a</a:t>
            </a:r>
            <a:r>
              <a:rPr spc="-270" dirty="0"/>
              <a:t> </a:t>
            </a:r>
            <a:r>
              <a:rPr spc="-290" dirty="0"/>
              <a:t>U</a:t>
            </a:r>
            <a:r>
              <a:rPr spc="-200" dirty="0"/>
              <a:t>t</a:t>
            </a:r>
            <a:r>
              <a:rPr spc="-275" dirty="0"/>
              <a:t>ili</a:t>
            </a:r>
            <a:r>
              <a:rPr spc="-375" dirty="0"/>
              <a:t>z</a:t>
            </a:r>
            <a:r>
              <a:rPr spc="295" dirty="0"/>
              <a:t>a</a:t>
            </a:r>
            <a:r>
              <a:rPr spc="-455" dirty="0"/>
              <a:t>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94" y="1029461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EBEBEB"/>
                </a:solidFill>
                <a:latin typeface="Verdana"/>
                <a:cs typeface="Verdana"/>
              </a:rPr>
              <a:t>N</a:t>
            </a:r>
            <a:r>
              <a:rPr sz="3600" spc="160" dirty="0">
                <a:solidFill>
                  <a:srgbClr val="EBEBEB"/>
                </a:solidFill>
                <a:latin typeface="Verdana"/>
                <a:cs typeface="Verdana"/>
              </a:rPr>
              <a:t>o</a:t>
            </a:r>
            <a:r>
              <a:rPr sz="3600" spc="225" dirty="0">
                <a:solidFill>
                  <a:srgbClr val="EBEBEB"/>
                </a:solidFill>
                <a:latin typeface="Verdana"/>
                <a:cs typeface="Verdana"/>
              </a:rPr>
              <a:t>d</a:t>
            </a:r>
            <a:r>
              <a:rPr sz="3600" spc="195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3600" spc="-27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285" dirty="0">
                <a:solidFill>
                  <a:srgbClr val="EBEBEB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94" y="2625852"/>
            <a:ext cx="407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3600" spc="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3600" spc="-3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09" dirty="0">
                <a:solidFill>
                  <a:srgbClr val="404040"/>
                </a:solidFill>
                <a:latin typeface="Verdana"/>
                <a:cs typeface="Verdana"/>
              </a:rPr>
              <a:t>ES</a:t>
            </a:r>
            <a:r>
              <a:rPr sz="3600" spc="-2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3600" spc="1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spc="9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3600" spc="-285" dirty="0">
                <a:solidFill>
                  <a:srgbClr val="404040"/>
                </a:solidFill>
                <a:latin typeface="Verdana"/>
                <a:cs typeface="Verdana"/>
              </a:rPr>
              <a:t>EJ</a:t>
            </a:r>
            <a:r>
              <a:rPr sz="3600" spc="-3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3600" spc="160" dirty="0">
                <a:solidFill>
                  <a:srgbClr val="404040"/>
                </a:solidFill>
                <a:latin typeface="Verdana"/>
                <a:cs typeface="Verdana"/>
              </a:rPr>
              <a:t>?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94" y="1029461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EBEBEB"/>
                </a:solidFill>
                <a:latin typeface="Verdana"/>
                <a:cs typeface="Verdana"/>
              </a:rPr>
              <a:t>N</a:t>
            </a:r>
            <a:r>
              <a:rPr sz="3600" spc="160" dirty="0">
                <a:solidFill>
                  <a:srgbClr val="EBEBEB"/>
                </a:solidFill>
                <a:latin typeface="Verdana"/>
                <a:cs typeface="Verdana"/>
              </a:rPr>
              <a:t>o</a:t>
            </a:r>
            <a:r>
              <a:rPr sz="3600" spc="225" dirty="0">
                <a:solidFill>
                  <a:srgbClr val="EBEBEB"/>
                </a:solidFill>
                <a:latin typeface="Verdana"/>
                <a:cs typeface="Verdana"/>
              </a:rPr>
              <a:t>d</a:t>
            </a:r>
            <a:r>
              <a:rPr sz="3600" spc="195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3600" spc="-27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285" dirty="0">
                <a:solidFill>
                  <a:srgbClr val="EBEBEB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94" y="2625852"/>
            <a:ext cx="7089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850" spc="-1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3600" spc="-175" dirty="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sz="3600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100" dirty="0">
                <a:solidFill>
                  <a:srgbClr val="404040"/>
                </a:solidFill>
                <a:latin typeface="Verdana"/>
                <a:cs typeface="Verdana"/>
              </a:rPr>
              <a:t>que</a:t>
            </a:r>
            <a:r>
              <a:rPr sz="3600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50" dirty="0">
                <a:solidFill>
                  <a:srgbClr val="404040"/>
                </a:solidFill>
                <a:latin typeface="Verdana"/>
                <a:cs typeface="Verdana"/>
              </a:rPr>
              <a:t>se</a:t>
            </a:r>
            <a:r>
              <a:rPr sz="3600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diferencia</a:t>
            </a:r>
            <a:r>
              <a:rPr sz="3600" spc="-2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175" dirty="0">
                <a:solidFill>
                  <a:srgbClr val="404040"/>
                </a:solidFill>
                <a:latin typeface="Verdana"/>
                <a:cs typeface="Verdana"/>
              </a:rPr>
              <a:t>con</a:t>
            </a:r>
            <a:r>
              <a:rPr sz="3600" spc="-2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Verdana"/>
                <a:cs typeface="Verdana"/>
              </a:rPr>
              <a:t>otros </a:t>
            </a:r>
            <a:r>
              <a:rPr sz="3600" spc="-12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ent</a:t>
            </a:r>
            <a:r>
              <a:rPr sz="3600" spc="1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spc="-45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3600" spc="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36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spc="-4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3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2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3600" spc="1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2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/>
                <a:cs typeface="Verdana"/>
              </a:rPr>
              <a:t>ejec</a:t>
            </a:r>
            <a:r>
              <a:rPr sz="3600" spc="5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3600" spc="100" dirty="0">
                <a:solidFill>
                  <a:srgbClr val="404040"/>
                </a:solidFill>
                <a:latin typeface="Verdana"/>
                <a:cs typeface="Verdana"/>
              </a:rPr>
              <a:t>ci</a:t>
            </a:r>
            <a:r>
              <a:rPr sz="3600" spc="145" dirty="0">
                <a:solidFill>
                  <a:srgbClr val="404040"/>
                </a:solidFill>
                <a:latin typeface="Verdana"/>
                <a:cs typeface="Verdana"/>
              </a:rPr>
              <a:t>ó</a:t>
            </a:r>
            <a:r>
              <a:rPr sz="3600" spc="40" dirty="0">
                <a:solidFill>
                  <a:srgbClr val="404040"/>
                </a:solidFill>
                <a:latin typeface="Verdana"/>
                <a:cs typeface="Verdana"/>
              </a:rPr>
              <a:t>n?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02094" y="1519045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84" y="0"/>
                  </a:moveTo>
                  <a:lnTo>
                    <a:pt x="3121037" y="35509"/>
                  </a:lnTo>
                  <a:lnTo>
                    <a:pt x="3015564" y="70370"/>
                  </a:lnTo>
                  <a:lnTo>
                    <a:pt x="2910014" y="104736"/>
                  </a:lnTo>
                  <a:lnTo>
                    <a:pt x="2697505" y="169214"/>
                  </a:lnTo>
                  <a:lnTo>
                    <a:pt x="2591104" y="200685"/>
                  </a:lnTo>
                  <a:lnTo>
                    <a:pt x="2485694" y="230035"/>
                  </a:lnTo>
                  <a:lnTo>
                    <a:pt x="2378214" y="259067"/>
                  </a:lnTo>
                  <a:lnTo>
                    <a:pt x="2271598" y="287261"/>
                  </a:lnTo>
                  <a:lnTo>
                    <a:pt x="2059825" y="340550"/>
                  </a:lnTo>
                  <a:lnTo>
                    <a:pt x="1954695" y="365785"/>
                  </a:lnTo>
                  <a:lnTo>
                    <a:pt x="1743951" y="413384"/>
                  </a:lnTo>
                  <a:lnTo>
                    <a:pt x="1639735" y="436181"/>
                  </a:lnTo>
                  <a:lnTo>
                    <a:pt x="1536636" y="457606"/>
                  </a:lnTo>
                  <a:lnTo>
                    <a:pt x="1330147" y="498894"/>
                  </a:lnTo>
                  <a:lnTo>
                    <a:pt x="1127429" y="536816"/>
                  </a:lnTo>
                  <a:lnTo>
                    <a:pt x="1027074" y="554799"/>
                  </a:lnTo>
                  <a:lnTo>
                    <a:pt x="927493" y="571461"/>
                  </a:lnTo>
                  <a:lnTo>
                    <a:pt x="829322" y="588479"/>
                  </a:lnTo>
                  <a:lnTo>
                    <a:pt x="731875" y="603923"/>
                  </a:lnTo>
                  <a:lnTo>
                    <a:pt x="447992" y="646874"/>
                  </a:lnTo>
                  <a:lnTo>
                    <a:pt x="174802" y="683894"/>
                  </a:lnTo>
                  <a:lnTo>
                    <a:pt x="0" y="705142"/>
                  </a:lnTo>
                  <a:lnTo>
                    <a:pt x="39103" y="766533"/>
                  </a:lnTo>
                  <a:lnTo>
                    <a:pt x="66157" y="767311"/>
                  </a:lnTo>
                  <a:lnTo>
                    <a:pt x="95126" y="767756"/>
                  </a:lnTo>
                  <a:lnTo>
                    <a:pt x="125953" y="767874"/>
                  </a:lnTo>
                  <a:lnTo>
                    <a:pt x="158581" y="767673"/>
                  </a:lnTo>
                  <a:lnTo>
                    <a:pt x="229018" y="766341"/>
                  </a:lnTo>
                  <a:lnTo>
                    <a:pt x="305987" y="763815"/>
                  </a:lnTo>
                  <a:lnTo>
                    <a:pt x="389039" y="760153"/>
                  </a:lnTo>
                  <a:lnTo>
                    <a:pt x="477725" y="755409"/>
                  </a:lnTo>
                  <a:lnTo>
                    <a:pt x="571594" y="749641"/>
                  </a:lnTo>
                  <a:lnTo>
                    <a:pt x="670197" y="742904"/>
                  </a:lnTo>
                  <a:lnTo>
                    <a:pt x="773085" y="735255"/>
                  </a:lnTo>
                  <a:lnTo>
                    <a:pt x="879807" y="726751"/>
                  </a:lnTo>
                  <a:lnTo>
                    <a:pt x="1046099" y="712511"/>
                  </a:lnTo>
                  <a:lnTo>
                    <a:pt x="1218490" y="696662"/>
                  </a:lnTo>
                  <a:lnTo>
                    <a:pt x="1395464" y="679392"/>
                  </a:lnTo>
                  <a:lnTo>
                    <a:pt x="1575503" y="660892"/>
                  </a:lnTo>
                  <a:lnTo>
                    <a:pt x="1757090" y="641350"/>
                  </a:lnTo>
                  <a:lnTo>
                    <a:pt x="1938708" y="620958"/>
                  </a:lnTo>
                  <a:lnTo>
                    <a:pt x="2118839" y="599904"/>
                  </a:lnTo>
                  <a:lnTo>
                    <a:pt x="2295966" y="578378"/>
                  </a:lnTo>
                  <a:lnTo>
                    <a:pt x="2468572" y="556570"/>
                  </a:lnTo>
                  <a:lnTo>
                    <a:pt x="2635139" y="534669"/>
                  </a:lnTo>
                  <a:lnTo>
                    <a:pt x="2794151" y="512866"/>
                  </a:lnTo>
                  <a:lnTo>
                    <a:pt x="2944090" y="491349"/>
                  </a:lnTo>
                  <a:lnTo>
                    <a:pt x="3083438" y="470309"/>
                  </a:lnTo>
                  <a:lnTo>
                    <a:pt x="3169704" y="456640"/>
                  </a:lnTo>
                  <a:lnTo>
                    <a:pt x="3250139" y="443324"/>
                  </a:lnTo>
                  <a:lnTo>
                    <a:pt x="3288029" y="436816"/>
                  </a:lnTo>
                  <a:lnTo>
                    <a:pt x="3264926" y="270503"/>
                  </a:lnTo>
                  <a:lnTo>
                    <a:pt x="3245426" y="138030"/>
                  </a:lnTo>
                  <a:lnTo>
                    <a:pt x="3226384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1587"/>
                  </a:lnTo>
                  <a:lnTo>
                    <a:pt x="11022012" y="41275"/>
                  </a:lnTo>
                  <a:lnTo>
                    <a:pt x="10766425" y="79375"/>
                  </a:lnTo>
                  <a:lnTo>
                    <a:pt x="10510837" y="115887"/>
                  </a:lnTo>
                  <a:lnTo>
                    <a:pt x="9998075" y="179387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9229725" y="258762"/>
                  </a:lnTo>
                  <a:lnTo>
                    <a:pt x="8974137" y="280987"/>
                  </a:lnTo>
                  <a:lnTo>
                    <a:pt x="8467725" y="319087"/>
                  </a:lnTo>
                  <a:lnTo>
                    <a:pt x="8215312" y="334962"/>
                  </a:lnTo>
                  <a:lnTo>
                    <a:pt x="7713662" y="360362"/>
                  </a:lnTo>
                  <a:lnTo>
                    <a:pt x="7466012" y="371475"/>
                  </a:lnTo>
                  <a:lnTo>
                    <a:pt x="7219950" y="379412"/>
                  </a:lnTo>
                  <a:lnTo>
                    <a:pt x="6731000" y="392112"/>
                  </a:lnTo>
                  <a:lnTo>
                    <a:pt x="6249987" y="398462"/>
                  </a:lnTo>
                  <a:lnTo>
                    <a:pt x="6013450" y="400050"/>
                  </a:lnTo>
                  <a:lnTo>
                    <a:pt x="5778500" y="398462"/>
                  </a:lnTo>
                  <a:lnTo>
                    <a:pt x="5546725" y="398462"/>
                  </a:lnTo>
                  <a:lnTo>
                    <a:pt x="5316537" y="395287"/>
                  </a:lnTo>
                  <a:lnTo>
                    <a:pt x="4648200" y="381000"/>
                  </a:lnTo>
                  <a:lnTo>
                    <a:pt x="4216400" y="365125"/>
                  </a:lnTo>
                  <a:lnTo>
                    <a:pt x="4006850" y="357187"/>
                  </a:lnTo>
                  <a:lnTo>
                    <a:pt x="3597275" y="336550"/>
                  </a:lnTo>
                  <a:lnTo>
                    <a:pt x="3205162" y="314325"/>
                  </a:lnTo>
                  <a:lnTo>
                    <a:pt x="2828925" y="290512"/>
                  </a:lnTo>
                  <a:lnTo>
                    <a:pt x="2471737" y="265112"/>
                  </a:lnTo>
                  <a:lnTo>
                    <a:pt x="2132012" y="238125"/>
                  </a:lnTo>
                  <a:lnTo>
                    <a:pt x="1816100" y="209550"/>
                  </a:lnTo>
                  <a:lnTo>
                    <a:pt x="1519237" y="180975"/>
                  </a:lnTo>
                  <a:lnTo>
                    <a:pt x="1246187" y="152400"/>
                  </a:lnTo>
                  <a:lnTo>
                    <a:pt x="995362" y="125412"/>
                  </a:lnTo>
                  <a:lnTo>
                    <a:pt x="773112" y="100012"/>
                  </a:lnTo>
                  <a:lnTo>
                    <a:pt x="573087" y="76200"/>
                  </a:lnTo>
                  <a:lnTo>
                    <a:pt x="403225" y="55562"/>
                  </a:lnTo>
                  <a:lnTo>
                    <a:pt x="261937" y="36512"/>
                  </a:lnTo>
                  <a:lnTo>
                    <a:pt x="666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5047" cy="12085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66"/>
                  </a:lnTo>
                  <a:lnTo>
                    <a:pt x="11709260" y="470166"/>
                  </a:lnTo>
                  <a:lnTo>
                    <a:pt x="1170926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5047" cy="12085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60794" y="3498398"/>
            <a:ext cx="28714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70" dirty="0">
                <a:solidFill>
                  <a:srgbClr val="EBEBEB"/>
                </a:solidFill>
                <a:latin typeface="Verdana"/>
                <a:cs typeface="Verdana"/>
              </a:rPr>
              <a:t>NODE</a:t>
            </a:r>
            <a:r>
              <a:rPr sz="5400" spc="-3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5400" spc="-430" dirty="0">
                <a:solidFill>
                  <a:srgbClr val="EBEBEB"/>
                </a:solidFill>
                <a:latin typeface="Verdana"/>
                <a:cs typeface="Verdana"/>
              </a:rPr>
              <a:t>JS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60794" y="4620112"/>
            <a:ext cx="254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4" dirty="0">
                <a:solidFill>
                  <a:srgbClr val="EE52A4"/>
                </a:solidFill>
                <a:latin typeface="Verdana"/>
                <a:cs typeface="Verdana"/>
              </a:rPr>
              <a:t>C</a:t>
            </a:r>
            <a:r>
              <a:rPr sz="1800" spc="130" dirty="0">
                <a:solidFill>
                  <a:srgbClr val="EE52A4"/>
                </a:solidFill>
                <a:latin typeface="Verdana"/>
                <a:cs typeface="Verdana"/>
              </a:rPr>
              <a:t>O</a:t>
            </a:r>
            <a:r>
              <a:rPr sz="1800" spc="155" dirty="0">
                <a:solidFill>
                  <a:srgbClr val="EE52A4"/>
                </a:solidFill>
                <a:latin typeface="Verdana"/>
                <a:cs typeface="Verdana"/>
              </a:rPr>
              <a:t>M</a:t>
            </a:r>
            <a:r>
              <a:rPr sz="1800" spc="145" dirty="0">
                <a:solidFill>
                  <a:srgbClr val="EE52A4"/>
                </a:solidFill>
                <a:latin typeface="Verdana"/>
                <a:cs typeface="Verdana"/>
              </a:rPr>
              <a:t>O</a:t>
            </a:r>
            <a:r>
              <a:rPr sz="1800" spc="-160" dirty="0">
                <a:solidFill>
                  <a:srgbClr val="EE52A4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EE52A4"/>
                </a:solidFill>
                <a:latin typeface="Verdana"/>
                <a:cs typeface="Verdana"/>
              </a:rPr>
              <a:t>F</a:t>
            </a:r>
            <a:r>
              <a:rPr sz="1800" spc="-170" dirty="0">
                <a:solidFill>
                  <a:srgbClr val="EE52A4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EE52A4"/>
                </a:solidFill>
                <a:latin typeface="Verdana"/>
                <a:cs typeface="Verdana"/>
              </a:rPr>
              <a:t>N</a:t>
            </a:r>
            <a:r>
              <a:rPr sz="1800" spc="204" dirty="0">
                <a:solidFill>
                  <a:srgbClr val="EE52A4"/>
                </a:solidFill>
                <a:latin typeface="Verdana"/>
                <a:cs typeface="Verdana"/>
              </a:rPr>
              <a:t>C</a:t>
            </a:r>
            <a:r>
              <a:rPr sz="1800" spc="-330" dirty="0">
                <a:solidFill>
                  <a:srgbClr val="EE52A4"/>
                </a:solidFill>
                <a:latin typeface="Verdana"/>
                <a:cs typeface="Verdana"/>
              </a:rPr>
              <a:t>I</a:t>
            </a:r>
            <a:r>
              <a:rPr sz="1800" spc="60" dirty="0">
                <a:solidFill>
                  <a:srgbClr val="EE52A4"/>
                </a:solidFill>
                <a:latin typeface="Verdana"/>
                <a:cs typeface="Verdana"/>
              </a:rPr>
              <a:t>ON</a:t>
            </a:r>
            <a:r>
              <a:rPr sz="1800" spc="100" dirty="0">
                <a:solidFill>
                  <a:srgbClr val="EE52A4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EE52A4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EE52A4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EE52A4"/>
                </a:solidFill>
                <a:latin typeface="Verdana"/>
                <a:cs typeface="Verdana"/>
              </a:rPr>
              <a:t>A</a:t>
            </a:r>
            <a:r>
              <a:rPr sz="1800" spc="-229" dirty="0">
                <a:solidFill>
                  <a:srgbClr val="EE52A4"/>
                </a:solidFill>
                <a:latin typeface="Verdana"/>
                <a:cs typeface="Verdana"/>
              </a:rPr>
              <a:t>S  </a:t>
            </a:r>
            <a:r>
              <a:rPr sz="1800" spc="-360" dirty="0">
                <a:solidFill>
                  <a:srgbClr val="EE52A4"/>
                </a:solidFill>
                <a:latin typeface="Verdana"/>
                <a:cs typeface="Verdana"/>
              </a:rPr>
              <a:t>T</a:t>
            </a:r>
            <a:r>
              <a:rPr sz="1800" spc="120" dirty="0">
                <a:solidFill>
                  <a:srgbClr val="EE52A4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EE52A4"/>
                </a:solidFill>
                <a:latin typeface="Verdana"/>
                <a:cs typeface="Verdana"/>
              </a:rPr>
              <a:t>R</a:t>
            </a:r>
            <a:r>
              <a:rPr sz="1800" spc="-165" dirty="0">
                <a:solidFill>
                  <a:srgbClr val="EE52A4"/>
                </a:solidFill>
                <a:latin typeface="Verdana"/>
                <a:cs typeface="Verdana"/>
              </a:rPr>
              <a:t>E</a:t>
            </a:r>
            <a:r>
              <a:rPr sz="1800" spc="120" dirty="0">
                <a:solidFill>
                  <a:srgbClr val="EE52A4"/>
                </a:solidFill>
                <a:latin typeface="Verdana"/>
                <a:cs typeface="Verdana"/>
              </a:rPr>
              <a:t>A</a:t>
            </a:r>
            <a:r>
              <a:rPr sz="1800" spc="-335" dirty="0">
                <a:solidFill>
                  <a:srgbClr val="EE52A4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EE52A4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EE52A4"/>
                </a:solidFill>
                <a:latin typeface="Verdana"/>
                <a:cs typeface="Verdana"/>
              </a:rPr>
              <a:t>A</a:t>
            </a:r>
            <a:r>
              <a:rPr sz="1800" spc="-335" dirty="0">
                <a:solidFill>
                  <a:srgbClr val="EE52A4"/>
                </a:solidFill>
                <a:latin typeface="Verdana"/>
                <a:cs typeface="Verdana"/>
              </a:rPr>
              <a:t>S</a:t>
            </a:r>
            <a:r>
              <a:rPr sz="1800" spc="-330" dirty="0">
                <a:solidFill>
                  <a:srgbClr val="EE52A4"/>
                </a:solidFill>
                <a:latin typeface="Verdana"/>
                <a:cs typeface="Verdana"/>
              </a:rPr>
              <a:t>Í</a:t>
            </a:r>
            <a:r>
              <a:rPr sz="1800" spc="40" dirty="0">
                <a:solidFill>
                  <a:srgbClr val="EE52A4"/>
                </a:solidFill>
                <a:latin typeface="Verdana"/>
                <a:cs typeface="Verdana"/>
              </a:rPr>
              <a:t>NCRO</a:t>
            </a:r>
            <a:r>
              <a:rPr sz="1800" spc="45" dirty="0">
                <a:solidFill>
                  <a:srgbClr val="EE52A4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EE52A4"/>
                </a:solidFill>
                <a:latin typeface="Verdana"/>
                <a:cs typeface="Verdana"/>
              </a:rPr>
              <a:t>A</a:t>
            </a:r>
            <a:r>
              <a:rPr sz="1800" spc="-335" dirty="0">
                <a:solidFill>
                  <a:srgbClr val="EE52A4"/>
                </a:solidFill>
                <a:latin typeface="Verdana"/>
                <a:cs typeface="Verdana"/>
              </a:rPr>
              <a:t>S</a:t>
            </a:r>
            <a:r>
              <a:rPr sz="1800" spc="80" dirty="0">
                <a:solidFill>
                  <a:srgbClr val="EE52A4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3672" y="398244"/>
            <a:ext cx="8039100" cy="6057900"/>
            <a:chOff x="423672" y="398244"/>
            <a:chExt cx="8039100" cy="6057900"/>
          </a:xfrm>
        </p:grpSpPr>
        <p:sp>
          <p:nvSpPr>
            <p:cNvPr id="17" name="object 17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25435" y="5912891"/>
                  </a:lnTo>
                  <a:lnTo>
                    <a:pt x="7814157" y="5836615"/>
                  </a:lnTo>
                  <a:lnTo>
                    <a:pt x="7787970" y="5638063"/>
                  </a:lnTo>
                  <a:lnTo>
                    <a:pt x="7772921" y="5518823"/>
                  </a:lnTo>
                  <a:lnTo>
                    <a:pt x="7757084" y="5384431"/>
                  </a:lnTo>
                  <a:lnTo>
                    <a:pt x="7740307" y="5237950"/>
                  </a:lnTo>
                  <a:lnTo>
                    <a:pt x="7723530" y="5078742"/>
                  </a:lnTo>
                  <a:lnTo>
                    <a:pt x="7706449" y="4909248"/>
                  </a:lnTo>
                  <a:lnTo>
                    <a:pt x="7690612" y="4726444"/>
                  </a:lnTo>
                  <a:lnTo>
                    <a:pt x="7675397" y="4535157"/>
                  </a:lnTo>
                  <a:lnTo>
                    <a:pt x="7661605" y="4332973"/>
                  </a:lnTo>
                  <a:lnTo>
                    <a:pt x="7648435" y="4122318"/>
                  </a:lnTo>
                  <a:lnTo>
                    <a:pt x="7636053" y="3902583"/>
                  </a:lnTo>
                  <a:lnTo>
                    <a:pt x="7631658" y="3789984"/>
                  </a:lnTo>
                  <a:lnTo>
                    <a:pt x="7626794" y="3674973"/>
                  </a:lnTo>
                  <a:lnTo>
                    <a:pt x="7622248" y="3558146"/>
                  </a:lnTo>
                  <a:lnTo>
                    <a:pt x="7619276" y="3440709"/>
                  </a:lnTo>
                  <a:lnTo>
                    <a:pt x="7613790" y="3199790"/>
                  </a:lnTo>
                  <a:lnTo>
                    <a:pt x="7611897" y="3076295"/>
                  </a:lnTo>
                  <a:lnTo>
                    <a:pt x="7611897" y="2951607"/>
                  </a:lnTo>
                  <a:lnTo>
                    <a:pt x="7610957" y="2825699"/>
                  </a:lnTo>
                  <a:lnTo>
                    <a:pt x="7611897" y="2698572"/>
                  </a:lnTo>
                  <a:lnTo>
                    <a:pt x="7615504" y="2440698"/>
                  </a:lnTo>
                  <a:lnTo>
                    <a:pt x="7623188" y="2177986"/>
                  </a:lnTo>
                  <a:lnTo>
                    <a:pt x="7627734" y="2046020"/>
                  </a:lnTo>
                  <a:lnTo>
                    <a:pt x="7634160" y="1912848"/>
                  </a:lnTo>
                  <a:lnTo>
                    <a:pt x="7641844" y="1778469"/>
                  </a:lnTo>
                  <a:lnTo>
                    <a:pt x="7649223" y="1643481"/>
                  </a:lnTo>
                  <a:lnTo>
                    <a:pt x="7658621" y="1508493"/>
                  </a:lnTo>
                  <a:lnTo>
                    <a:pt x="7681201" y="1236700"/>
                  </a:lnTo>
                  <a:lnTo>
                    <a:pt x="7694219" y="1099286"/>
                  </a:lnTo>
                  <a:lnTo>
                    <a:pt x="7708481" y="961263"/>
                  </a:lnTo>
                  <a:lnTo>
                    <a:pt x="7723530" y="825068"/>
                  </a:lnTo>
                  <a:lnTo>
                    <a:pt x="7741094" y="687057"/>
                  </a:lnTo>
                  <a:lnTo>
                    <a:pt x="7778559" y="411632"/>
                  </a:lnTo>
                  <a:lnTo>
                    <a:pt x="7800353" y="274218"/>
                  </a:lnTo>
                  <a:lnTo>
                    <a:pt x="7822616" y="137414"/>
                  </a:lnTo>
                  <a:lnTo>
                    <a:pt x="7845984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50599" y="398244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099" y="0"/>
                  </a:moveTo>
                  <a:lnTo>
                    <a:pt x="68056" y="38324"/>
                  </a:lnTo>
                  <a:lnTo>
                    <a:pt x="62094" y="119636"/>
                  </a:lnTo>
                  <a:lnTo>
                    <a:pt x="56310" y="206786"/>
                  </a:lnTo>
                  <a:lnTo>
                    <a:pt x="48002" y="347469"/>
                  </a:lnTo>
                  <a:lnTo>
                    <a:pt x="40181" y="498741"/>
                  </a:lnTo>
                  <a:lnTo>
                    <a:pt x="32898" y="659075"/>
                  </a:lnTo>
                  <a:lnTo>
                    <a:pt x="26204" y="826942"/>
                  </a:lnTo>
                  <a:lnTo>
                    <a:pt x="20150" y="1000815"/>
                  </a:lnTo>
                  <a:lnTo>
                    <a:pt x="14787" y="1179164"/>
                  </a:lnTo>
                  <a:lnTo>
                    <a:pt x="10167" y="1360462"/>
                  </a:lnTo>
                  <a:lnTo>
                    <a:pt x="6341" y="1543181"/>
                  </a:lnTo>
                  <a:lnTo>
                    <a:pt x="3360" y="1725791"/>
                  </a:lnTo>
                  <a:lnTo>
                    <a:pt x="1275" y="1906766"/>
                  </a:lnTo>
                  <a:lnTo>
                    <a:pt x="138" y="2084576"/>
                  </a:lnTo>
                  <a:lnTo>
                    <a:pt x="0" y="2257694"/>
                  </a:lnTo>
                  <a:lnTo>
                    <a:pt x="911" y="2424591"/>
                  </a:lnTo>
                  <a:lnTo>
                    <a:pt x="2127" y="2531645"/>
                  </a:lnTo>
                  <a:lnTo>
                    <a:pt x="3847" y="2634802"/>
                  </a:lnTo>
                  <a:lnTo>
                    <a:pt x="6088" y="2733610"/>
                  </a:lnTo>
                  <a:lnTo>
                    <a:pt x="8863" y="2827615"/>
                  </a:lnTo>
                  <a:lnTo>
                    <a:pt x="12188" y="2916364"/>
                  </a:lnTo>
                  <a:lnTo>
                    <a:pt x="16079" y="2999406"/>
                  </a:lnTo>
                  <a:lnTo>
                    <a:pt x="20549" y="3076287"/>
                  </a:lnTo>
                  <a:lnTo>
                    <a:pt x="25616" y="3146554"/>
                  </a:lnTo>
                  <a:lnTo>
                    <a:pt x="31293" y="3209755"/>
                  </a:lnTo>
                  <a:lnTo>
                    <a:pt x="37596" y="3265436"/>
                  </a:lnTo>
                  <a:lnTo>
                    <a:pt x="102290" y="3298812"/>
                  </a:lnTo>
                  <a:lnTo>
                    <a:pt x="107573" y="3122803"/>
                  </a:lnTo>
                  <a:lnTo>
                    <a:pt x="119664" y="2847378"/>
                  </a:lnTo>
                  <a:lnTo>
                    <a:pt x="136656" y="2560764"/>
                  </a:lnTo>
                  <a:lnTo>
                    <a:pt x="143197" y="2462326"/>
                  </a:lnTo>
                  <a:lnTo>
                    <a:pt x="151236" y="2363000"/>
                  </a:lnTo>
                  <a:lnTo>
                    <a:pt x="158792" y="2262327"/>
                  </a:lnTo>
                  <a:lnTo>
                    <a:pt x="167593" y="2160752"/>
                  </a:lnTo>
                  <a:lnTo>
                    <a:pt x="186974" y="1955431"/>
                  </a:lnTo>
                  <a:lnTo>
                    <a:pt x="209338" y="1746046"/>
                  </a:lnTo>
                  <a:lnTo>
                    <a:pt x="221314" y="1641424"/>
                  </a:lnTo>
                  <a:lnTo>
                    <a:pt x="234560" y="1535582"/>
                  </a:lnTo>
                  <a:lnTo>
                    <a:pt x="262843" y="1321384"/>
                  </a:lnTo>
                  <a:lnTo>
                    <a:pt x="278439" y="1214399"/>
                  </a:lnTo>
                  <a:lnTo>
                    <a:pt x="312272" y="998664"/>
                  </a:lnTo>
                  <a:lnTo>
                    <a:pt x="330687" y="889927"/>
                  </a:lnTo>
                  <a:lnTo>
                    <a:pt x="349851" y="780249"/>
                  </a:lnTo>
                  <a:lnTo>
                    <a:pt x="369511" y="672604"/>
                  </a:lnTo>
                  <a:lnTo>
                    <a:pt x="391190" y="563803"/>
                  </a:lnTo>
                  <a:lnTo>
                    <a:pt x="436122" y="346316"/>
                  </a:lnTo>
                  <a:lnTo>
                    <a:pt x="460760" y="238074"/>
                  </a:lnTo>
                  <a:lnTo>
                    <a:pt x="485906" y="129882"/>
                  </a:lnTo>
                  <a:lnTo>
                    <a:pt x="511700" y="21742"/>
                  </a:lnTo>
                  <a:lnTo>
                    <a:pt x="372513" y="15303"/>
                  </a:lnTo>
                  <a:lnTo>
                    <a:pt x="238819" y="7908"/>
                  </a:lnTo>
                  <a:lnTo>
                    <a:pt x="7109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472" y="1616963"/>
              <a:ext cx="6443471" cy="3624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4" y="1029461"/>
            <a:ext cx="427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</a:t>
            </a:r>
            <a:r>
              <a:rPr spc="100" dirty="0"/>
              <a:t>O</a:t>
            </a:r>
            <a:r>
              <a:rPr spc="90" dirty="0"/>
              <a:t>D</a:t>
            </a:r>
            <a:r>
              <a:rPr spc="-350" dirty="0"/>
              <a:t>E</a:t>
            </a:r>
            <a:r>
              <a:rPr spc="-280" dirty="0"/>
              <a:t> </a:t>
            </a:r>
            <a:r>
              <a:rPr spc="-285" dirty="0"/>
              <a:t>JS</a:t>
            </a:r>
            <a:r>
              <a:rPr spc="-275" dirty="0"/>
              <a:t> </a:t>
            </a:r>
            <a:r>
              <a:rPr spc="-440" dirty="0"/>
              <a:t>-</a:t>
            </a:r>
            <a:r>
              <a:rPr spc="-265" dirty="0"/>
              <a:t> </a:t>
            </a:r>
            <a:r>
              <a:rPr spc="65" dirty="0"/>
              <a:t>V</a:t>
            </a:r>
            <a:r>
              <a:rPr spc="-30" dirty="0"/>
              <a:t>ent</a:t>
            </a:r>
            <a:r>
              <a:rPr spc="-105" dirty="0"/>
              <a:t>ajas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94" y="2505455"/>
            <a:ext cx="8577580" cy="31286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ó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404040"/>
                </a:solidFill>
                <a:latin typeface="Verdana"/>
                <a:cs typeface="Verdana"/>
              </a:rPr>
              <a:t>tiempo</a:t>
            </a:r>
            <a:r>
              <a:rPr sz="1800" b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b="1" spc="-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b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404040"/>
                </a:solidFill>
                <a:latin typeface="Verdana"/>
                <a:cs typeface="Verdana"/>
              </a:rPr>
              <a:t>ejecución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Mediante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clusters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permite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tener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una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404040"/>
                </a:solidFill>
                <a:latin typeface="Verdana"/>
                <a:cs typeface="Verdana"/>
              </a:rPr>
              <a:t>escalabilidad </a:t>
            </a:r>
            <a:r>
              <a:rPr sz="1800" b="1" spc="-135" dirty="0">
                <a:solidFill>
                  <a:srgbClr val="404040"/>
                </a:solidFill>
                <a:latin typeface="Verdana"/>
                <a:cs typeface="Verdana"/>
              </a:rPr>
              <a:t>alta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198755" indent="-342900" algn="just">
              <a:lnSpc>
                <a:spcPts val="2150"/>
              </a:lnSpc>
              <a:spcBef>
                <a:spcPts val="109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Gracias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Package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Manager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b="1" spc="-185" dirty="0">
                <a:solidFill>
                  <a:srgbClr val="404040"/>
                </a:solidFill>
                <a:latin typeface="Verdana"/>
                <a:cs typeface="Verdana"/>
              </a:rPr>
              <a:t>NPM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podemos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agregar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nuestros </a:t>
            </a:r>
            <a:r>
              <a:rPr sz="18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ó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á</a:t>
            </a:r>
            <a:r>
              <a:rPr sz="1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67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Un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alto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rendimiento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proyectos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donde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necesitemos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ejecución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endParaRPr sz="1800">
              <a:latin typeface="Verdana"/>
              <a:cs typeface="Verdana"/>
            </a:endParaRPr>
          </a:p>
          <a:p>
            <a:pPr marL="355600" algn="just">
              <a:lnSpc>
                <a:spcPct val="100000"/>
              </a:lnSpc>
            </a:pPr>
            <a:r>
              <a:rPr sz="1800" b="1" spc="-150" dirty="0">
                <a:solidFill>
                  <a:srgbClr val="404040"/>
                </a:solidFill>
                <a:latin typeface="Verdana"/>
                <a:cs typeface="Verdana"/>
              </a:rPr>
              <a:t>tiempo</a:t>
            </a:r>
            <a:r>
              <a:rPr sz="1800" b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404040"/>
                </a:solidFill>
                <a:latin typeface="Verdana"/>
                <a:cs typeface="Verdana"/>
              </a:rPr>
              <a:t>real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Gracias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utilizar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podemos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realizar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tanto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front-end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como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back- </a:t>
            </a:r>
            <a:r>
              <a:rPr sz="18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end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hasta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aplicaciones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móvil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con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un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mismo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lenguaje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programación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404040"/>
                </a:solidFill>
                <a:latin typeface="Verdana"/>
                <a:cs typeface="Verdana"/>
              </a:rPr>
              <a:t>(MERN)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94" y="1029461"/>
            <a:ext cx="192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EBEBEB"/>
                </a:solidFill>
                <a:latin typeface="Verdana"/>
                <a:cs typeface="Verdana"/>
              </a:rPr>
              <a:t>N</a:t>
            </a:r>
            <a:r>
              <a:rPr sz="3600" spc="100" dirty="0">
                <a:solidFill>
                  <a:srgbClr val="EBEBEB"/>
                </a:solidFill>
                <a:latin typeface="Verdana"/>
                <a:cs typeface="Verdana"/>
              </a:rPr>
              <a:t>O</a:t>
            </a:r>
            <a:r>
              <a:rPr sz="3600" spc="90" dirty="0">
                <a:solidFill>
                  <a:srgbClr val="EBEBEB"/>
                </a:solidFill>
                <a:latin typeface="Verdana"/>
                <a:cs typeface="Verdana"/>
              </a:rPr>
              <a:t>D</a:t>
            </a:r>
            <a:r>
              <a:rPr sz="3600" spc="-350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3600" spc="-28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285" dirty="0">
                <a:solidFill>
                  <a:srgbClr val="EBEBEB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94" y="2624327"/>
            <a:ext cx="6294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32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4400" spc="200" dirty="0">
                <a:solidFill>
                  <a:srgbClr val="404040"/>
                </a:solidFill>
                <a:latin typeface="Verdana"/>
                <a:cs typeface="Verdana"/>
              </a:rPr>
              <a:t>Com</a:t>
            </a:r>
            <a:r>
              <a:rPr sz="4400" spc="1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4400" spc="-3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Verdana"/>
                <a:cs typeface="Verdana"/>
              </a:rPr>
              <a:t>com</a:t>
            </a:r>
            <a:r>
              <a:rPr sz="4400" spc="1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4400" spc="-1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4400" spc="-445" dirty="0">
                <a:solidFill>
                  <a:srgbClr val="404040"/>
                </a:solidFill>
                <a:latin typeface="Verdana"/>
                <a:cs typeface="Verdana"/>
              </a:rPr>
              <a:t>z</a:t>
            </a:r>
            <a:r>
              <a:rPr sz="4400" spc="3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4400" spc="-85" dirty="0">
                <a:solidFill>
                  <a:srgbClr val="404040"/>
                </a:solidFill>
                <a:latin typeface="Verdana"/>
                <a:cs typeface="Verdana"/>
              </a:rPr>
              <a:t>mos?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52A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Lucida Sans Unicode</vt:lpstr>
      <vt:lpstr>Verdana</vt:lpstr>
      <vt:lpstr>Office Theme</vt:lpstr>
      <vt:lpstr>PowerPoint Presentation</vt:lpstr>
      <vt:lpstr>Contenidos</vt:lpstr>
      <vt:lpstr>Evaluaciones</vt:lpstr>
      <vt:lpstr>Software a Utilizar</vt:lpstr>
      <vt:lpstr>PowerPoint Presentation</vt:lpstr>
      <vt:lpstr>PowerPoint Presentation</vt:lpstr>
      <vt:lpstr>PowerPoint Presentation</vt:lpstr>
      <vt:lpstr>NODE JS - Ventajas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 </dc:title>
  <dc:creator>Brian Esteban Lara Campos</dc:creator>
  <cp:lastModifiedBy>Victor Villafañe</cp:lastModifiedBy>
  <cp:revision>1</cp:revision>
  <dcterms:created xsi:type="dcterms:W3CDTF">2024-08-12T15:32:05Z</dcterms:created>
  <dcterms:modified xsi:type="dcterms:W3CDTF">2024-08-12T19:11:31Z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2021-08-17T00:00:00Z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2024-08-12T00:00:00Z</vt:filetime>
  </property>
</Properties>
</file>