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7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D34DE-96C7-FC5B-58B0-BAA597146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BC5DB-11E0-52AC-1BAA-F938F1669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D010-4DE7-811C-0E22-EE63BEC4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B582-C832-F6D2-D233-B0CBB8B8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824B1-7D19-F9A3-A39D-910FA768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58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20D1-6176-5B6F-10C8-859F9A16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2F8B0-AF3A-6DA4-173B-7173B94B1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2BE99-1F58-7D9F-425A-FDCF9567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2970-DF6D-6F57-0275-AF0E4E79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6914E-8841-C341-F908-0A8A1307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70F0E-ECD1-B3D7-9552-6BBC1DFFC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27828-C132-F208-8DCB-EFC0C2ACD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EC70-F532-C8F5-1861-21A23F2C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FCA5F-B6BC-FC19-5D3B-428C3F799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EFF99-FFB4-3600-3D4F-8C82ECAF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391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A831-5624-7884-D43E-AC08603D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11C3-4D1C-B5F6-47E2-A2702D25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861E-E066-19F6-B5FB-E7953BD12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D7DE-080B-1811-82A4-1474A444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564E-1A0E-AA8E-BB7F-D22579B1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41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B6864-E7F6-8609-CD36-7D028A49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E86EE-B289-2B61-7A4D-7314BBE1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A5858-34A7-AD90-CAC7-9E3A56F1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33D47-FDA3-B188-342E-96D796B1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DD14-52CF-28A6-AC39-1AE136E3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16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C568-26D7-F927-6050-EA638352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82F14-5CBD-B7AB-5E76-7C6C0AEC7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EE55E-CC4B-B9F8-E7A0-6F63747F8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4C3DA-5E2B-9D88-7AE3-039223FD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F6F2D-FB1A-10AE-1860-06FB297C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1654C-501D-FB9A-B340-D04B1006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98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5927-C844-592D-5343-24A912BAE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EE914-281C-E608-B610-39C645AA6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130CE-83AD-641D-7808-0BF48DE6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6E119-FF7A-8EB2-8225-7FA7D888E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259E7-84ED-7684-145E-BDFCC3EA9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4081D-48B8-7CDE-1947-056B6182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7233C-B175-13CD-C40D-58AA295A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D6B7A8-4551-C739-1F07-32CAD4AC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94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3CEB3-8A43-316A-D935-526D67AA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8CE72-0C28-FDDB-0161-1E2955640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2FD66F-5597-BFCE-23F8-59046A30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04D7F-27C2-CC6C-56DF-91CE78BB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534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48D20-05FA-C38D-94D8-892C140C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9CFB4-E006-D5DE-A17E-BC8596BB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B5B1F-B341-2B5A-D00D-C97803E22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93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47B6-9858-EF4B-5C9A-DB2829CF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C3B5-CA34-0C6D-1A75-E87636F0C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81514-A8FD-168A-E808-1EF039C3A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BC8D6-617C-FF2C-79D1-5D7B991E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3126A-5A6B-E774-A843-9EAE9508A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0D917-3B6F-ECE0-A1C3-7FC484D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84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CB956-6542-BC76-5BAA-676428E0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5104C-5F1B-CAB0-3A30-3D0744B975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D2CE1-7C10-7E31-E71E-39DDAE8CC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348D2-5998-42AB-ADEE-28769CA05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43A4D-62BB-97A0-AFB8-81DFB035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DF0F4-6A23-69B0-1E92-4D373CAB5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1B357-2DF6-5A34-A828-F0CB0524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26CA7-8812-F4F5-0D88-51DFCC8F2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411F-9DC0-020C-D9E5-B7B76E144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39F60-C134-4911-9DE6-B7E9A41BA714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3CE3C-2B3D-A108-0E8F-334B79CBC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49CCF-D77B-B91D-188D-8C9A7D9AB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BE42E-E112-4B42-9A61-6FC9BCF063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04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86827D9D-02FA-2139-A278-79E9971DF7D1}"/>
              </a:ext>
            </a:extLst>
          </p:cNvPr>
          <p:cNvSpPr/>
          <p:nvPr/>
        </p:nvSpPr>
        <p:spPr>
          <a:xfrm>
            <a:off x="1915320" y="208247"/>
            <a:ext cx="8665436" cy="655574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E46328E0-8C2F-8396-6E6E-16FE6F0965EF}"/>
              </a:ext>
            </a:extLst>
          </p:cNvPr>
          <p:cNvSpPr/>
          <p:nvPr/>
        </p:nvSpPr>
        <p:spPr>
          <a:xfrm>
            <a:off x="2538102" y="931491"/>
            <a:ext cx="2828657" cy="123059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 you need an interpretable white box model?</a:t>
            </a:r>
            <a:endParaRPr lang="en-GB" sz="1200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D9D711C6-D774-2D90-22D6-85AA8214F091}"/>
              </a:ext>
            </a:extLst>
          </p:cNvPr>
          <p:cNvSpPr/>
          <p:nvPr/>
        </p:nvSpPr>
        <p:spPr>
          <a:xfrm>
            <a:off x="2538100" y="2663439"/>
            <a:ext cx="2828657" cy="123059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 you like trees?</a:t>
            </a:r>
            <a:endParaRPr lang="en-GB" sz="1200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2EFC693C-DEAC-44E3-1166-66F103258546}"/>
              </a:ext>
            </a:extLst>
          </p:cNvPr>
          <p:cNvSpPr/>
          <p:nvPr/>
        </p:nvSpPr>
        <p:spPr>
          <a:xfrm>
            <a:off x="2538101" y="4395387"/>
            <a:ext cx="2828657" cy="123059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 you like minimal cost-complexity pruning?</a:t>
            </a:r>
            <a:endParaRPr lang="en-GB" sz="1200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4D0B3233-6AF1-E4EF-4EA2-A2C57C4819E4}"/>
              </a:ext>
            </a:extLst>
          </p:cNvPr>
          <p:cNvSpPr/>
          <p:nvPr/>
        </p:nvSpPr>
        <p:spPr>
          <a:xfrm>
            <a:off x="6348100" y="931490"/>
            <a:ext cx="2828657" cy="123059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 you need a smooth predictor?</a:t>
            </a:r>
            <a:endParaRPr lang="en-GB" sz="1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90BD9-AF93-B6B2-CEC0-A36BC58E94BB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5366759" y="1546788"/>
            <a:ext cx="98134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C208D4-CD50-CA26-C67D-4A23D470D6E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52429" y="2162086"/>
            <a:ext cx="2" cy="501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50D53F-7174-002D-2B00-12B64E30D68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952429" y="3894034"/>
            <a:ext cx="1" cy="501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68B0471D-F822-96F0-78E3-4012849A55AE}"/>
              </a:ext>
            </a:extLst>
          </p:cNvPr>
          <p:cNvSpPr/>
          <p:nvPr/>
        </p:nvSpPr>
        <p:spPr>
          <a:xfrm>
            <a:off x="2926220" y="6006270"/>
            <a:ext cx="2052416" cy="615298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GB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5A6F3D57-80A1-E748-0768-004F08E20A34}"/>
              </a:ext>
            </a:extLst>
          </p:cNvPr>
          <p:cNvSpPr/>
          <p:nvPr/>
        </p:nvSpPr>
        <p:spPr>
          <a:xfrm>
            <a:off x="6736220" y="4703035"/>
            <a:ext cx="2052416" cy="615298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GB" dirty="0"/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6D858D47-B433-9F6C-F0A6-802CA0A0990F}"/>
              </a:ext>
            </a:extLst>
          </p:cNvPr>
          <p:cNvSpPr/>
          <p:nvPr/>
        </p:nvSpPr>
        <p:spPr>
          <a:xfrm>
            <a:off x="8150549" y="2979440"/>
            <a:ext cx="2052416" cy="615298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4BDBB0-E18D-2973-7E2D-DB8648FA41DE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>
            <a:off x="5366757" y="3278737"/>
            <a:ext cx="2783792" cy="8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2C623F-09F7-14A7-BEFE-550A9521B957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 flipH="1">
            <a:off x="3952428" y="5625982"/>
            <a:ext cx="2" cy="380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987168-D656-023A-B253-33BA40B5CFE8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 flipH="1">
            <a:off x="7762428" y="2162085"/>
            <a:ext cx="1" cy="2540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931E36-78DC-96D0-3DAE-D43F597F7E99}"/>
              </a:ext>
            </a:extLst>
          </p:cNvPr>
          <p:cNvCxnSpPr>
            <a:cxnSpLocks/>
            <a:stCxn id="8" idx="3"/>
            <a:endCxn id="17" idx="0"/>
          </p:cNvCxnSpPr>
          <p:nvPr/>
        </p:nvCxnSpPr>
        <p:spPr>
          <a:xfrm>
            <a:off x="9176757" y="1546788"/>
            <a:ext cx="0" cy="1432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735AFF-8044-1F44-71CE-E174F4708C30}"/>
              </a:ext>
            </a:extLst>
          </p:cNvPr>
          <p:cNvSpPr txBox="1"/>
          <p:nvPr/>
        </p:nvSpPr>
        <p:spPr>
          <a:xfrm>
            <a:off x="3471971" y="2162085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73D777-265F-CF76-504F-1BDC827A4FB1}"/>
              </a:ext>
            </a:extLst>
          </p:cNvPr>
          <p:cNvSpPr txBox="1"/>
          <p:nvPr/>
        </p:nvSpPr>
        <p:spPr>
          <a:xfrm>
            <a:off x="5637406" y="12082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4F4476-0A2E-5493-042F-A3100D384390}"/>
              </a:ext>
            </a:extLst>
          </p:cNvPr>
          <p:cNvSpPr txBox="1"/>
          <p:nvPr/>
        </p:nvSpPr>
        <p:spPr>
          <a:xfrm>
            <a:off x="9176757" y="211262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1C4A12E-9779-09D5-825A-DA623C4CFD4F}"/>
              </a:ext>
            </a:extLst>
          </p:cNvPr>
          <p:cNvSpPr txBox="1"/>
          <p:nvPr/>
        </p:nvSpPr>
        <p:spPr>
          <a:xfrm>
            <a:off x="7802624" y="2371017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FE9CA3-230A-4355-B65B-D59AF8B05D67}"/>
              </a:ext>
            </a:extLst>
          </p:cNvPr>
          <p:cNvSpPr txBox="1"/>
          <p:nvPr/>
        </p:nvSpPr>
        <p:spPr>
          <a:xfrm>
            <a:off x="3431773" y="3929202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1C4D9F-DE4E-A097-2376-F945C18E8D5B}"/>
              </a:ext>
            </a:extLst>
          </p:cNvPr>
          <p:cNvSpPr txBox="1"/>
          <p:nvPr/>
        </p:nvSpPr>
        <p:spPr>
          <a:xfrm>
            <a:off x="5810098" y="296966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E03E1-A37E-8D57-D9BF-768A16ABE627}"/>
              </a:ext>
            </a:extLst>
          </p:cNvPr>
          <p:cNvSpPr txBox="1"/>
          <p:nvPr/>
        </p:nvSpPr>
        <p:spPr>
          <a:xfrm>
            <a:off x="4008648" y="5591361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GB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13E98E-BFAB-ACF3-A2DB-685E526FD82D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366758" y="5010684"/>
            <a:ext cx="13694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9E914F7-680B-882B-0344-F631EEACF52F}"/>
              </a:ext>
            </a:extLst>
          </p:cNvPr>
          <p:cNvSpPr txBox="1"/>
          <p:nvPr/>
        </p:nvSpPr>
        <p:spPr>
          <a:xfrm>
            <a:off x="4230435" y="208247"/>
            <a:ext cx="353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Should you use a Decision Tree?</a:t>
            </a:r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75AD9-9730-6D19-6824-20C1289E45C1}"/>
              </a:ext>
            </a:extLst>
          </p:cNvPr>
          <p:cNvSpPr txBox="1"/>
          <p:nvPr/>
        </p:nvSpPr>
        <p:spPr>
          <a:xfrm>
            <a:off x="5807944" y="463017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81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Nikolai Nowaczyk</dc:creator>
  <cp:lastModifiedBy>Nikolai Nowaczyk</cp:lastModifiedBy>
  <cp:revision>2</cp:revision>
  <dcterms:created xsi:type="dcterms:W3CDTF">2024-08-13T14:25:11Z</dcterms:created>
  <dcterms:modified xsi:type="dcterms:W3CDTF">2024-08-13T14:42:40Z</dcterms:modified>
</cp:coreProperties>
</file>