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letter"/>
  <p:notesSz cx="6858000" cy="994568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2585-E754-4DDA-9796-A91FBEADA82A}" type="datetimeFigureOut">
              <a:rPr lang="es-ES" smtClean="0"/>
              <a:t>17/04/2013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8EAC-DF27-481B-B85D-D6872D34E2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2585-E754-4DDA-9796-A91FBEADA82A}" type="datetimeFigureOut">
              <a:rPr lang="es-ES" smtClean="0"/>
              <a:t>17/04/2013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8EAC-DF27-481B-B85D-D6872D34E2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2585-E754-4DDA-9796-A91FBEADA82A}" type="datetimeFigureOut">
              <a:rPr lang="es-ES" smtClean="0"/>
              <a:t>17/04/2013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8EAC-DF27-481B-B85D-D6872D34E2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2585-E754-4DDA-9796-A91FBEADA82A}" type="datetimeFigureOut">
              <a:rPr lang="es-ES" smtClean="0"/>
              <a:t>17/04/2013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8EAC-DF27-481B-B85D-D6872D34E2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2585-E754-4DDA-9796-A91FBEADA82A}" type="datetimeFigureOut">
              <a:rPr lang="es-ES" smtClean="0"/>
              <a:t>17/04/2013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8EAC-DF27-481B-B85D-D6872D34E2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2585-E754-4DDA-9796-A91FBEADA82A}" type="datetimeFigureOut">
              <a:rPr lang="es-ES" smtClean="0"/>
              <a:t>17/04/2013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8EAC-DF27-481B-B85D-D6872D34E2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2585-E754-4DDA-9796-A91FBEADA82A}" type="datetimeFigureOut">
              <a:rPr lang="es-ES" smtClean="0"/>
              <a:t>17/04/2013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8EAC-DF27-481B-B85D-D6872D34E2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2585-E754-4DDA-9796-A91FBEADA82A}" type="datetimeFigureOut">
              <a:rPr lang="es-ES" smtClean="0"/>
              <a:t>17/04/2013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8EAC-DF27-481B-B85D-D6872D34E2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2585-E754-4DDA-9796-A91FBEADA82A}" type="datetimeFigureOut">
              <a:rPr lang="es-ES" smtClean="0"/>
              <a:t>17/04/2013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8EAC-DF27-481B-B85D-D6872D34E2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2585-E754-4DDA-9796-A91FBEADA82A}" type="datetimeFigureOut">
              <a:rPr lang="es-ES" smtClean="0"/>
              <a:t>17/04/2013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8EAC-DF27-481B-B85D-D6872D34E2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2585-E754-4DDA-9796-A91FBEADA82A}" type="datetimeFigureOut">
              <a:rPr lang="es-ES" smtClean="0"/>
              <a:t>17/04/2013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8EAC-DF27-481B-B85D-D6872D34E2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2585-E754-4DDA-9796-A91FBEADA82A}" type="datetimeFigureOut">
              <a:rPr lang="es-ES" smtClean="0"/>
              <a:t>17/04/2013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48EAC-DF27-481B-B85D-D6872D34E2D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ORENA~1\AppData\Local\Temp\Volante Mujer Profesora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351" y="0"/>
            <a:ext cx="877329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lorena pezoa</dc:creator>
  <cp:lastModifiedBy>lorena pezoa</cp:lastModifiedBy>
  <cp:revision>23</cp:revision>
  <dcterms:created xsi:type="dcterms:W3CDTF">2013-04-17T15:39:07Z</dcterms:created>
  <dcterms:modified xsi:type="dcterms:W3CDTF">2013-04-17T19:18:19Z</dcterms:modified>
</cp:coreProperties>
</file>