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5634245"/>
            <a:ext cx="8534399" cy="675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Shape 1137" hidden="0"/>
          <p:cNvSpPr>
            <a:spLocks noChangeArrowheads="1" noGrp="1"/>
          </p:cNvSpPr>
          <p:nvPr isPhoto="0"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 hidden="0"/>
          <p:cNvSpPr>
            <a:spLocks noChangeArrowheads="1" noGrp="1"/>
          </p:cNvSpPr>
          <p:nvPr isPhoto="0"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 hidden="0"/>
          <p:cNvSpPr>
            <a:spLocks noChangeArrowheads="1" noGrp="1"/>
          </p:cNvSpPr>
          <p:nvPr isPhoto="0"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 hidden="0"/>
          <p:cNvSpPr>
            <a:spLocks noChangeArrowheads="1" noGrp="1"/>
          </p:cNvSpPr>
          <p:nvPr isPhoto="0"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 hidden="0"/>
          <p:cNvSpPr>
            <a:spLocks noChangeArrowheads="1" noGrp="1"/>
          </p:cNvSpPr>
          <p:nvPr isPhoto="0" userDrawn="1"/>
        </p:nvSpPr>
        <p:spPr bwMode="auto">
          <a:xfrm>
            <a:off x="10813062" y="110041"/>
            <a:ext cx="418251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 hidden="0"/>
          <p:cNvSpPr>
            <a:spLocks noChangeArrowheads="1" noGrp="1"/>
          </p:cNvSpPr>
          <p:nvPr isPhoto="0" userDrawn="1"/>
        </p:nvSpPr>
        <p:spPr bwMode="auto">
          <a:xfrm>
            <a:off x="11710809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 hidden="0"/>
          <p:cNvSpPr>
            <a:spLocks noChangeArrowheads="1" noGrp="1"/>
          </p:cNvSpPr>
          <p:nvPr isPhoto="0"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 hidden="0"/>
          <p:cNvSpPr>
            <a:spLocks noChangeArrowheads="1" noGrp="1"/>
          </p:cNvSpPr>
          <p:nvPr isPhoto="0"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 hidden="0"/>
          <p:cNvSpPr>
            <a:spLocks noChangeArrowheads="1" noGrp="1"/>
          </p:cNvSpPr>
          <p:nvPr isPhoto="0"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 hidden="0"/>
          <p:cNvSpPr>
            <a:spLocks noChangeArrowheads="1" noGrp="1"/>
          </p:cNvSpPr>
          <p:nvPr isPhoto="0"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 hidden="0"/>
          <p:cNvSpPr>
            <a:spLocks noChangeArrowheads="1" noGrp="1"/>
          </p:cNvSpPr>
          <p:nvPr isPhoto="0"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 hidden="0"/>
          <p:cNvSpPr>
            <a:spLocks noChangeArrowheads="1" noGrp="1"/>
          </p:cNvSpPr>
          <p:nvPr isPhoto="0"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 hidden="0"/>
          <p:cNvSpPr>
            <a:spLocks noChangeArrowheads="1" noGrp="1"/>
          </p:cNvSpPr>
          <p:nvPr isPhoto="0"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 hidden="0"/>
          <p:cNvSpPr>
            <a:spLocks noChangeArrowheads="1" noGrp="1"/>
          </p:cNvSpPr>
          <p:nvPr isPhoto="0"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 hidden="0"/>
          <p:cNvSpPr>
            <a:spLocks noChangeArrowheads="1" noGrp="1"/>
          </p:cNvSpPr>
          <p:nvPr isPhoto="0"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 hidden="0"/>
          <p:cNvSpPr>
            <a:spLocks noChangeArrowheads="1" noGrp="1"/>
          </p:cNvSpPr>
          <p:nvPr isPhoto="0"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 hidden="0"/>
          <p:cNvSpPr>
            <a:spLocks noChangeArrowheads="1" noGrp="1"/>
          </p:cNvSpPr>
          <p:nvPr isPhoto="0" userDrawn="1"/>
        </p:nvSpPr>
        <p:spPr bwMode="auto">
          <a:xfrm>
            <a:off x="9421987" y="691915"/>
            <a:ext cx="56021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 hidden="0"/>
          <p:cNvSpPr>
            <a:spLocks noChangeArrowheads="1" noGrp="1"/>
          </p:cNvSpPr>
          <p:nvPr isPhoto="0"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 hidden="0"/>
          <p:cNvSpPr>
            <a:spLocks noChangeArrowheads="1" noGrp="1"/>
          </p:cNvSpPr>
          <p:nvPr isPhoto="0" userDrawn="1"/>
        </p:nvSpPr>
        <p:spPr bwMode="auto">
          <a:xfrm>
            <a:off x="7358097" y="468666"/>
            <a:ext cx="63133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 hidden="0"/>
          <p:cNvSpPr>
            <a:spLocks noChangeArrowheads="1" noGrp="1"/>
          </p:cNvSpPr>
          <p:nvPr isPhoto="0"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 hidden="0"/>
          <p:cNvSpPr>
            <a:spLocks noChangeArrowheads="1" noGrp="1"/>
          </p:cNvSpPr>
          <p:nvPr isPhoto="0"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 hidden="0"/>
          <p:cNvSpPr>
            <a:spLocks noChangeArrowheads="1" noGrp="1"/>
          </p:cNvSpPr>
          <p:nvPr isPhoto="0"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 hidden="0"/>
          <p:cNvSpPr>
            <a:spLocks noChangeArrowheads="1" noGrp="1"/>
          </p:cNvSpPr>
          <p:nvPr isPhoto="0"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 hidden="0"/>
          <p:cNvSpPr>
            <a:spLocks noChangeArrowheads="1" noGrp="1"/>
          </p:cNvSpPr>
          <p:nvPr isPhoto="0"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 hidden="0"/>
          <p:cNvSpPr>
            <a:spLocks noChangeArrowheads="1" noGrp="1"/>
          </p:cNvSpPr>
          <p:nvPr isPhoto="0" userDrawn="1"/>
        </p:nvSpPr>
        <p:spPr bwMode="auto">
          <a:xfrm>
            <a:off x="8988777" y="1381932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 hidden="0"/>
          <p:cNvSpPr>
            <a:spLocks noChangeArrowheads="1" noGrp="1"/>
          </p:cNvSpPr>
          <p:nvPr isPhoto="0"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 hidden="0"/>
          <p:cNvSpPr>
            <a:spLocks noChangeArrowheads="1" noGrp="1"/>
          </p:cNvSpPr>
          <p:nvPr isPhoto="0" userDrawn="1"/>
        </p:nvSpPr>
        <p:spPr bwMode="auto">
          <a:xfrm>
            <a:off x="10469314" y="1813550"/>
            <a:ext cx="722486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 hidden="0"/>
          <p:cNvSpPr>
            <a:spLocks noChangeArrowheads="1" noGrp="1"/>
          </p:cNvSpPr>
          <p:nvPr isPhoto="0"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 hidden="0"/>
          <p:cNvSpPr>
            <a:spLocks noChangeArrowheads="1" noGrp="1"/>
          </p:cNvSpPr>
          <p:nvPr isPhoto="0"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 hidden="0"/>
          <p:cNvSpPr>
            <a:spLocks noChangeArrowheads="1" noGrp="1"/>
          </p:cNvSpPr>
          <p:nvPr isPhoto="0"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 hidden="0"/>
          <p:cNvSpPr>
            <a:spLocks noChangeArrowheads="1" noGrp="1"/>
          </p:cNvSpPr>
          <p:nvPr isPhoto="0"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 hidden="0"/>
          <p:cNvSpPr>
            <a:spLocks noChangeArrowheads="1" noGrp="1"/>
          </p:cNvSpPr>
          <p:nvPr isPhoto="0"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 hidden="0"/>
          <p:cNvSpPr>
            <a:spLocks noChangeArrowheads="1" noGrp="1"/>
          </p:cNvSpPr>
          <p:nvPr isPhoto="0"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 hidden="0"/>
          <p:cNvSpPr>
            <a:spLocks noChangeArrowheads="1" noGrp="1"/>
          </p:cNvSpPr>
          <p:nvPr isPhoto="0"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 hidden="0"/>
          <p:cNvSpPr>
            <a:spLocks noChangeArrowheads="1" noGrp="1"/>
          </p:cNvSpPr>
          <p:nvPr isPhoto="0"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 hidden="0"/>
          <p:cNvSpPr>
            <a:spLocks noChangeArrowheads="1" noGrp="1"/>
          </p:cNvSpPr>
          <p:nvPr isPhoto="0"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 hidden="0"/>
          <p:cNvSpPr>
            <a:spLocks noChangeArrowheads="1" noGrp="1"/>
          </p:cNvSpPr>
          <p:nvPr isPhoto="0"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 hidden="0"/>
          <p:cNvSpPr>
            <a:spLocks noChangeArrowheads="1" noGrp="1"/>
          </p:cNvSpPr>
          <p:nvPr isPhoto="0"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 hidden="0"/>
          <p:cNvSpPr>
            <a:spLocks noChangeArrowheads="1" noGrp="1"/>
          </p:cNvSpPr>
          <p:nvPr isPhoto="0"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 hidden="0"/>
          <p:cNvSpPr>
            <a:spLocks noChangeArrowheads="1" noGrp="1"/>
          </p:cNvSpPr>
          <p:nvPr isPhoto="0" userDrawn="1"/>
        </p:nvSpPr>
        <p:spPr bwMode="auto">
          <a:xfrm>
            <a:off x="4559018" y="2251499"/>
            <a:ext cx="1260121" cy="892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 hidden="0"/>
          <p:cNvSpPr>
            <a:spLocks noChangeArrowheads="1" noGrp="1"/>
          </p:cNvSpPr>
          <p:nvPr isPhoto="0"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 hidden="0"/>
          <p:cNvSpPr>
            <a:spLocks noChangeArrowheads="1" noGrp="1"/>
          </p:cNvSpPr>
          <p:nvPr isPhoto="0"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 hidden="0"/>
          <p:cNvSpPr>
            <a:spLocks noChangeArrowheads="1" noGrp="1"/>
          </p:cNvSpPr>
          <p:nvPr isPhoto="0"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 hidden="0"/>
          <p:cNvSpPr>
            <a:spLocks noChangeArrowheads="1" noGrp="1"/>
          </p:cNvSpPr>
          <p:nvPr isPhoto="0"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 hidden="0"/>
          <p:cNvSpPr>
            <a:spLocks noChangeArrowheads="1" noGrp="1"/>
          </p:cNvSpPr>
          <p:nvPr isPhoto="0"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 hidden="0"/>
          <p:cNvSpPr>
            <a:spLocks noChangeArrowheads="1" noGrp="1"/>
          </p:cNvSpPr>
          <p:nvPr isPhoto="0" userDrawn="1"/>
        </p:nvSpPr>
        <p:spPr bwMode="auto">
          <a:xfrm>
            <a:off x="6327986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 hidden="0"/>
          <p:cNvSpPr>
            <a:spLocks noChangeArrowheads="1" noGrp="1"/>
          </p:cNvSpPr>
          <p:nvPr isPhoto="0" userDrawn="1"/>
        </p:nvSpPr>
        <p:spPr bwMode="auto">
          <a:xfrm>
            <a:off x="6444261" y="1892241"/>
            <a:ext cx="969714" cy="71898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 hidden="0"/>
          <p:cNvSpPr>
            <a:spLocks noChangeArrowheads="1" noGrp="1"/>
          </p:cNvSpPr>
          <p:nvPr isPhoto="0"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 hidden="0"/>
          <p:cNvSpPr>
            <a:spLocks noChangeArrowheads="1" noGrp="1"/>
          </p:cNvSpPr>
          <p:nvPr isPhoto="0"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 hidden="0"/>
          <p:cNvSpPr>
            <a:spLocks noChangeArrowheads="1" noGrp="1"/>
          </p:cNvSpPr>
          <p:nvPr isPhoto="0"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 hidden="0"/>
          <p:cNvSpPr>
            <a:spLocks noChangeArrowheads="1" noGrp="1"/>
          </p:cNvSpPr>
          <p:nvPr isPhoto="0"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 hidden="0"/>
          <p:cNvSpPr>
            <a:spLocks noChangeArrowheads="1" noGrp="1"/>
          </p:cNvSpPr>
          <p:nvPr isPhoto="0"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 hidden="0"/>
          <p:cNvSpPr>
            <a:spLocks noChangeArrowheads="1" noGrp="1"/>
          </p:cNvSpPr>
          <p:nvPr isPhoto="0"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 hidden="0"/>
          <p:cNvSpPr>
            <a:spLocks noChangeArrowheads="1" noGrp="1"/>
          </p:cNvSpPr>
          <p:nvPr isPhoto="0" userDrawn="1"/>
        </p:nvSpPr>
        <p:spPr bwMode="auto">
          <a:xfrm>
            <a:off x="3776698" y="-948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 hidden="0"/>
          <p:cNvSpPr>
            <a:spLocks noChangeArrowheads="1" noGrp="1"/>
          </p:cNvSpPr>
          <p:nvPr isPhoto="0"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 hidden="0"/>
          <p:cNvSpPr>
            <a:spLocks noChangeArrowheads="1" noGrp="1"/>
          </p:cNvSpPr>
          <p:nvPr isPhoto="0"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 hidden="0"/>
          <p:cNvSpPr>
            <a:spLocks noChangeArrowheads="1" noGrp="1"/>
          </p:cNvSpPr>
          <p:nvPr isPhoto="0"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 hidden="0"/>
          <p:cNvSpPr>
            <a:spLocks noChangeArrowheads="1" noGrp="1"/>
          </p:cNvSpPr>
          <p:nvPr isPhoto="0"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 hidden="0"/>
          <p:cNvSpPr>
            <a:spLocks noChangeArrowheads="1" noGrp="1"/>
          </p:cNvSpPr>
          <p:nvPr isPhoto="0"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 hidden="0"/>
          <p:cNvSpPr>
            <a:spLocks noChangeArrowheads="1" noGrp="1"/>
          </p:cNvSpPr>
          <p:nvPr isPhoto="0"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 hidden="0"/>
          <p:cNvSpPr>
            <a:spLocks noChangeArrowheads="1" noGrp="1"/>
          </p:cNvSpPr>
          <p:nvPr isPhoto="0"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 hidden="0"/>
          <p:cNvSpPr>
            <a:spLocks noChangeArrowheads="1" noGrp="1"/>
          </p:cNvSpPr>
          <p:nvPr isPhoto="0" userDrawn="1"/>
        </p:nvSpPr>
        <p:spPr bwMode="auto">
          <a:xfrm>
            <a:off x="12093786" y="2343174"/>
            <a:ext cx="98212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 hidden="0"/>
          <p:cNvSpPr>
            <a:spLocks noChangeArrowheads="1" noGrp="1"/>
          </p:cNvSpPr>
          <p:nvPr isPhoto="0"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 hidden="0"/>
          <p:cNvSpPr>
            <a:spLocks noChangeArrowheads="1" noGrp="1"/>
          </p:cNvSpPr>
          <p:nvPr isPhoto="0"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Schwimmunterricht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1" u="none">
                <a:latin typeface="DejaVu Sans Mono"/>
              </a:rPr>
              <a:t>2022</a:t>
            </a:r>
            <a:endParaRPr sz="2000" b="1" i="1" u="none">
              <a:latin typeface="DejaVu Sans Mono"/>
            </a:endParaRPr>
          </a:p>
          <a:p>
            <a:pPr>
              <a:defRPr/>
            </a:pPr>
            <a:r>
              <a:rPr sz="2000" b="1" i="1" u="none">
                <a:latin typeface="DejaVu Sans Mono"/>
              </a:rPr>
              <a:t>niko-w-h.github.io</a:t>
            </a:r>
            <a:endParaRPr sz="2000" b="1" i="1" u="none">
              <a:latin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882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79245" y="468666"/>
            <a:ext cx="13999952" cy="45259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Dies ist eine Unterstützung für die Arbeit über den Schwimmunterricht.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Siehe die Datei: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`arbeit-schwimmunterricht-zensiert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.doc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x</a:t>
            </a: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</a:t>
            </a: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im gleichen Verzeichnis.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57071284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Quellen ebenfalls im Dokument!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733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83726" y="-118621"/>
            <a:ext cx="4259292" cy="5487626"/>
          </a:xfrm>
          <a:prstGeom prst="rect">
            <a:avLst/>
          </a:prstGeom>
        </p:spPr>
      </p:pic>
      <p:sp>
        <p:nvSpPr>
          <p:cNvPr id="28347912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Todesfälle in Deutschland - Ertrinken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53932924" name="" hidden="0"/>
          <p:cNvSpPr txBox="1"/>
          <p:nvPr isPhoto="0" userDrawn="0"/>
        </p:nvSpPr>
        <p:spPr bwMode="auto">
          <a:xfrm rot="20183355" flipH="0" flipV="0">
            <a:off x="7024871" y="3234262"/>
            <a:ext cx="79429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[b1]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336428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11024" y="1290367"/>
            <a:ext cx="12214339" cy="4277264"/>
          </a:xfrm>
          <a:prstGeom prst="rect">
            <a:avLst/>
          </a:prstGeom>
        </p:spPr>
      </p:pic>
      <p:sp>
        <p:nvSpPr>
          <p:cNvPr id="795069453" name="" hidden="0"/>
          <p:cNvSpPr txBox="1"/>
          <p:nvPr isPhoto="0" userDrawn="0"/>
        </p:nvSpPr>
        <p:spPr bwMode="auto">
          <a:xfrm flipH="0" flipV="0">
            <a:off x="11054433" y="5589198"/>
            <a:ext cx="1042682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latin typeface="TeXGyreCursor"/>
                <a:ea typeface="TeXGyreCursor"/>
                <a:cs typeface="TeXGyreCursor"/>
              </a:rPr>
              <a:t>[b2]</a:t>
            </a:r>
            <a:endParaRPr sz="2000" b="1"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268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b="1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Duschen vor dem Baden!</a:t>
            </a: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Bei Gewitter nicht baden!</a:t>
            </a: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Nicht mit vollem* oder leerem Magen ins Wasser!</a:t>
            </a: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Nicht bei Schiffen und Booten baden!</a:t>
            </a: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Springe nur in tiefes und sicheres Wasser!</a:t>
            </a:r>
            <a:endParaRPr b="1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28131933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Baderegeln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705825589" name="" hidden="0"/>
          <p:cNvSpPr txBox="1"/>
          <p:nvPr isPhoto="0" userDrawn="0"/>
        </p:nvSpPr>
        <p:spPr bwMode="auto">
          <a:xfrm flipH="0" flipV="0">
            <a:off x="612877" y="4994627"/>
            <a:ext cx="327318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[*] = Siehe Dokument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744427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1523524419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rgbClr val="D95A00"/>
                </a:solidFill>
                <a:latin typeface="Arial Black"/>
                <a:ea typeface="Arial Black"/>
                <a:cs typeface="Arial Black"/>
              </a:rPr>
              <a:t>Bronze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472895117" name="" hidden="0"/>
          <p:cNvSpPr txBox="1"/>
          <p:nvPr isPhoto="0" userDrawn="0"/>
        </p:nvSpPr>
        <p:spPr bwMode="auto">
          <a:xfrm flipH="0" flipV="0">
            <a:off x="758404" y="1611090"/>
            <a:ext cx="11622939" cy="435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Kenntnis von Baderegeln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ein Paketsprung vom 1m Brett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2m tief Tauchen + Tauchring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200m in </a:t>
            </a: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15 Minuten Schwimmen {150m Bauch- / Rückenlage, 50m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359187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916309568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chemeClr val="bg1">
                    <a:lumMod val="75000"/>
                  </a:schemeClr>
                </a:solidFill>
                <a:latin typeface="Arial Black"/>
                <a:ea typeface="Arial Black"/>
                <a:cs typeface="Arial Black"/>
              </a:rPr>
              <a:t>Silber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163067828" name="" hidden="0"/>
          <p:cNvSpPr txBox="1"/>
          <p:nvPr isPhoto="0" userDrawn="0"/>
        </p:nvSpPr>
        <p:spPr bwMode="auto">
          <a:xfrm flipH="0" flipV="0">
            <a:off x="758404" y="1611090"/>
            <a:ext cx="11634963" cy="52121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[Bronze]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Selbstrettung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von 3 Metern Höhe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10m Streckentauchen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400m in 20 Minuten Schwimmen {300m Bauch- / Rückenlage, 100m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2933950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99143796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rgbClr val="FFC000"/>
                </a:solidFill>
                <a:latin typeface="Arial Black"/>
                <a:ea typeface="Arial Black"/>
                <a:cs typeface="Arial Black"/>
              </a:rPr>
              <a:t>Gold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847694045" name="" hidden="0"/>
          <p:cNvSpPr txBox="1"/>
          <p:nvPr isPhoto="0" userDrawn="0"/>
        </p:nvSpPr>
        <p:spPr bwMode="auto">
          <a:xfrm flipH="0" flipV="0">
            <a:off x="758404" y="1611090"/>
            <a:ext cx="11651271" cy="5638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[Silber]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Fremdrettung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Transportschwimmen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2m Tief Tauchen + 3 Tauchringe in 3 Minuten und 3 Versuchen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Rückenschwimmen mit Grätschwung ohne Arme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Kraulschwimmen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800m in 30 Minuten Schwimmen {650m Brauch- / Rückenlage, 150m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 - Schwimmunterricht</dc:title>
  <dc:subject>Schwimmunterricht</dc:subject>
  <dc:creator>Niko W. H.</dc:creator>
  <cp:keywords/>
  <dc:description>niko-w-h.github.io</dc:description>
  <dc:identifier/>
  <dc:language/>
  <cp:lastModifiedBy/>
  <cp:revision>10</cp:revision>
  <dcterms:created xsi:type="dcterms:W3CDTF">2012-12-03T06:56:55Z</dcterms:created>
  <dcterms:modified xsi:type="dcterms:W3CDTF">2022-06-10T22:25:30Z</dcterms:modified>
  <cp:category/>
  <cp:contentStatus/>
  <cp:version/>
</cp:coreProperties>
</file>