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5634245"/>
            <a:ext cx="8534399" cy="6750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Shape 1137" hidden="0"/>
          <p:cNvSpPr>
            <a:spLocks noChangeArrowheads="1" noGrp="1"/>
          </p:cNvSpPr>
          <p:nvPr isPhoto="0"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Shape 1138" hidden="0"/>
          <p:cNvSpPr>
            <a:spLocks noChangeArrowheads="1" noGrp="1"/>
          </p:cNvSpPr>
          <p:nvPr isPhoto="0"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 hidden="0"/>
          <p:cNvSpPr>
            <a:spLocks noChangeArrowheads="1" noGrp="1"/>
          </p:cNvSpPr>
          <p:nvPr isPhoto="0"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 hidden="0"/>
          <p:cNvSpPr>
            <a:spLocks noChangeArrowheads="1" noGrp="1"/>
          </p:cNvSpPr>
          <p:nvPr isPhoto="0"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 hidden="0"/>
          <p:cNvSpPr>
            <a:spLocks noChangeArrowheads="1" noGrp="1"/>
          </p:cNvSpPr>
          <p:nvPr isPhoto="0" userDrawn="1"/>
        </p:nvSpPr>
        <p:spPr bwMode="auto">
          <a:xfrm>
            <a:off x="10813062" y="110041"/>
            <a:ext cx="418251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 hidden="0"/>
          <p:cNvSpPr>
            <a:spLocks noChangeArrowheads="1" noGrp="1"/>
          </p:cNvSpPr>
          <p:nvPr isPhoto="0" userDrawn="1"/>
        </p:nvSpPr>
        <p:spPr bwMode="auto">
          <a:xfrm>
            <a:off x="11710809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 hidden="0"/>
          <p:cNvSpPr>
            <a:spLocks noChangeArrowheads="1" noGrp="1"/>
          </p:cNvSpPr>
          <p:nvPr isPhoto="0"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 hidden="0"/>
          <p:cNvSpPr>
            <a:spLocks noChangeArrowheads="1" noGrp="1"/>
          </p:cNvSpPr>
          <p:nvPr isPhoto="0"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 hidden="0"/>
          <p:cNvSpPr>
            <a:spLocks noChangeArrowheads="1" noGrp="1"/>
          </p:cNvSpPr>
          <p:nvPr isPhoto="0"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 hidden="0"/>
          <p:cNvSpPr>
            <a:spLocks noChangeArrowheads="1" noGrp="1"/>
          </p:cNvSpPr>
          <p:nvPr isPhoto="0"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 hidden="0"/>
          <p:cNvSpPr>
            <a:spLocks noChangeArrowheads="1" noGrp="1"/>
          </p:cNvSpPr>
          <p:nvPr isPhoto="0"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 hidden="0"/>
          <p:cNvSpPr>
            <a:spLocks noChangeArrowheads="1" noGrp="1"/>
          </p:cNvSpPr>
          <p:nvPr isPhoto="0"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 hidden="0"/>
          <p:cNvSpPr>
            <a:spLocks noChangeArrowheads="1" noGrp="1"/>
          </p:cNvSpPr>
          <p:nvPr isPhoto="0"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 hidden="0"/>
          <p:cNvSpPr>
            <a:spLocks noChangeArrowheads="1" noGrp="1"/>
          </p:cNvSpPr>
          <p:nvPr isPhoto="0"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 hidden="0"/>
          <p:cNvSpPr>
            <a:spLocks noChangeArrowheads="1" noGrp="1"/>
          </p:cNvSpPr>
          <p:nvPr isPhoto="0"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 hidden="0"/>
          <p:cNvSpPr>
            <a:spLocks noChangeArrowheads="1" noGrp="1"/>
          </p:cNvSpPr>
          <p:nvPr isPhoto="0"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 hidden="0"/>
          <p:cNvSpPr>
            <a:spLocks noChangeArrowheads="1" noGrp="1"/>
          </p:cNvSpPr>
          <p:nvPr isPhoto="0" userDrawn="1"/>
        </p:nvSpPr>
        <p:spPr bwMode="auto">
          <a:xfrm>
            <a:off x="9421987" y="691915"/>
            <a:ext cx="560210" cy="3423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 hidden="0"/>
          <p:cNvSpPr>
            <a:spLocks noChangeArrowheads="1" noGrp="1"/>
          </p:cNvSpPr>
          <p:nvPr isPhoto="0"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 hidden="0"/>
          <p:cNvSpPr>
            <a:spLocks noChangeArrowheads="1" noGrp="1"/>
          </p:cNvSpPr>
          <p:nvPr isPhoto="0" userDrawn="1"/>
        </p:nvSpPr>
        <p:spPr bwMode="auto">
          <a:xfrm>
            <a:off x="7358097" y="468666"/>
            <a:ext cx="631330" cy="3423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 hidden="0"/>
          <p:cNvSpPr>
            <a:spLocks noChangeArrowheads="1" noGrp="1"/>
          </p:cNvSpPr>
          <p:nvPr isPhoto="0"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 hidden="0"/>
          <p:cNvSpPr>
            <a:spLocks noChangeArrowheads="1" noGrp="1"/>
          </p:cNvSpPr>
          <p:nvPr isPhoto="0"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 hidden="0"/>
          <p:cNvSpPr>
            <a:spLocks noChangeArrowheads="1" noGrp="1"/>
          </p:cNvSpPr>
          <p:nvPr isPhoto="0"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 hidden="0"/>
          <p:cNvSpPr>
            <a:spLocks noChangeArrowheads="1" noGrp="1"/>
          </p:cNvSpPr>
          <p:nvPr isPhoto="0"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 hidden="0"/>
          <p:cNvSpPr>
            <a:spLocks noChangeArrowheads="1" noGrp="1"/>
          </p:cNvSpPr>
          <p:nvPr isPhoto="0"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 hidden="0"/>
          <p:cNvSpPr>
            <a:spLocks noChangeArrowheads="1" noGrp="1"/>
          </p:cNvSpPr>
          <p:nvPr isPhoto="0" userDrawn="1"/>
        </p:nvSpPr>
        <p:spPr bwMode="auto">
          <a:xfrm>
            <a:off x="8988777" y="1381932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 hidden="0"/>
          <p:cNvSpPr>
            <a:spLocks noChangeArrowheads="1" noGrp="1"/>
          </p:cNvSpPr>
          <p:nvPr isPhoto="0"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 hidden="0"/>
          <p:cNvSpPr>
            <a:spLocks noChangeArrowheads="1" noGrp="1"/>
          </p:cNvSpPr>
          <p:nvPr isPhoto="0" userDrawn="1"/>
        </p:nvSpPr>
        <p:spPr bwMode="auto">
          <a:xfrm>
            <a:off x="10469314" y="1813550"/>
            <a:ext cx="722486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 hidden="0"/>
          <p:cNvSpPr>
            <a:spLocks noChangeArrowheads="1" noGrp="1"/>
          </p:cNvSpPr>
          <p:nvPr isPhoto="0"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 hidden="0"/>
          <p:cNvSpPr>
            <a:spLocks noChangeArrowheads="1" noGrp="1"/>
          </p:cNvSpPr>
          <p:nvPr isPhoto="0"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 hidden="0"/>
          <p:cNvSpPr>
            <a:spLocks noChangeArrowheads="1" noGrp="1"/>
          </p:cNvSpPr>
          <p:nvPr isPhoto="0"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 hidden="0"/>
          <p:cNvSpPr>
            <a:spLocks noChangeArrowheads="1" noGrp="1"/>
          </p:cNvSpPr>
          <p:nvPr isPhoto="0"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 hidden="0"/>
          <p:cNvSpPr>
            <a:spLocks noChangeArrowheads="1" noGrp="1"/>
          </p:cNvSpPr>
          <p:nvPr isPhoto="0"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 hidden="0"/>
          <p:cNvSpPr>
            <a:spLocks noChangeArrowheads="1" noGrp="1"/>
          </p:cNvSpPr>
          <p:nvPr isPhoto="0"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 hidden="0"/>
          <p:cNvSpPr>
            <a:spLocks noChangeArrowheads="1" noGrp="1"/>
          </p:cNvSpPr>
          <p:nvPr isPhoto="0"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 hidden="0"/>
          <p:cNvSpPr>
            <a:spLocks noChangeArrowheads="1" noGrp="1"/>
          </p:cNvSpPr>
          <p:nvPr isPhoto="0"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 hidden="0"/>
          <p:cNvSpPr>
            <a:spLocks noChangeArrowheads="1" noGrp="1"/>
          </p:cNvSpPr>
          <p:nvPr isPhoto="0"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 hidden="0"/>
          <p:cNvSpPr>
            <a:spLocks noChangeArrowheads="1" noGrp="1"/>
          </p:cNvSpPr>
          <p:nvPr isPhoto="0"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 hidden="0"/>
          <p:cNvSpPr>
            <a:spLocks noChangeArrowheads="1" noGrp="1"/>
          </p:cNvSpPr>
          <p:nvPr isPhoto="0"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 hidden="0"/>
          <p:cNvSpPr>
            <a:spLocks noChangeArrowheads="1" noGrp="1"/>
          </p:cNvSpPr>
          <p:nvPr isPhoto="0"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 hidden="0"/>
          <p:cNvSpPr>
            <a:spLocks noChangeArrowheads="1" noGrp="1"/>
          </p:cNvSpPr>
          <p:nvPr isPhoto="0" userDrawn="1"/>
        </p:nvSpPr>
        <p:spPr bwMode="auto">
          <a:xfrm>
            <a:off x="4559018" y="2251499"/>
            <a:ext cx="1260121" cy="892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 hidden="0"/>
          <p:cNvSpPr>
            <a:spLocks noChangeArrowheads="1" noGrp="1"/>
          </p:cNvSpPr>
          <p:nvPr isPhoto="0"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 hidden="0"/>
          <p:cNvSpPr>
            <a:spLocks noChangeArrowheads="1" noGrp="1"/>
          </p:cNvSpPr>
          <p:nvPr isPhoto="0"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 hidden="0"/>
          <p:cNvSpPr>
            <a:spLocks noChangeArrowheads="1" noGrp="1"/>
          </p:cNvSpPr>
          <p:nvPr isPhoto="0"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 hidden="0"/>
          <p:cNvSpPr>
            <a:spLocks noChangeArrowheads="1" noGrp="1"/>
          </p:cNvSpPr>
          <p:nvPr isPhoto="0"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 hidden="0"/>
          <p:cNvSpPr>
            <a:spLocks noChangeArrowheads="1" noGrp="1"/>
          </p:cNvSpPr>
          <p:nvPr isPhoto="0"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 hidden="0"/>
          <p:cNvSpPr>
            <a:spLocks noChangeArrowheads="1" noGrp="1"/>
          </p:cNvSpPr>
          <p:nvPr isPhoto="0" userDrawn="1"/>
        </p:nvSpPr>
        <p:spPr bwMode="auto">
          <a:xfrm>
            <a:off x="6327986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 hidden="0"/>
          <p:cNvSpPr>
            <a:spLocks noChangeArrowheads="1" noGrp="1"/>
          </p:cNvSpPr>
          <p:nvPr isPhoto="0" userDrawn="1"/>
        </p:nvSpPr>
        <p:spPr bwMode="auto">
          <a:xfrm>
            <a:off x="6444261" y="1892241"/>
            <a:ext cx="969714" cy="71898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 hidden="0"/>
          <p:cNvSpPr>
            <a:spLocks noChangeArrowheads="1" noGrp="1"/>
          </p:cNvSpPr>
          <p:nvPr isPhoto="0"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 hidden="0"/>
          <p:cNvSpPr>
            <a:spLocks noChangeArrowheads="1" noGrp="1"/>
          </p:cNvSpPr>
          <p:nvPr isPhoto="0"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 hidden="0"/>
          <p:cNvSpPr>
            <a:spLocks noChangeArrowheads="1" noGrp="1"/>
          </p:cNvSpPr>
          <p:nvPr isPhoto="0"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 hidden="0"/>
          <p:cNvSpPr>
            <a:spLocks noChangeArrowheads="1" noGrp="1"/>
          </p:cNvSpPr>
          <p:nvPr isPhoto="0"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 hidden="0"/>
          <p:cNvSpPr>
            <a:spLocks noChangeArrowheads="1" noGrp="1"/>
          </p:cNvSpPr>
          <p:nvPr isPhoto="0"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 hidden="0"/>
          <p:cNvSpPr>
            <a:spLocks noChangeArrowheads="1" noGrp="1"/>
          </p:cNvSpPr>
          <p:nvPr isPhoto="0"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 hidden="0"/>
          <p:cNvSpPr>
            <a:spLocks noChangeArrowheads="1" noGrp="1"/>
          </p:cNvSpPr>
          <p:nvPr isPhoto="0" userDrawn="1"/>
        </p:nvSpPr>
        <p:spPr bwMode="auto">
          <a:xfrm>
            <a:off x="3776698" y="-948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 hidden="0"/>
          <p:cNvSpPr>
            <a:spLocks noChangeArrowheads="1" noGrp="1"/>
          </p:cNvSpPr>
          <p:nvPr isPhoto="0"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 hidden="0"/>
          <p:cNvSpPr>
            <a:spLocks noChangeArrowheads="1" noGrp="1"/>
          </p:cNvSpPr>
          <p:nvPr isPhoto="0"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 hidden="0"/>
          <p:cNvSpPr>
            <a:spLocks noChangeArrowheads="1" noGrp="1"/>
          </p:cNvSpPr>
          <p:nvPr isPhoto="0"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 hidden="0"/>
          <p:cNvSpPr>
            <a:spLocks noChangeArrowheads="1" noGrp="1"/>
          </p:cNvSpPr>
          <p:nvPr isPhoto="0"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 hidden="0"/>
          <p:cNvSpPr>
            <a:spLocks noChangeArrowheads="1" noGrp="1"/>
          </p:cNvSpPr>
          <p:nvPr isPhoto="0"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 hidden="0"/>
          <p:cNvSpPr>
            <a:spLocks noChangeArrowheads="1" noGrp="1"/>
          </p:cNvSpPr>
          <p:nvPr isPhoto="0"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 hidden="0"/>
          <p:cNvSpPr>
            <a:spLocks noChangeArrowheads="1" noGrp="1"/>
          </p:cNvSpPr>
          <p:nvPr isPhoto="0"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 hidden="0"/>
          <p:cNvSpPr>
            <a:spLocks noChangeArrowheads="1" noGrp="1"/>
          </p:cNvSpPr>
          <p:nvPr isPhoto="0" userDrawn="1"/>
        </p:nvSpPr>
        <p:spPr bwMode="auto">
          <a:xfrm>
            <a:off x="12093786" y="2343174"/>
            <a:ext cx="98212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 hidden="0"/>
          <p:cNvSpPr>
            <a:spLocks noChangeArrowheads="1" noGrp="1"/>
          </p:cNvSpPr>
          <p:nvPr isPhoto="0"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 hidden="0"/>
          <p:cNvSpPr>
            <a:spLocks noChangeArrowheads="1" noGrp="1"/>
          </p:cNvSpPr>
          <p:nvPr isPhoto="0"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Schwimmunterricht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000" b="1" i="1" u="none">
                <a:latin typeface="DejaVu Sans Mono"/>
              </a:rPr>
              <a:t>2022</a:t>
            </a:r>
            <a:endParaRPr sz="2000" b="1" i="1" u="none">
              <a:latin typeface="DejaVu Sans Mono"/>
            </a:endParaRPr>
          </a:p>
          <a:p>
            <a:pPr>
              <a:defRPr/>
            </a:pPr>
            <a:r>
              <a:rPr sz="2000" b="1" i="1" u="none">
                <a:latin typeface="DejaVu Sans Mono"/>
              </a:rPr>
              <a:t>niko-w-h.github.io</a:t>
            </a:r>
            <a:endParaRPr sz="2000" b="1" i="1" u="none">
              <a:latin typeface="DejaVu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68825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79245" y="468666"/>
            <a:ext cx="13999952" cy="45259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Dies ist eine Unterstützung für die Arbeit über den Schwimmunterricht.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Siehe die Datei: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3200" b="0" i="0" u="none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`arbeit-schwimmunterricht-zensiert</a:t>
            </a:r>
            <a:r>
              <a:rPr sz="32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.doc</a:t>
            </a:r>
            <a:r>
              <a:rPr sz="32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x</a:t>
            </a: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`</a:t>
            </a:r>
            <a:endParaRPr sz="3200" b="0" i="0" u="none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im gleichen Verzeichnis.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570712840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Quellen ebenfalls im Dokument!</a:t>
            </a:r>
            <a:endParaRPr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127339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883726" y="-118621"/>
            <a:ext cx="4259292" cy="5487626"/>
          </a:xfrm>
          <a:prstGeom prst="rect">
            <a:avLst/>
          </a:prstGeom>
        </p:spPr>
      </p:pic>
      <p:sp>
        <p:nvSpPr>
          <p:cNvPr id="28347912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Todesfälle in Deutschland - Ertrinken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53932924" name="" hidden="0"/>
          <p:cNvSpPr txBox="1"/>
          <p:nvPr isPhoto="0" userDrawn="0"/>
        </p:nvSpPr>
        <p:spPr bwMode="auto">
          <a:xfrm rot="20183355" flipH="0" flipV="0">
            <a:off x="7024871" y="3234262"/>
            <a:ext cx="794298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bg1"/>
                </a:solidFill>
                <a:latin typeface="TeXGyreCursor"/>
                <a:ea typeface="TeXGyreCursor"/>
                <a:cs typeface="TeXGyreCursor"/>
              </a:rPr>
              <a:t>[b1]</a:t>
            </a:r>
            <a:endParaRPr b="1">
              <a:solidFill>
                <a:schemeClr val="bg1"/>
              </a:solidFill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3364288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-11024" y="1290367"/>
            <a:ext cx="12214339" cy="4277264"/>
          </a:xfrm>
          <a:prstGeom prst="rect">
            <a:avLst/>
          </a:prstGeom>
        </p:spPr>
      </p:pic>
      <p:sp>
        <p:nvSpPr>
          <p:cNvPr id="795069453" name="" hidden="0"/>
          <p:cNvSpPr txBox="1"/>
          <p:nvPr isPhoto="0" userDrawn="0"/>
        </p:nvSpPr>
        <p:spPr bwMode="auto">
          <a:xfrm flipH="0" flipV="0">
            <a:off x="11054433" y="5589198"/>
            <a:ext cx="1042682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latin typeface="TeXGyreCursor"/>
                <a:ea typeface="TeXGyreCursor"/>
                <a:cs typeface="TeXGyreCursor"/>
              </a:rPr>
              <a:t>[b2]</a:t>
            </a:r>
            <a:endParaRPr sz="2000" b="1"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 - Schwimmunterricht</dc:title>
  <dc:subject>Schwimmunterricht</dc:subject>
  <dc:creator>Niko W. H.</dc:creator>
  <cp:keywords/>
  <dc:description>niko-w-h.github.io</dc:description>
  <dc:identifier/>
  <dc:language/>
  <cp:lastModifiedBy/>
  <cp:revision>10</cp:revision>
  <dcterms:created xsi:type="dcterms:W3CDTF">2012-12-03T06:56:55Z</dcterms:created>
  <dcterms:modified xsi:type="dcterms:W3CDTF">2022-06-10T21:33:59Z</dcterms:modified>
  <cp:category/>
  <cp:contentStatus/>
  <cp:version/>
</cp:coreProperties>
</file>