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828800" y="5634245"/>
            <a:ext cx="8534399" cy="675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Shape 1137" hidden="0"/>
          <p:cNvSpPr>
            <a:spLocks noChangeArrowheads="1" noGrp="1"/>
          </p:cNvSpPr>
          <p:nvPr isPhoto="0"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 hidden="0"/>
          <p:cNvSpPr>
            <a:spLocks noChangeArrowheads="1" noGrp="1"/>
          </p:cNvSpPr>
          <p:nvPr isPhoto="0"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  <p:sp>
        <p:nvSpPr>
          <p:cNvPr id="7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 hidden="0"/>
          <p:cNvSpPr>
            <a:spLocks noChangeArrowheads="1" noGrp="1"/>
          </p:cNvSpPr>
          <p:nvPr isPhoto="0"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 hidden="0"/>
          <p:cNvSpPr>
            <a:spLocks noChangeArrowheads="1" noGrp="1"/>
          </p:cNvSpPr>
          <p:nvPr isPhoto="0"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 hidden="0"/>
          <p:cNvSpPr>
            <a:spLocks noChangeArrowheads="1" noGrp="1"/>
          </p:cNvSpPr>
          <p:nvPr isPhoto="0"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 hidden="0"/>
          <p:cNvSpPr>
            <a:spLocks noChangeArrowheads="1" noGrp="1"/>
          </p:cNvSpPr>
          <p:nvPr isPhoto="0" userDrawn="1"/>
        </p:nvSpPr>
        <p:spPr bwMode="auto">
          <a:xfrm>
            <a:off x="10813062" y="110041"/>
            <a:ext cx="418251" cy="212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 hidden="0"/>
          <p:cNvSpPr>
            <a:spLocks noChangeArrowheads="1" noGrp="1"/>
          </p:cNvSpPr>
          <p:nvPr isPhoto="0" userDrawn="1"/>
        </p:nvSpPr>
        <p:spPr bwMode="auto">
          <a:xfrm>
            <a:off x="11710810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 hidden="0"/>
          <p:cNvSpPr>
            <a:spLocks noChangeArrowheads="1" noGrp="1"/>
          </p:cNvSpPr>
          <p:nvPr isPhoto="0"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 hidden="0"/>
          <p:cNvSpPr>
            <a:spLocks noChangeArrowheads="1" noGrp="1"/>
          </p:cNvSpPr>
          <p:nvPr isPhoto="0"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 hidden="0"/>
          <p:cNvSpPr>
            <a:spLocks noChangeArrowheads="1" noGrp="1"/>
          </p:cNvSpPr>
          <p:nvPr isPhoto="0"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 hidden="0"/>
          <p:cNvSpPr>
            <a:spLocks noChangeArrowheads="1" noGrp="1"/>
          </p:cNvSpPr>
          <p:nvPr isPhoto="0"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 hidden="0"/>
          <p:cNvSpPr>
            <a:spLocks noChangeArrowheads="1" noGrp="1"/>
          </p:cNvSpPr>
          <p:nvPr isPhoto="0"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 hidden="0"/>
          <p:cNvSpPr>
            <a:spLocks noChangeArrowheads="1" noGrp="1"/>
          </p:cNvSpPr>
          <p:nvPr isPhoto="0"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 hidden="0"/>
          <p:cNvSpPr>
            <a:spLocks noChangeArrowheads="1" noGrp="1"/>
          </p:cNvSpPr>
          <p:nvPr isPhoto="0"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 hidden="0"/>
          <p:cNvSpPr>
            <a:spLocks noChangeArrowheads="1" noGrp="1"/>
          </p:cNvSpPr>
          <p:nvPr isPhoto="0"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 hidden="0"/>
          <p:cNvSpPr>
            <a:spLocks noChangeArrowheads="1" noGrp="1"/>
          </p:cNvSpPr>
          <p:nvPr isPhoto="0"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 hidden="0"/>
          <p:cNvSpPr>
            <a:spLocks noChangeArrowheads="1" noGrp="1"/>
          </p:cNvSpPr>
          <p:nvPr isPhoto="0"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 hidden="0"/>
          <p:cNvSpPr>
            <a:spLocks noChangeArrowheads="1" noGrp="1"/>
          </p:cNvSpPr>
          <p:nvPr isPhoto="0" userDrawn="1"/>
        </p:nvSpPr>
        <p:spPr bwMode="auto">
          <a:xfrm>
            <a:off x="9421987" y="691915"/>
            <a:ext cx="56021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 hidden="0"/>
          <p:cNvSpPr>
            <a:spLocks noChangeArrowheads="1" noGrp="1"/>
          </p:cNvSpPr>
          <p:nvPr isPhoto="0"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 hidden="0"/>
          <p:cNvSpPr>
            <a:spLocks noChangeArrowheads="1" noGrp="1"/>
          </p:cNvSpPr>
          <p:nvPr isPhoto="0" userDrawn="1"/>
        </p:nvSpPr>
        <p:spPr bwMode="auto">
          <a:xfrm>
            <a:off x="7358097" y="468666"/>
            <a:ext cx="63133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 hidden="0"/>
          <p:cNvSpPr>
            <a:spLocks noChangeArrowheads="1" noGrp="1"/>
          </p:cNvSpPr>
          <p:nvPr isPhoto="0"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 hidden="0"/>
          <p:cNvSpPr>
            <a:spLocks noChangeArrowheads="1" noGrp="1"/>
          </p:cNvSpPr>
          <p:nvPr isPhoto="0"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 hidden="0"/>
          <p:cNvSpPr>
            <a:spLocks noChangeArrowheads="1" noGrp="1"/>
          </p:cNvSpPr>
          <p:nvPr isPhoto="0"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 hidden="0"/>
          <p:cNvSpPr>
            <a:spLocks noChangeArrowheads="1" noGrp="1"/>
          </p:cNvSpPr>
          <p:nvPr isPhoto="0"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 hidden="0"/>
          <p:cNvSpPr>
            <a:spLocks noChangeArrowheads="1" noGrp="1"/>
          </p:cNvSpPr>
          <p:nvPr isPhoto="0"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 hidden="0"/>
          <p:cNvSpPr>
            <a:spLocks noChangeArrowheads="1" noGrp="1"/>
          </p:cNvSpPr>
          <p:nvPr isPhoto="0" userDrawn="1"/>
        </p:nvSpPr>
        <p:spPr bwMode="auto">
          <a:xfrm>
            <a:off x="8988777" y="1381933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 hidden="0"/>
          <p:cNvSpPr>
            <a:spLocks noChangeArrowheads="1" noGrp="1"/>
          </p:cNvSpPr>
          <p:nvPr isPhoto="0"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 hidden="0"/>
          <p:cNvSpPr>
            <a:spLocks noChangeArrowheads="1" noGrp="1"/>
          </p:cNvSpPr>
          <p:nvPr isPhoto="0" userDrawn="1"/>
        </p:nvSpPr>
        <p:spPr bwMode="auto">
          <a:xfrm>
            <a:off x="10469314" y="1813550"/>
            <a:ext cx="722487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 hidden="0"/>
          <p:cNvSpPr>
            <a:spLocks noChangeArrowheads="1" noGrp="1"/>
          </p:cNvSpPr>
          <p:nvPr isPhoto="0"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 hidden="0"/>
          <p:cNvSpPr>
            <a:spLocks noChangeArrowheads="1" noGrp="1"/>
          </p:cNvSpPr>
          <p:nvPr isPhoto="0"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 hidden="0"/>
          <p:cNvSpPr>
            <a:spLocks noChangeArrowheads="1" noGrp="1"/>
          </p:cNvSpPr>
          <p:nvPr isPhoto="0"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 hidden="0"/>
          <p:cNvSpPr>
            <a:spLocks noChangeArrowheads="1" noGrp="1"/>
          </p:cNvSpPr>
          <p:nvPr isPhoto="0"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 hidden="0"/>
          <p:cNvSpPr>
            <a:spLocks noChangeArrowheads="1" noGrp="1"/>
          </p:cNvSpPr>
          <p:nvPr isPhoto="0"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 hidden="0"/>
          <p:cNvSpPr>
            <a:spLocks noChangeArrowheads="1" noGrp="1"/>
          </p:cNvSpPr>
          <p:nvPr isPhoto="0"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 hidden="0"/>
          <p:cNvSpPr>
            <a:spLocks noChangeArrowheads="1" noGrp="1"/>
          </p:cNvSpPr>
          <p:nvPr isPhoto="0"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 hidden="0"/>
          <p:cNvSpPr>
            <a:spLocks noChangeArrowheads="1" noGrp="1"/>
          </p:cNvSpPr>
          <p:nvPr isPhoto="0"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 hidden="0"/>
          <p:cNvSpPr>
            <a:spLocks noChangeArrowheads="1" noGrp="1"/>
          </p:cNvSpPr>
          <p:nvPr isPhoto="0"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 hidden="0"/>
          <p:cNvSpPr>
            <a:spLocks noChangeArrowheads="1" noGrp="1"/>
          </p:cNvSpPr>
          <p:nvPr isPhoto="0"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 hidden="0"/>
          <p:cNvSpPr>
            <a:spLocks noChangeArrowheads="1" noGrp="1"/>
          </p:cNvSpPr>
          <p:nvPr isPhoto="0"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 hidden="0"/>
          <p:cNvSpPr>
            <a:spLocks noChangeArrowheads="1" noGrp="1"/>
          </p:cNvSpPr>
          <p:nvPr isPhoto="0"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 hidden="0"/>
          <p:cNvSpPr>
            <a:spLocks noChangeArrowheads="1" noGrp="1"/>
          </p:cNvSpPr>
          <p:nvPr isPhoto="0" userDrawn="1"/>
        </p:nvSpPr>
        <p:spPr bwMode="auto">
          <a:xfrm>
            <a:off x="4559018" y="2251499"/>
            <a:ext cx="1260121" cy="892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 hidden="0"/>
          <p:cNvSpPr>
            <a:spLocks noChangeArrowheads="1" noGrp="1"/>
          </p:cNvSpPr>
          <p:nvPr isPhoto="0"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 hidden="0"/>
          <p:cNvSpPr>
            <a:spLocks noChangeArrowheads="1" noGrp="1"/>
          </p:cNvSpPr>
          <p:nvPr isPhoto="0"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 hidden="0"/>
          <p:cNvSpPr>
            <a:spLocks noChangeArrowheads="1" noGrp="1"/>
          </p:cNvSpPr>
          <p:nvPr isPhoto="0"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 hidden="0"/>
          <p:cNvSpPr>
            <a:spLocks noChangeArrowheads="1" noGrp="1"/>
          </p:cNvSpPr>
          <p:nvPr isPhoto="0"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 hidden="0"/>
          <p:cNvSpPr>
            <a:spLocks noChangeArrowheads="1" noGrp="1"/>
          </p:cNvSpPr>
          <p:nvPr isPhoto="0"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 hidden="0"/>
          <p:cNvSpPr>
            <a:spLocks noChangeArrowheads="1" noGrp="1"/>
          </p:cNvSpPr>
          <p:nvPr isPhoto="0" userDrawn="1"/>
        </p:nvSpPr>
        <p:spPr bwMode="auto">
          <a:xfrm>
            <a:off x="6327987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 hidden="0"/>
          <p:cNvSpPr>
            <a:spLocks noChangeArrowheads="1" noGrp="1"/>
          </p:cNvSpPr>
          <p:nvPr isPhoto="0" userDrawn="1"/>
        </p:nvSpPr>
        <p:spPr bwMode="auto">
          <a:xfrm>
            <a:off x="6444261" y="1892241"/>
            <a:ext cx="969714" cy="718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 hidden="0"/>
          <p:cNvSpPr>
            <a:spLocks noChangeArrowheads="1" noGrp="1"/>
          </p:cNvSpPr>
          <p:nvPr isPhoto="0"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 hidden="0"/>
          <p:cNvSpPr>
            <a:spLocks noChangeArrowheads="1" noGrp="1"/>
          </p:cNvSpPr>
          <p:nvPr isPhoto="0"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 hidden="0"/>
          <p:cNvSpPr>
            <a:spLocks noChangeArrowheads="1" noGrp="1"/>
          </p:cNvSpPr>
          <p:nvPr isPhoto="0"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 hidden="0"/>
          <p:cNvSpPr>
            <a:spLocks noChangeArrowheads="1" noGrp="1"/>
          </p:cNvSpPr>
          <p:nvPr isPhoto="0"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 hidden="0"/>
          <p:cNvSpPr>
            <a:spLocks noChangeArrowheads="1" noGrp="1"/>
          </p:cNvSpPr>
          <p:nvPr isPhoto="0"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 hidden="0"/>
          <p:cNvSpPr>
            <a:spLocks noChangeArrowheads="1" noGrp="1"/>
          </p:cNvSpPr>
          <p:nvPr isPhoto="0"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 hidden="0"/>
          <p:cNvSpPr>
            <a:spLocks noChangeArrowheads="1" noGrp="1"/>
          </p:cNvSpPr>
          <p:nvPr isPhoto="0" userDrawn="1"/>
        </p:nvSpPr>
        <p:spPr bwMode="auto">
          <a:xfrm>
            <a:off x="3776698" y="-949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 hidden="0"/>
          <p:cNvSpPr>
            <a:spLocks noChangeArrowheads="1" noGrp="1"/>
          </p:cNvSpPr>
          <p:nvPr isPhoto="0"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 hidden="0"/>
          <p:cNvSpPr>
            <a:spLocks noChangeArrowheads="1" noGrp="1"/>
          </p:cNvSpPr>
          <p:nvPr isPhoto="0"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 hidden="0"/>
          <p:cNvSpPr>
            <a:spLocks noChangeArrowheads="1" noGrp="1"/>
          </p:cNvSpPr>
          <p:nvPr isPhoto="0"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 hidden="0"/>
          <p:cNvSpPr>
            <a:spLocks noChangeArrowheads="1" noGrp="1"/>
          </p:cNvSpPr>
          <p:nvPr isPhoto="0"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 hidden="0"/>
          <p:cNvSpPr>
            <a:spLocks noChangeArrowheads="1" noGrp="1"/>
          </p:cNvSpPr>
          <p:nvPr isPhoto="0"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 hidden="0"/>
          <p:cNvSpPr>
            <a:spLocks noChangeArrowheads="1" noGrp="1"/>
          </p:cNvSpPr>
          <p:nvPr isPhoto="0"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 hidden="0"/>
          <p:cNvSpPr>
            <a:spLocks noChangeArrowheads="1" noGrp="1"/>
          </p:cNvSpPr>
          <p:nvPr isPhoto="0"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 hidden="0"/>
          <p:cNvSpPr>
            <a:spLocks noChangeArrowheads="1" noGrp="1"/>
          </p:cNvSpPr>
          <p:nvPr isPhoto="0" userDrawn="1"/>
        </p:nvSpPr>
        <p:spPr bwMode="auto">
          <a:xfrm>
            <a:off x="12093786" y="2343174"/>
            <a:ext cx="98213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 hidden="0"/>
          <p:cNvSpPr>
            <a:spLocks noChangeArrowheads="1" noGrp="1"/>
          </p:cNvSpPr>
          <p:nvPr isPhoto="0"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 hidden="0"/>
          <p:cNvSpPr>
            <a:spLocks noChangeArrowheads="1" noGrp="1"/>
          </p:cNvSpPr>
          <p:nvPr isPhoto="0"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 Black"/>
                <a:ea typeface="Arial Black"/>
                <a:cs typeface="Arial Black"/>
              </a:rPr>
              <a:t>Schwimmunterricht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/>
              <a:t>2022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68825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79245" y="468666"/>
            <a:ext cx="13999952" cy="45259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Dies ist eine Unterstützung für die Arbeit über den Schwimmunterricht.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Siehe die Datei: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`arbeit-schwimmunterricht-zensiert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.doc</a:t>
            </a:r>
            <a:r>
              <a:rPr sz="32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x</a:t>
            </a: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`</a:t>
            </a:r>
            <a:endParaRPr sz="3200" b="0" i="0" u="none"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im gleichen Verzeichnis.</a:t>
            </a:r>
            <a:endParaRPr>
              <a:solidFill>
                <a:schemeClr val="bg1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570712840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Quellen ebenfalls im Dokument!</a:t>
            </a:r>
            <a:endParaRPr>
              <a:latin typeface="Arial Black"/>
              <a:ea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1273390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 flipH="0" flipV="0">
            <a:off x="3883726" y="-118621"/>
            <a:ext cx="4259292" cy="5487627"/>
          </a:xfrm>
          <a:prstGeom prst="rect">
            <a:avLst/>
          </a:prstGeom>
        </p:spPr>
      </p:pic>
      <p:sp>
        <p:nvSpPr>
          <p:cNvPr id="283479125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latin typeface="Arial Black"/>
                <a:ea typeface="Arial Black"/>
                <a:cs typeface="Arial Black"/>
              </a:rPr>
              <a:t>Todesfälle in Deutschland - Ertrinken</a:t>
            </a:r>
            <a:endParaRPr>
              <a:latin typeface="Arial Black"/>
              <a:ea typeface="Arial Black"/>
              <a:cs typeface="Arial Black"/>
            </a:endParaRPr>
          </a:p>
        </p:txBody>
      </p:sp>
      <p:sp>
        <p:nvSpPr>
          <p:cNvPr id="153932924" name="" hidden="0"/>
          <p:cNvSpPr txBox="1"/>
          <p:nvPr isPhoto="0" userDrawn="0"/>
        </p:nvSpPr>
        <p:spPr bwMode="auto">
          <a:xfrm rot="20183355" flipH="0" flipV="0">
            <a:off x="7024871" y="3234262"/>
            <a:ext cx="794298" cy="3657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bg1"/>
                </a:solidFill>
                <a:latin typeface="TeXGyreCursor"/>
                <a:ea typeface="TeXGyreCursor"/>
                <a:cs typeface="TeXGyreCursor"/>
              </a:rPr>
              <a:t>[b1]</a:t>
            </a:r>
            <a:endParaRPr b="1">
              <a:solidFill>
                <a:schemeClr val="bg1"/>
              </a:solidFill>
              <a:latin typeface="TeXGyreCursor"/>
              <a:ea typeface="TeXGyreCursor"/>
              <a:cs typeface="TeXGyreCurso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2022-06-10T18:47:58Z</dcterms:modified>
  <cp:category/>
  <cp:contentStatus/>
  <cp:version/>
</cp:coreProperties>
</file>