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 hidden="0"/>
          <p:cNvSpPr>
            <a:spLocks noChangeArrowheads="1" noGrp="1"/>
          </p:cNvSpPr>
          <p:nvPr isPhoto="0"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2933950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99143796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rgbClr val="FFC000"/>
                </a:solidFill>
                <a:latin typeface="Arial Black"/>
                <a:ea typeface="Arial Black"/>
                <a:cs typeface="Arial Black"/>
              </a:rPr>
              <a:t>Gold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847694045" name="" hidden="0"/>
          <p:cNvSpPr txBox="1"/>
          <p:nvPr isPhoto="0" userDrawn="0"/>
        </p:nvSpPr>
        <p:spPr bwMode="auto">
          <a:xfrm flipH="0" flipV="0">
            <a:off x="758403" y="1611090"/>
            <a:ext cx="11652314" cy="435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[Silber]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Fremdrettung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Transportschwimmen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2m tief Tauchen + 3 Tauchringe 3m 3 Versuche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Rückenschwimmen mit Grätschwung ohne Arme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50m Kraulschwimmen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800m in 30 Minuten Schwimmen {650m Brauch- / Rückenlage, 150m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40665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-4311319" y="4032682"/>
            <a:ext cx="10972800" cy="82742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R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E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U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N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G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C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H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W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I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E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R</a:t>
            </a:r>
            <a:endParaRPr/>
          </a:p>
        </p:txBody>
      </p:sp>
      <p:pic>
        <p:nvPicPr>
          <p:cNvPr id="26981020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9782" y="397143"/>
            <a:ext cx="1956758" cy="1956758"/>
          </a:xfrm>
          <a:prstGeom prst="rect">
            <a:avLst/>
          </a:prstGeom>
        </p:spPr>
      </p:pic>
      <p:pic>
        <p:nvPicPr>
          <p:cNvPr id="19162529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72518" y="-11053"/>
            <a:ext cx="4901760" cy="6817726"/>
          </a:xfrm>
          <a:prstGeom prst="rect">
            <a:avLst/>
          </a:prstGeom>
        </p:spPr>
      </p:pic>
      <p:pic>
        <p:nvPicPr>
          <p:cNvPr id="1478077764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640332" y="-11053"/>
            <a:ext cx="4901760" cy="681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788812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-4311319" y="4032682"/>
            <a:ext cx="10972800" cy="82742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R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E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U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N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G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C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H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W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I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M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E</a:t>
            </a:r>
            <a:b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</a:br>
            <a:r>
              <a:rPr lang="en-US" sz="18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R</a:t>
            </a:r>
            <a:endParaRPr/>
          </a:p>
        </p:txBody>
      </p:sp>
      <p:pic>
        <p:nvPicPr>
          <p:cNvPr id="17792904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9782" y="397143"/>
            <a:ext cx="1956758" cy="1956758"/>
          </a:xfrm>
          <a:prstGeom prst="rect">
            <a:avLst/>
          </a:prstGeom>
        </p:spPr>
      </p:pic>
      <p:pic>
        <p:nvPicPr>
          <p:cNvPr id="11872331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272518" y="-11053"/>
            <a:ext cx="4901760" cy="6817726"/>
          </a:xfrm>
          <a:prstGeom prst="rect">
            <a:avLst/>
          </a:prstGeom>
        </p:spPr>
      </p:pic>
      <p:pic>
        <p:nvPicPr>
          <p:cNvPr id="74437205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640332" y="-11053"/>
            <a:ext cx="4901760" cy="681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88324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-4311319" y="4032682"/>
            <a:ext cx="10972800" cy="82742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1800">
                <a:latin typeface="Arial Black"/>
                <a:ea typeface="Arial Black"/>
                <a:cs typeface="Arial Black"/>
              </a:rPr>
              <a:t>R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E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T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T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U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N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G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S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S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C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H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W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I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M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M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E</a:t>
            </a:r>
            <a:br>
              <a:rPr sz="1800">
                <a:latin typeface="Arial Black"/>
                <a:ea typeface="Arial Black"/>
                <a:cs typeface="Arial Black"/>
              </a:rPr>
            </a:br>
            <a:r>
              <a:rPr sz="1800">
                <a:latin typeface="Arial Black"/>
                <a:ea typeface="Arial Black"/>
                <a:cs typeface="Arial Black"/>
              </a:rPr>
              <a:t>R</a:t>
            </a:r>
            <a:endParaRPr sz="1800">
              <a:latin typeface="Arial Black"/>
              <a:ea typeface="Arial Black"/>
              <a:cs typeface="Arial Black"/>
            </a:endParaRPr>
          </a:p>
        </p:txBody>
      </p:sp>
      <p:pic>
        <p:nvPicPr>
          <p:cNvPr id="17861040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9782" y="397143"/>
            <a:ext cx="1956758" cy="1956758"/>
          </a:xfrm>
          <a:prstGeom prst="rect">
            <a:avLst/>
          </a:prstGeom>
        </p:spPr>
      </p:pic>
      <p:pic>
        <p:nvPicPr>
          <p:cNvPr id="102678611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091213" y="-11053"/>
            <a:ext cx="4901760" cy="681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2052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Junior-Retter</a:t>
            </a:r>
            <a:endParaRPr/>
          </a:p>
        </p:txBody>
      </p:sp>
      <p:pic>
        <p:nvPicPr>
          <p:cNvPr id="8012758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74410" y="1749665"/>
            <a:ext cx="1971675" cy="1362074"/>
          </a:xfrm>
          <a:prstGeom prst="rect">
            <a:avLst/>
          </a:prstGeom>
        </p:spPr>
      </p:pic>
      <p:pic>
        <p:nvPicPr>
          <p:cNvPr id="176146689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116272" y="2430703"/>
            <a:ext cx="6200775" cy="3124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Schwimmunterricht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1" u="none">
                <a:solidFill>
                  <a:schemeClr val="tx1"/>
                </a:solidFill>
                <a:latin typeface="DejaVu Sans Mono"/>
              </a:rPr>
              <a:t>2022</a:t>
            </a:r>
            <a:endParaRPr sz="2000" b="1" i="1" u="none">
              <a:solidFill>
                <a:schemeClr val="tx1"/>
              </a:solidFill>
              <a:latin typeface="DejaVu Sans Mono"/>
            </a:endParaRPr>
          </a:p>
          <a:p>
            <a:pPr>
              <a:defRPr/>
            </a:pPr>
            <a:r>
              <a:rPr sz="2000" b="1" i="1" u="none">
                <a:solidFill>
                  <a:schemeClr val="tx1"/>
                </a:solidFill>
                <a:latin typeface="DejaVu Sans Mono"/>
              </a:rPr>
              <a:t>niko-w-h.github.io</a:t>
            </a:r>
            <a:endParaRPr sz="2000" b="1" i="1" u="none">
              <a:solidFill>
                <a:schemeClr val="tx1"/>
              </a:solidFill>
              <a:latin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882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79244" y="151742"/>
            <a:ext cx="13999952" cy="45259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Dies ist eine Unterstützung für die Arbeit über den Schwimmunterricht.</a:t>
            </a: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Siehe die Datei:</a:t>
            </a: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`2022-06-20-arbeit</a:t>
            </a: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-schwimmunterricht-zensiert</a:t>
            </a:r>
            <a:r>
              <a:rPr sz="3200" b="0" i="0" u="none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.doc</a:t>
            </a:r>
            <a:r>
              <a:rPr sz="3200" b="0" i="0" u="none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x</a:t>
            </a: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`</a:t>
            </a: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im gleichen Verzeichnis.</a:t>
            </a: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57071284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583498" y="4246383"/>
            <a:ext cx="9998901" cy="1143000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Quellen ebenfalls im Dokument!</a:t>
            </a:r>
            <a:endParaRPr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733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83725" y="846138"/>
            <a:ext cx="4259292" cy="5487626"/>
          </a:xfrm>
          <a:prstGeom prst="rect">
            <a:avLst/>
          </a:prstGeom>
        </p:spPr>
      </p:pic>
      <p:sp>
        <p:nvSpPr>
          <p:cNvPr id="28347912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166808"/>
            <a:ext cx="10972800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Todesfälle in Deutschland - Ertrinken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53932924" name="" hidden="0"/>
          <p:cNvSpPr txBox="1"/>
          <p:nvPr isPhoto="0" userDrawn="0"/>
        </p:nvSpPr>
        <p:spPr bwMode="auto">
          <a:xfrm rot="20183355" flipH="0" flipV="0">
            <a:off x="7024870" y="4079003"/>
            <a:ext cx="794441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[b1]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336428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11023" y="2602300"/>
            <a:ext cx="12214339" cy="4277264"/>
          </a:xfrm>
          <a:prstGeom prst="rect">
            <a:avLst/>
          </a:prstGeom>
        </p:spPr>
      </p:pic>
      <p:sp>
        <p:nvSpPr>
          <p:cNvPr id="795069453" name="" hidden="0"/>
          <p:cNvSpPr txBox="1"/>
          <p:nvPr isPhoto="0" userDrawn="0"/>
        </p:nvSpPr>
        <p:spPr bwMode="auto">
          <a:xfrm flipH="0" flipV="0">
            <a:off x="11521697" y="6483288"/>
            <a:ext cx="1042789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[b2]</a:t>
            </a:r>
            <a:endParaRPr sz="2000"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  <p:pic>
        <p:nvPicPr>
          <p:cNvPr id="9390139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549831" y="674073"/>
            <a:ext cx="1989958" cy="1583171"/>
          </a:xfrm>
          <a:prstGeom prst="rect">
            <a:avLst/>
          </a:prstGeom>
        </p:spPr>
      </p:pic>
      <p:pic>
        <p:nvPicPr>
          <p:cNvPr id="81125884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693312" y="745960"/>
            <a:ext cx="1390649" cy="106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4051095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1202127" y="626867"/>
            <a:ext cx="3733583" cy="4525962"/>
          </a:xfrm>
          <a:prstGeom prst="rect">
            <a:avLst/>
          </a:prstGeom>
        </p:spPr>
      </p:pic>
      <p:pic>
        <p:nvPicPr>
          <p:cNvPr id="153367863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137837" y="-539150"/>
            <a:ext cx="48520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268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b="1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Duschen vor dem Baden!</a:t>
            </a: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Bei Gewitter nicht baden!</a:t>
            </a: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Nicht mit vollem* oder leerem Magen ins Wasser!</a:t>
            </a: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Nicht bei Schiffen und Booten baden!</a:t>
            </a: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  <a:p>
            <a:pPr>
              <a:defRPr/>
            </a:pPr>
            <a:r>
              <a:rPr b="1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Springe nur in tiefes und sicheres Wasser!</a:t>
            </a:r>
            <a:endParaRPr b="1">
              <a:solidFill>
                <a:schemeClr val="tx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28131933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Baderegeln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705825589" name="" hidden="0"/>
          <p:cNvSpPr txBox="1"/>
          <p:nvPr isPhoto="0" userDrawn="0"/>
        </p:nvSpPr>
        <p:spPr bwMode="auto">
          <a:xfrm flipH="0" flipV="0">
            <a:off x="145612" y="6324532"/>
            <a:ext cx="3273295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/>
                </a:solidFill>
                <a:latin typeface="TeXGyreCursor"/>
                <a:ea typeface="TeXGyreCursor"/>
                <a:cs typeface="TeXGyreCursor"/>
              </a:rPr>
              <a:t>[*] = Siehe Dokument</a:t>
            </a:r>
            <a:endParaRPr b="1">
              <a:solidFill>
                <a:schemeClr val="tx1"/>
              </a:solidFill>
              <a:latin typeface="TeXGyreCursor"/>
              <a:ea typeface="TeXGyreCursor"/>
              <a:cs typeface="TeXGyreCursor"/>
            </a:endParaRPr>
          </a:p>
        </p:txBody>
      </p:sp>
      <p:pic>
        <p:nvPicPr>
          <p:cNvPr id="12111288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566217" y="274638"/>
            <a:ext cx="3223007" cy="215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744427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1523524419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rgbClr val="D95A00"/>
                </a:solidFill>
                <a:latin typeface="Arial Black"/>
                <a:ea typeface="Arial Black"/>
                <a:cs typeface="Arial Black"/>
              </a:rPr>
              <a:t>Bronze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472895117" name="" hidden="0"/>
          <p:cNvSpPr txBox="1"/>
          <p:nvPr isPhoto="0" userDrawn="0"/>
        </p:nvSpPr>
        <p:spPr bwMode="auto">
          <a:xfrm flipH="0" flipV="0">
            <a:off x="758403" y="1611090"/>
            <a:ext cx="11623082" cy="435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Kenntnis von Baderegeln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ein Paketsprung vom 1m Brett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2m tief Tauchen + Tauchring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200m in </a:t>
            </a: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15 Minuten Schwimmen {150m Bauch- / Rückenlage, 50m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359187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-248914" y="-1794314"/>
            <a:ext cx="2014638" cy="4525961"/>
          </a:xfrm>
          <a:prstGeom prst="rect">
            <a:avLst/>
          </a:prstGeom>
        </p:spPr>
      </p:pic>
      <p:sp>
        <p:nvSpPr>
          <p:cNvPr id="916309568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8" y="468666"/>
            <a:ext cx="10972800" cy="827426"/>
          </a:xfrm>
        </p:spPr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Schwimmabzeichen: </a:t>
            </a:r>
            <a:r>
              <a:rPr>
                <a:solidFill>
                  <a:schemeClr val="bg1">
                    <a:lumMod val="75000"/>
                  </a:schemeClr>
                </a:solidFill>
                <a:latin typeface="Arial Black"/>
                <a:ea typeface="Arial Black"/>
                <a:cs typeface="Arial Black"/>
              </a:rPr>
              <a:t>Silber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163067828" name="" hidden="0"/>
          <p:cNvSpPr txBox="1"/>
          <p:nvPr isPhoto="0" userDrawn="0"/>
        </p:nvSpPr>
        <p:spPr bwMode="auto">
          <a:xfrm flipH="0" flipV="0">
            <a:off x="758403" y="1611090"/>
            <a:ext cx="11635466" cy="3505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[Bronze]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283879" indent="-283879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Selbstrettung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von 3 Metern Höhe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10m Streckentauchen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Sprung mit Kopf vorraus vom Beckenrand, dann mindestens 400m in 20 Minuten Schwimmen {300m Bauch- / Rückenlage, 100m in einer anderen}</a:t>
            </a: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394023" indent="-394023" algn="ctr">
              <a:buFont typeface="Arial"/>
              <a:buChar char="–"/>
              <a:defRPr/>
            </a:pPr>
            <a:endParaRPr sz="2800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 - Schwimmunterricht</dc:title>
  <dc:subject>Schwimmunterricht</dc:subject>
  <dc:creator>Niko W. H.</dc:creator>
  <cp:keywords/>
  <dc:description>niko-w-h.github.io</dc:description>
  <dc:identifier/>
  <dc:language/>
  <cp:lastModifiedBy/>
  <cp:revision>11</cp:revision>
  <dcterms:created xsi:type="dcterms:W3CDTF">2012-12-03T06:56:55Z</dcterms:created>
  <dcterms:modified xsi:type="dcterms:W3CDTF">2022-06-19T16:31:03Z</dcterms:modified>
  <cp:category/>
  <cp:contentStatus/>
  <cp:version/>
</cp:coreProperties>
</file>