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256" r:id="rId2"/>
    <p:sldId id="589" r:id="rId3"/>
    <p:sldId id="592" r:id="rId4"/>
    <p:sldId id="596" r:id="rId5"/>
    <p:sldId id="597" r:id="rId6"/>
    <p:sldId id="598" r:id="rId7"/>
    <p:sldId id="599" r:id="rId8"/>
    <p:sldId id="600" r:id="rId9"/>
    <p:sldId id="601" r:id="rId10"/>
    <p:sldId id="602" r:id="rId11"/>
    <p:sldId id="603" r:id="rId12"/>
    <p:sldId id="54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nkpad" initials="T" lastIdx="14" clrIdx="0">
    <p:extLst>
      <p:ext uri="{19B8F6BF-5375-455C-9EA6-DF929625EA0E}">
        <p15:presenceInfo xmlns:p15="http://schemas.microsoft.com/office/powerpoint/2012/main" userId="Thinkp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CE2"/>
    <a:srgbClr val="FF5050"/>
    <a:srgbClr val="F19CB1"/>
    <a:srgbClr val="FFFFFF"/>
    <a:srgbClr val="57A6F0"/>
    <a:srgbClr val="F1824C"/>
    <a:srgbClr val="FF0000"/>
    <a:srgbClr val="5B9BD5"/>
    <a:srgbClr val="0174F0"/>
    <a:srgbClr val="FF96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75899" autoAdjust="0"/>
  </p:normalViewPr>
  <p:slideViewPr>
    <p:cSldViewPr snapToGrid="0">
      <p:cViewPr varScale="1">
        <p:scale>
          <a:sx n="78" d="100"/>
          <a:sy n="78" d="100"/>
        </p:scale>
        <p:origin x="72" y="168"/>
      </p:cViewPr>
      <p:guideLst/>
    </p:cSldViewPr>
  </p:slideViewPr>
  <p:notesTextViewPr>
    <p:cViewPr>
      <p:scale>
        <a:sx n="3" d="2"/>
        <a:sy n="3" d="2"/>
      </p:scale>
      <p:origin x="0" y="-816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199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2F3F678-9BF0-C245-BE2A-F422DED85A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138A66-8F0C-B34F-9656-AF17158658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AB3A1-152B-484C-BAF1-660FA93EE99E}" type="datetimeFigureOut">
              <a:rPr kumimoji="1" lang="zh-CN" altLang="en-US" smtClean="0"/>
              <a:t>2023/9/17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75CCE7-1BD1-5642-A7FC-E0A1022E3E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07C68A-E10E-CA4F-8698-F710421512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DA650-2EFA-EC48-9EEE-42F7AB2953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7622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DA8D3-A194-42C8-ABBE-68A53BD19C13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275FD-9F56-410C-B975-A1D291483A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96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600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当神经网络训练好了之后，隐藏层的权重系数就是训练好的词向量，如图所示，权重矩阵</a:t>
            </a:r>
            <a:r>
              <a:rPr lang="en-US" altLang="zh-CN" dirty="0"/>
              <a:t>Wv*n</a:t>
            </a:r>
            <a:r>
              <a:rPr lang="zh-CN" altLang="en-US" dirty="0"/>
              <a:t>的没一列就对应一个词向量，例如爱就是</a:t>
            </a:r>
            <a:r>
              <a:rPr lang="en-US" altLang="zh-CN" dirty="0"/>
              <a:t>***</a:t>
            </a:r>
            <a:r>
              <a:rPr lang="zh-CN" altLang="en-US" dirty="0"/>
              <a:t>，大学就是</a:t>
            </a:r>
            <a:r>
              <a:rPr lang="en-US" altLang="zh-CN" dirty="0"/>
              <a:t>***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005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就是词向量训练的基本思想，实际情况下，开发者是将输出的那个单词也拿到输入层，和窗口中的其他单词放在一起输入，然后输出层判别这样的输入组合是否是对的，这样就把预测单词问题变成了一个二分了问题，输出为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，分别代表是存在和不是存在这样词语组合。我们在语料库中通过滑动窗口得到的词语都是正确的组合，那么此时预测的输出值都为</a:t>
            </a:r>
            <a:r>
              <a:rPr lang="en-US" altLang="zh-CN" dirty="0"/>
              <a:t>1</a:t>
            </a:r>
            <a:r>
              <a:rPr lang="zh-CN" altLang="en-US" dirty="0"/>
              <a:t>，这对网络的训练是不利的。为了得到输出为</a:t>
            </a:r>
            <a:r>
              <a:rPr lang="en-US" altLang="zh-CN" dirty="0"/>
              <a:t>0</a:t>
            </a:r>
            <a:r>
              <a:rPr lang="zh-CN" altLang="en-US" dirty="0"/>
              <a:t>的预料，需要用到一种技术，叫做负采样。例如，我爱杭州，需要预测的是中间的爱字，现在把中间变成一个不可能的吃字，那么此时的预测标签就是</a:t>
            </a:r>
            <a:r>
              <a:rPr lang="en-US" altLang="zh-CN" dirty="0"/>
              <a:t>0</a:t>
            </a:r>
            <a:r>
              <a:rPr lang="zh-CN" altLang="en-US" dirty="0"/>
              <a:t>；通过这种方式，我们就可以向数据集中添加很多反例，从而使数据集更完备。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最后呢，我也给大家推荐一款非常优秀的自然语言处理</a:t>
            </a:r>
            <a:r>
              <a:rPr lang="en-US" altLang="zh-CN" dirty="0"/>
              <a:t>python</a:t>
            </a:r>
            <a:r>
              <a:rPr lang="zh-CN" altLang="en-US" dirty="0"/>
              <a:t>库，</a:t>
            </a:r>
            <a:r>
              <a:rPr lang="en-US" altLang="zh-CN" dirty="0" err="1"/>
              <a:t>Gensim</a:t>
            </a:r>
            <a:r>
              <a:rPr lang="zh-CN" altLang="en-US" dirty="0"/>
              <a:t>，基于</a:t>
            </a:r>
            <a:r>
              <a:rPr lang="en-US" altLang="zh-CN" dirty="0" err="1"/>
              <a:t>gensim</a:t>
            </a:r>
            <a:r>
              <a:rPr lang="zh-CN" altLang="en-US" dirty="0"/>
              <a:t>我们可以很容易的训练出我们自己数据集对应的词向量。</a:t>
            </a:r>
            <a:endParaRPr lang="en-US" altLang="zh-CN" dirty="0"/>
          </a:p>
          <a:p>
            <a:r>
              <a:rPr lang="zh-CN" altLang="en-US" dirty="0"/>
              <a:t>好了，以上就是本节课的全部内容，谢谢大家，我也会把</a:t>
            </a:r>
            <a:r>
              <a:rPr lang="en-US" altLang="zh-CN" dirty="0"/>
              <a:t>ppt</a:t>
            </a:r>
            <a:r>
              <a:rPr lang="zh-CN" altLang="en-US" dirty="0"/>
              <a:t>放在</a:t>
            </a:r>
            <a:r>
              <a:rPr lang="en-US" altLang="zh-CN" dirty="0" err="1"/>
              <a:t>github</a:t>
            </a:r>
            <a:r>
              <a:rPr lang="zh-CN" altLang="en-US" dirty="0"/>
              <a:t>上，欢迎大家自取。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024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377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这一节课，这几年深度学习领域这么火热，主要是因为他在两个领域有了重大突破，并且得到了广泛的应用。分别是自然语言处理和图像处理。在自然语言处理领域，神经网络实现了文本语义的理解，可以初步的生成各种类型的文本，例如诗歌，散文，小说等，还可以进行对话；而在图像处理领域呢，则可以实现人脸识别，自动绘图等功能。这一节课呢，我们就通过自然语言处理来一窥神经网络的神奇语言处理能力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251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信大家都有这样的经历，课余时间大家都在教师里打闹，突然有个同学喊了一句“老师来了”，教室里就突然安静下来了。简简单单的“老师”，“来了”这两个词组合到一起，就有了无比巨大的威力。我们人类天然就有感知语言的能力，那么如何使机器也拥有这种能力，从而实现人工智能呢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494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接着再想一下，人类表达世界有几种方式：一种是语言，一种是图像，还有一种是声音；当我们的眼睛看到文字或图像，或者耳朵听到声音的时候，我们就能理解相应的含义，并做出对应的联想。除此之外了，人类还拥有另外一项能力，就是数学能力，数学可以很好的将所有其他学科的知识通用的表达出来，可以说数学是上帝的语言，也是人类之间，以及人类和宇宙对话的通用。所用，科学家想到了用数学了表达语言及图像的含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65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这里我们用一个简单的例子来看一下，怎么样用数学来表达词汇。有高三数学基础的同学应该都知道，数学有三种基本表达单元：标量、向量、和张量。</a:t>
            </a:r>
            <a:endParaRPr lang="en-US" altLang="zh-CN" dirty="0"/>
          </a:p>
          <a:p>
            <a:r>
              <a:rPr lang="zh-CN" altLang="en-US" dirty="0"/>
              <a:t>我们以“狗”这个单词为例子，如果用标量，我们可以给狗这个词唯一的数字表示</a:t>
            </a:r>
            <a:r>
              <a:rPr lang="en-US" altLang="zh-CN" dirty="0"/>
              <a:t>1</a:t>
            </a:r>
            <a:r>
              <a:rPr lang="zh-CN" altLang="en-US" dirty="0"/>
              <a:t>，那么其他的词就用其他数字来表示，从而可以将所有的词划分出来。但是这种方式，存在一个问题，就是一个词它的含义并不是固定的，它可以是多义的，在不同语境下的含义也可能不同。比如说狗可以表示一种动物，狗、猫等等；还有可以描述一个人，说这个人太狗了吧，意思是太怂了，太差劲了。那么如何表征这种多义性呢。向量就是很好的使用这种场景。向量的每个维度代表一种含义的权重，当某个词在这个含义上占比较大，就说明偏向此类的意思。 据说，</a:t>
            </a:r>
            <a:r>
              <a:rPr lang="en-US" altLang="zh-CN" dirty="0" err="1"/>
              <a:t>chatGPT</a:t>
            </a:r>
            <a:r>
              <a:rPr lang="zh-CN" altLang="en-US" dirty="0"/>
              <a:t>的每个词的向量维度是</a:t>
            </a:r>
            <a:r>
              <a:rPr lang="en-US" altLang="zh-CN" dirty="0"/>
              <a:t>17***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38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好了，既然知道向量可能很好的表达语言中的词，那么如何得到每个词的合适的向量表达呢？这节课我们介绍一种方法，</a:t>
            </a:r>
            <a:r>
              <a:rPr lang="en-US" altLang="zh-CN" dirty="0"/>
              <a:t>word2vec</a:t>
            </a:r>
            <a:r>
              <a:rPr lang="zh-CN" altLang="en-US" dirty="0"/>
              <a:t>，通过神经网络训练，得到各个词的向量表示。</a:t>
            </a:r>
            <a:endParaRPr lang="en-US" altLang="zh-CN" dirty="0"/>
          </a:p>
          <a:p>
            <a:r>
              <a:rPr lang="zh-CN" altLang="en-US" dirty="0"/>
              <a:t>我们先来将具体的操作方法，首先，我们准备一段预料，例如这里的“我爱杭州电子科技大学”，接着呢，我们用一个滑动窗口来对这段语句进行切分，这里的窗口大小为</a:t>
            </a:r>
            <a:r>
              <a:rPr lang="en-US" altLang="zh-CN" dirty="0"/>
              <a:t>3</a:t>
            </a:r>
            <a:r>
              <a:rPr lang="zh-CN" altLang="en-US" dirty="0"/>
              <a:t>，就得到了“我爱杭州”，“爱杭州电子”，“杭州电子科技”，“电子科技大学”</a:t>
            </a:r>
            <a:r>
              <a:rPr lang="en-US" altLang="zh-CN" dirty="0"/>
              <a:t>,</a:t>
            </a:r>
            <a:r>
              <a:rPr lang="zh-CN" altLang="en-US" dirty="0"/>
              <a:t>接着，我们将每段文本再拆分，把头和尾的词拿出来作为神经网络的输入，中间的字作为神经网络的输出，也就是用文本的前后两个字来预测中间的字。基于以上方法的神经网络模型叫做</a:t>
            </a:r>
            <a:r>
              <a:rPr lang="en-US" altLang="zh-CN" dirty="0"/>
              <a:t>CBOW.(continuous bag of words)</a:t>
            </a:r>
          </a:p>
          <a:p>
            <a:endParaRPr lang="en-US" altLang="zh-CN" dirty="0"/>
          </a:p>
          <a:p>
            <a:r>
              <a:rPr lang="en-US" altLang="zh-CN" dirty="0"/>
              <a:t>https://blog.csdn.net/v_JULY_v/article/details/102708459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062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有了上面的数据集之后呢，我们就可以训练神经网络模型了。</a:t>
            </a:r>
            <a:r>
              <a:rPr lang="en-US" altLang="zh-CN" dirty="0"/>
              <a:t>CBOW</a:t>
            </a:r>
            <a:r>
              <a:rPr lang="zh-CN" altLang="en-US" dirty="0"/>
              <a:t>模型的结构如这张图所示</a:t>
            </a:r>
            <a:r>
              <a:rPr lang="en-US" altLang="zh-CN" dirty="0"/>
              <a:t>. </a:t>
            </a:r>
            <a:r>
              <a:rPr lang="zh-CN" altLang="en-US" dirty="0"/>
              <a:t>输入就是数据集当中的词的独热向量，假设我们的预料数据集中只包含两个词，那么就用一个六维独热向量来表示，所以输入层的维度为</a:t>
            </a:r>
            <a:r>
              <a:rPr lang="en-US" altLang="zh-CN" dirty="0"/>
              <a:t>6</a:t>
            </a:r>
            <a:r>
              <a:rPr lang="zh-CN" altLang="en-US" dirty="0"/>
              <a:t>，隐藏层的维度由我们自行设定，对应着最终训练出来的词向量的维度，我们这里设定为</a:t>
            </a:r>
            <a:r>
              <a:rPr lang="en-US" altLang="zh-CN" dirty="0"/>
              <a:t>3</a:t>
            </a:r>
            <a:r>
              <a:rPr lang="zh-CN" altLang="en-US" dirty="0"/>
              <a:t>，即最终得到的词向量的维度为</a:t>
            </a:r>
            <a:r>
              <a:rPr lang="en-US" altLang="zh-CN" dirty="0"/>
              <a:t>3.  </a:t>
            </a:r>
            <a:r>
              <a:rPr lang="zh-CN" altLang="en-US" dirty="0"/>
              <a:t>输入的所有单词共享同一个权重矩阵，即这里的</a:t>
            </a:r>
            <a:r>
              <a:rPr lang="en-US" altLang="zh-CN" dirty="0"/>
              <a:t>v*n</a:t>
            </a:r>
            <a:r>
              <a:rPr lang="zh-CN" altLang="en-US" dirty="0"/>
              <a:t>维的矩阵；经过融合得到一个</a:t>
            </a:r>
            <a:r>
              <a:rPr lang="en-US" altLang="zh-CN" dirty="0"/>
              <a:t>v</a:t>
            </a:r>
            <a:r>
              <a:rPr lang="zh-CN" altLang="en-US" dirty="0"/>
              <a:t>维的向量，最后经过输出层和</a:t>
            </a:r>
            <a:r>
              <a:rPr lang="en-US" altLang="zh-CN" dirty="0" err="1"/>
              <a:t>softmax</a:t>
            </a:r>
            <a:r>
              <a:rPr lang="zh-CN" altLang="en-US" dirty="0"/>
              <a:t>层得到输出向量，将输出值与真实值对比计算得到损失值，接着反向传播来修正网络的参数，直到最终网络收敛。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0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现在，我们用一个笑例子来演示下具体的计算过程，首先，我们拿到出入向量的表示，我为</a:t>
            </a:r>
            <a:r>
              <a:rPr lang="en-US" altLang="zh-CN" dirty="0"/>
              <a:t>***</a:t>
            </a:r>
            <a:r>
              <a:rPr lang="zh-CN" altLang="en-US" dirty="0"/>
              <a:t>，杭州为</a:t>
            </a:r>
            <a:r>
              <a:rPr lang="en-US" altLang="zh-CN" dirty="0"/>
              <a:t>***</a:t>
            </a:r>
            <a:r>
              <a:rPr lang="zh-CN" altLang="en-US" dirty="0"/>
              <a:t>，将这两个向量输入网络，他们分别与权重矩阵相乘，得到隐藏层的输出。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https://zhuanlan.zhihu.com/p/99616677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088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接着我们将隐藏层的向量融合成一个三维列向量，将其与输出层矩阵相乘，并且经过</a:t>
            </a:r>
            <a:r>
              <a:rPr lang="en-US" altLang="zh-CN" dirty="0" err="1"/>
              <a:t>softmax</a:t>
            </a:r>
            <a:r>
              <a:rPr lang="zh-CN" altLang="en-US" dirty="0"/>
              <a:t>层处理，得到最终输出；最后计算损失函数，并且不断更新网络的权重系数。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275FD-9F56-410C-B975-A1D291483A5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14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69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44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437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同侧圆角矩形 44"/>
          <p:cNvSpPr/>
          <p:nvPr/>
        </p:nvSpPr>
        <p:spPr>
          <a:xfrm>
            <a:off x="0" y="12186"/>
            <a:ext cx="12191999" cy="158165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grpSp>
        <p:nvGrpSpPr>
          <p:cNvPr id="46" name="组合 45"/>
          <p:cNvGrpSpPr/>
          <p:nvPr/>
        </p:nvGrpSpPr>
        <p:grpSpPr>
          <a:xfrm>
            <a:off x="0" y="163922"/>
            <a:ext cx="12192000" cy="693071"/>
            <a:chOff x="130627" y="239238"/>
            <a:chExt cx="11930746" cy="496083"/>
          </a:xfrm>
        </p:grpSpPr>
        <p:sp>
          <p:nvSpPr>
            <p:cNvPr id="47" name="矩形 46"/>
            <p:cNvSpPr/>
            <p:nvPr/>
          </p:nvSpPr>
          <p:spPr>
            <a:xfrm>
              <a:off x="130627" y="256187"/>
              <a:ext cx="11930745" cy="47913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49" name="矩形 48"/>
            <p:cNvSpPr/>
            <p:nvPr userDrawn="1"/>
          </p:nvSpPr>
          <p:spPr>
            <a:xfrm>
              <a:off x="130630" y="239238"/>
              <a:ext cx="11930743" cy="4960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100" b="1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1" y="6552523"/>
            <a:ext cx="12191999" cy="293299"/>
            <a:chOff x="130627" y="6522421"/>
            <a:chExt cx="11930745" cy="218015"/>
          </a:xfrm>
        </p:grpSpPr>
        <p:sp>
          <p:nvSpPr>
            <p:cNvPr id="53" name="矩形 52"/>
            <p:cNvSpPr/>
            <p:nvPr/>
          </p:nvSpPr>
          <p:spPr>
            <a:xfrm>
              <a:off x="130627" y="6601099"/>
              <a:ext cx="11930745" cy="13933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  <p:sp>
          <p:nvSpPr>
            <p:cNvPr id="54" name="矩形 53"/>
            <p:cNvSpPr/>
            <p:nvPr/>
          </p:nvSpPr>
          <p:spPr>
            <a:xfrm flipV="1">
              <a:off x="130627" y="6522421"/>
              <a:ext cx="11930745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1"/>
            </a:p>
          </p:txBody>
        </p:sp>
      </p:grp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4F28044F-0B6E-2748-B3DB-53F14395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19252" y="6248893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DCFF980A-5C8F-4ABF-AC2B-C5DEF44ED2C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81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4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9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87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52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6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69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4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980A-5C8F-4ABF-AC2B-C5DEF44ED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2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980A-5C8F-4ABF-AC2B-C5DEF44ED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57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643586"/>
            <a:ext cx="12192000" cy="518887"/>
          </a:xfrm>
          <a:prstGeom prst="rect">
            <a:avLst/>
          </a:prstGeom>
          <a:solidFill>
            <a:srgbClr val="57A6F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0" y="2671129"/>
            <a:ext cx="12192000" cy="11708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Word2Vec</a:t>
            </a:r>
            <a:r>
              <a:rPr lang="zh-CN" altLang="en-US" sz="3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简介</a:t>
            </a:r>
            <a:endParaRPr kumimoji="1" lang="zh-CN" altLang="en-US" sz="3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1821398" y="2347129"/>
            <a:ext cx="370602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1613109" y="2158868"/>
            <a:ext cx="187501" cy="1882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AC91F0-D2EF-8549-AC45-9102F78E8AD1}"/>
              </a:ext>
            </a:extLst>
          </p:cNvPr>
          <p:cNvSpPr/>
          <p:nvPr/>
        </p:nvSpPr>
        <p:spPr>
          <a:xfrm>
            <a:off x="9752481" y="5595611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0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B614DFB7-BBC8-4AFE-8F8F-266AD05ECF14}"/>
              </a:ext>
            </a:extLst>
          </p:cNvPr>
          <p:cNvSpPr/>
          <p:nvPr/>
        </p:nvSpPr>
        <p:spPr>
          <a:xfrm>
            <a:off x="1461446" y="4508319"/>
            <a:ext cx="832430" cy="9374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CACF9424-E4C3-4AC6-B661-390D9E290E3B}"/>
              </a:ext>
            </a:extLst>
          </p:cNvPr>
          <p:cNvSpPr/>
          <p:nvPr/>
        </p:nvSpPr>
        <p:spPr>
          <a:xfrm>
            <a:off x="2712585" y="4518281"/>
            <a:ext cx="2031720" cy="9374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03DAB9B8-4DE1-48F7-9427-1F0F491078F2}"/>
              </a:ext>
            </a:extLst>
          </p:cNvPr>
          <p:cNvSpPr/>
          <p:nvPr/>
        </p:nvSpPr>
        <p:spPr>
          <a:xfrm>
            <a:off x="5140289" y="4506940"/>
            <a:ext cx="2056578" cy="9374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FB0CA091-1C31-41A2-98C6-8B7F17C0EC12}"/>
              </a:ext>
            </a:extLst>
          </p:cNvPr>
          <p:cNvSpPr/>
          <p:nvPr/>
        </p:nvSpPr>
        <p:spPr>
          <a:xfrm>
            <a:off x="7592851" y="4518281"/>
            <a:ext cx="2056579" cy="9374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3208317A-CBC4-4875-9E81-5240E8328F81}"/>
              </a:ext>
            </a:extLst>
          </p:cNvPr>
          <p:cNvSpPr/>
          <p:nvPr/>
        </p:nvSpPr>
        <p:spPr>
          <a:xfrm>
            <a:off x="10045412" y="4518281"/>
            <a:ext cx="2056579" cy="9374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6127098-F0B8-4694-9421-69A1669CC3CA}"/>
              </a:ext>
            </a:extLst>
          </p:cNvPr>
          <p:cNvSpPr txBox="1"/>
          <p:nvPr/>
        </p:nvSpPr>
        <p:spPr>
          <a:xfrm>
            <a:off x="167887" y="16734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735A4AB9-2E9D-4A86-8669-D15C5AEE3D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4" y="1137922"/>
            <a:ext cx="1977981" cy="1783601"/>
          </a:xfrm>
          <a:prstGeom prst="rect">
            <a:avLst/>
          </a:prstGeom>
        </p:spPr>
      </p:pic>
      <p:grpSp>
        <p:nvGrpSpPr>
          <p:cNvPr id="51" name="组合 50">
            <a:extLst>
              <a:ext uri="{FF2B5EF4-FFF2-40B4-BE49-F238E27FC236}">
                <a16:creationId xmlns:a16="http://schemas.microsoft.com/office/drawing/2014/main" id="{F03F8BB2-D31C-4826-A945-28B3CBDA29F0}"/>
              </a:ext>
            </a:extLst>
          </p:cNvPr>
          <p:cNvGrpSpPr/>
          <p:nvPr/>
        </p:nvGrpSpPr>
        <p:grpSpPr>
          <a:xfrm>
            <a:off x="5500079" y="1962619"/>
            <a:ext cx="2333940" cy="1161332"/>
            <a:chOff x="3769122" y="2385670"/>
            <a:chExt cx="2333940" cy="1161332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76B27B4-77B3-4450-AE66-4FD752427214}"/>
                </a:ext>
              </a:extLst>
            </p:cNvPr>
            <p:cNvSpPr/>
            <p:nvPr/>
          </p:nvSpPr>
          <p:spPr>
            <a:xfrm>
              <a:off x="4153570" y="2385670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EF74B14-EDD3-4938-8844-3FD327210F0B}"/>
                </a:ext>
              </a:extLst>
            </p:cNvPr>
            <p:cNvSpPr/>
            <p:nvPr/>
          </p:nvSpPr>
          <p:spPr>
            <a:xfrm>
              <a:off x="4931772" y="2385670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A0EF6EC8-BC0A-413B-B5A0-11EBC6A4307A}"/>
                </a:ext>
              </a:extLst>
            </p:cNvPr>
            <p:cNvSpPr/>
            <p:nvPr/>
          </p:nvSpPr>
          <p:spPr>
            <a:xfrm>
              <a:off x="5314902" y="2385670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FC1210E-270C-4148-A039-0849C41BF2EF}"/>
                </a:ext>
              </a:extLst>
            </p:cNvPr>
            <p:cNvSpPr/>
            <p:nvPr/>
          </p:nvSpPr>
          <p:spPr>
            <a:xfrm>
              <a:off x="5700496" y="2385670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99F095A-F748-46AA-90AE-E736FFC85AFD}"/>
                </a:ext>
              </a:extLst>
            </p:cNvPr>
            <p:cNvSpPr/>
            <p:nvPr/>
          </p:nvSpPr>
          <p:spPr>
            <a:xfrm>
              <a:off x="4153570" y="2770118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E4BA0AF-FC92-4710-8FBB-9B177B15FDFD}"/>
                </a:ext>
              </a:extLst>
            </p:cNvPr>
            <p:cNvSpPr/>
            <p:nvPr/>
          </p:nvSpPr>
          <p:spPr>
            <a:xfrm>
              <a:off x="4931772" y="2770118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62661E9-4862-4FF5-A092-A332AC15FBDC}"/>
                </a:ext>
              </a:extLst>
            </p:cNvPr>
            <p:cNvSpPr/>
            <p:nvPr/>
          </p:nvSpPr>
          <p:spPr>
            <a:xfrm>
              <a:off x="5314902" y="2770118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460D0CE-E773-4C7E-928B-30E42197EDC1}"/>
                </a:ext>
              </a:extLst>
            </p:cNvPr>
            <p:cNvSpPr/>
            <p:nvPr/>
          </p:nvSpPr>
          <p:spPr>
            <a:xfrm>
              <a:off x="5700496" y="2770118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E2DBBAE4-D78F-458F-89ED-3F052B9EAAD2}"/>
                </a:ext>
              </a:extLst>
            </p:cNvPr>
            <p:cNvGrpSpPr/>
            <p:nvPr/>
          </p:nvGrpSpPr>
          <p:grpSpPr>
            <a:xfrm>
              <a:off x="3769122" y="2385670"/>
              <a:ext cx="402566" cy="1161332"/>
              <a:chOff x="3769122" y="2385670"/>
              <a:chExt cx="402566" cy="1161332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8C162758-D39E-4D3D-ACC9-2CD94EC87AB7}"/>
                  </a:ext>
                </a:extLst>
              </p:cNvPr>
              <p:cNvSpPr/>
              <p:nvPr/>
            </p:nvSpPr>
            <p:spPr>
              <a:xfrm>
                <a:off x="3769122" y="2385670"/>
                <a:ext cx="402566" cy="388442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BA31B4B8-466D-4AF6-91A4-F9CEF031FE73}"/>
                  </a:ext>
                </a:extLst>
              </p:cNvPr>
              <p:cNvSpPr/>
              <p:nvPr/>
            </p:nvSpPr>
            <p:spPr>
              <a:xfrm>
                <a:off x="3769122" y="2770118"/>
                <a:ext cx="402566" cy="388442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F2E2DE5B-38EB-471A-8EAE-F522659E1F57}"/>
                  </a:ext>
                </a:extLst>
              </p:cNvPr>
              <p:cNvSpPr/>
              <p:nvPr/>
            </p:nvSpPr>
            <p:spPr>
              <a:xfrm>
                <a:off x="3769122" y="3158560"/>
                <a:ext cx="402566" cy="388442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51B53203-9AF0-491A-B7CB-2EBBA84EB6DF}"/>
                </a:ext>
              </a:extLst>
            </p:cNvPr>
            <p:cNvSpPr/>
            <p:nvPr/>
          </p:nvSpPr>
          <p:spPr>
            <a:xfrm>
              <a:off x="4171688" y="3158560"/>
              <a:ext cx="384448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FCEB0435-3867-4DBF-8D22-233D7BC25040}"/>
                </a:ext>
              </a:extLst>
            </p:cNvPr>
            <p:cNvGrpSpPr/>
            <p:nvPr/>
          </p:nvGrpSpPr>
          <p:grpSpPr>
            <a:xfrm>
              <a:off x="4542012" y="2385670"/>
              <a:ext cx="402566" cy="1161332"/>
              <a:chOff x="4542012" y="2385670"/>
              <a:chExt cx="402566" cy="1161332"/>
            </a:xfrm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8E3258EE-4D61-4E05-8859-6A60B76B8F4B}"/>
                  </a:ext>
                </a:extLst>
              </p:cNvPr>
              <p:cNvSpPr/>
              <p:nvPr/>
            </p:nvSpPr>
            <p:spPr>
              <a:xfrm>
                <a:off x="4542012" y="2385670"/>
                <a:ext cx="402566" cy="38844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34C54520-8C55-4D2A-8C20-AAD2DCD468B0}"/>
                  </a:ext>
                </a:extLst>
              </p:cNvPr>
              <p:cNvSpPr/>
              <p:nvPr/>
            </p:nvSpPr>
            <p:spPr>
              <a:xfrm>
                <a:off x="4542012" y="2770118"/>
                <a:ext cx="402566" cy="38844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6DF4EF50-7FE5-40F8-BBFD-D73B78B3D969}"/>
                  </a:ext>
                </a:extLst>
              </p:cNvPr>
              <p:cNvSpPr/>
              <p:nvPr/>
            </p:nvSpPr>
            <p:spPr>
              <a:xfrm>
                <a:off x="4542012" y="3158560"/>
                <a:ext cx="402566" cy="38844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6C06BB3B-5E18-45BE-968B-E22923D6703C}"/>
                </a:ext>
              </a:extLst>
            </p:cNvPr>
            <p:cNvSpPr/>
            <p:nvPr/>
          </p:nvSpPr>
          <p:spPr>
            <a:xfrm>
              <a:off x="4949890" y="3158560"/>
              <a:ext cx="384448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7A0355D-D7F3-48C7-A447-97E48222DAC3}"/>
                </a:ext>
              </a:extLst>
            </p:cNvPr>
            <p:cNvSpPr/>
            <p:nvPr/>
          </p:nvSpPr>
          <p:spPr>
            <a:xfrm>
              <a:off x="5314902" y="3158560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E0C7EA68-3DF5-40D9-8FB8-C42904F02EC1}"/>
                </a:ext>
              </a:extLst>
            </p:cNvPr>
            <p:cNvSpPr/>
            <p:nvPr/>
          </p:nvSpPr>
          <p:spPr>
            <a:xfrm>
              <a:off x="5700496" y="3158560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98" name="对象 97">
            <a:extLst>
              <a:ext uri="{FF2B5EF4-FFF2-40B4-BE49-F238E27FC236}">
                <a16:creationId xmlns:a16="http://schemas.microsoft.com/office/drawing/2014/main" id="{4929F7E3-2896-4541-9E4A-4444D76222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959011"/>
              </p:ext>
            </p:extLst>
          </p:nvPr>
        </p:nvGraphicFramePr>
        <p:xfrm>
          <a:off x="6336603" y="1297158"/>
          <a:ext cx="67786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2" name="Equation" r:id="rId5" imgW="279360" imgH="228600" progId="Equation.DSMT4">
                  <p:embed/>
                </p:oleObj>
              </mc:Choice>
              <mc:Fallback>
                <p:oleObj name="Equation" r:id="rId5" imgW="279360" imgH="228600" progId="Equation.DSMT4">
                  <p:embed/>
                  <p:pic>
                    <p:nvPicPr>
                      <p:cNvPr id="136" name="对象 135">
                        <a:extLst>
                          <a:ext uri="{FF2B5EF4-FFF2-40B4-BE49-F238E27FC236}">
                            <a16:creationId xmlns:a16="http://schemas.microsoft.com/office/drawing/2014/main" id="{4B62DF99-3BC0-4C0E-B83C-14C03333B1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36603" y="1297158"/>
                        <a:ext cx="677863" cy="554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472B3F6B-C1CE-4CBB-AED9-67926484BF17}"/>
              </a:ext>
            </a:extLst>
          </p:cNvPr>
          <p:cNvSpPr/>
          <p:nvPr/>
        </p:nvSpPr>
        <p:spPr>
          <a:xfrm>
            <a:off x="241531" y="4508319"/>
            <a:ext cx="832430" cy="9374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B0608A3-F3FA-4080-9C7F-249212343E2D}"/>
              </a:ext>
            </a:extLst>
          </p:cNvPr>
          <p:cNvSpPr/>
          <p:nvPr/>
        </p:nvSpPr>
        <p:spPr>
          <a:xfrm>
            <a:off x="315182" y="4646341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010BAAB-3466-4E9E-A8E6-9868E419CA8D}"/>
              </a:ext>
            </a:extLst>
          </p:cNvPr>
          <p:cNvSpPr/>
          <p:nvPr/>
        </p:nvSpPr>
        <p:spPr>
          <a:xfrm>
            <a:off x="1541463" y="4646341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372984B-3D02-47ED-9504-C2A289531E69}"/>
              </a:ext>
            </a:extLst>
          </p:cNvPr>
          <p:cNvSpPr/>
          <p:nvPr/>
        </p:nvSpPr>
        <p:spPr>
          <a:xfrm>
            <a:off x="2767744" y="4646341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1C2A29FA-9BDA-4975-96E5-3253F9AA4D2C}"/>
              </a:ext>
            </a:extLst>
          </p:cNvPr>
          <p:cNvSpPr/>
          <p:nvPr/>
        </p:nvSpPr>
        <p:spPr>
          <a:xfrm>
            <a:off x="3994025" y="4646340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州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5FA0C9D8-D397-4787-AF61-536D088D0C2A}"/>
              </a:ext>
            </a:extLst>
          </p:cNvPr>
          <p:cNvSpPr/>
          <p:nvPr/>
        </p:nvSpPr>
        <p:spPr>
          <a:xfrm>
            <a:off x="5220306" y="4646340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49549329-8C5B-424F-ADDD-B11A8B517C40}"/>
              </a:ext>
            </a:extLst>
          </p:cNvPr>
          <p:cNvSpPr/>
          <p:nvPr/>
        </p:nvSpPr>
        <p:spPr>
          <a:xfrm>
            <a:off x="6446587" y="4646340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06B523C-A558-4F5E-A2E1-8CF4CE794FC8}"/>
              </a:ext>
            </a:extLst>
          </p:cNvPr>
          <p:cNvSpPr/>
          <p:nvPr/>
        </p:nvSpPr>
        <p:spPr>
          <a:xfrm>
            <a:off x="7672868" y="4646340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4374B84C-0BD4-4BBE-8F01-2E96644E4DEE}"/>
              </a:ext>
            </a:extLst>
          </p:cNvPr>
          <p:cNvSpPr/>
          <p:nvPr/>
        </p:nvSpPr>
        <p:spPr>
          <a:xfrm>
            <a:off x="8899149" y="4646340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3AA5DCC5-89CB-4629-8C05-3F4CF50A03DB}"/>
              </a:ext>
            </a:extLst>
          </p:cNvPr>
          <p:cNvSpPr/>
          <p:nvPr/>
        </p:nvSpPr>
        <p:spPr>
          <a:xfrm>
            <a:off x="10125430" y="4646340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9C813EE-0E1A-43B8-A682-930BE0F51817}"/>
              </a:ext>
            </a:extLst>
          </p:cNvPr>
          <p:cNvSpPr/>
          <p:nvPr/>
        </p:nvSpPr>
        <p:spPr>
          <a:xfrm>
            <a:off x="11351707" y="4646340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1C2F079-ED36-4FC7-B174-9CFC69EE0AE5}"/>
              </a:ext>
            </a:extLst>
          </p:cNvPr>
          <p:cNvCxnSpPr>
            <a:stCxn id="102" idx="0"/>
            <a:endCxn id="93" idx="2"/>
          </p:cNvCxnSpPr>
          <p:nvPr/>
        </p:nvCxnSpPr>
        <p:spPr>
          <a:xfrm flipV="1">
            <a:off x="657746" y="3123951"/>
            <a:ext cx="5043616" cy="138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AC219639-1CF1-4B84-A38E-F8876C71EAF1}"/>
              </a:ext>
            </a:extLst>
          </p:cNvPr>
          <p:cNvCxnSpPr>
            <a:cxnSpLocks/>
            <a:stCxn id="116" idx="0"/>
            <a:endCxn id="80" idx="2"/>
          </p:cNvCxnSpPr>
          <p:nvPr/>
        </p:nvCxnSpPr>
        <p:spPr>
          <a:xfrm flipV="1">
            <a:off x="1877661" y="3123951"/>
            <a:ext cx="4217208" cy="1384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90D127C0-4280-4502-8FC3-49F792FE1020}"/>
              </a:ext>
            </a:extLst>
          </p:cNvPr>
          <p:cNvCxnSpPr>
            <a:cxnSpLocks/>
            <a:stCxn id="117" idx="0"/>
            <a:endCxn id="90" idx="2"/>
          </p:cNvCxnSpPr>
          <p:nvPr/>
        </p:nvCxnSpPr>
        <p:spPr>
          <a:xfrm flipV="1">
            <a:off x="3728445" y="3123951"/>
            <a:ext cx="2745807" cy="139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B50BDE31-82FA-4CFB-8E08-1192006282E8}"/>
              </a:ext>
            </a:extLst>
          </p:cNvPr>
          <p:cNvCxnSpPr>
            <a:cxnSpLocks/>
            <a:stCxn id="118" idx="0"/>
            <a:endCxn id="83" idx="2"/>
          </p:cNvCxnSpPr>
          <p:nvPr/>
        </p:nvCxnSpPr>
        <p:spPr>
          <a:xfrm flipV="1">
            <a:off x="6168578" y="3123951"/>
            <a:ext cx="704493" cy="1382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9E301D2A-E695-4E10-982E-6F65B8F3C51E}"/>
              </a:ext>
            </a:extLst>
          </p:cNvPr>
          <p:cNvCxnSpPr>
            <a:cxnSpLocks/>
            <a:stCxn id="119" idx="0"/>
            <a:endCxn id="84" idx="2"/>
          </p:cNvCxnSpPr>
          <p:nvPr/>
        </p:nvCxnSpPr>
        <p:spPr>
          <a:xfrm flipH="1" flipV="1">
            <a:off x="7247142" y="3123951"/>
            <a:ext cx="1373999" cy="139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B7601D34-1F23-4F10-87DA-7933643DA021}"/>
              </a:ext>
            </a:extLst>
          </p:cNvPr>
          <p:cNvCxnSpPr>
            <a:cxnSpLocks/>
            <a:stCxn id="120" idx="0"/>
            <a:endCxn id="86" idx="2"/>
          </p:cNvCxnSpPr>
          <p:nvPr/>
        </p:nvCxnSpPr>
        <p:spPr>
          <a:xfrm flipH="1" flipV="1">
            <a:off x="7632736" y="3123951"/>
            <a:ext cx="3440966" cy="139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850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F6127098-F0B8-4694-9421-69A1669CC3CA}"/>
              </a:ext>
            </a:extLst>
          </p:cNvPr>
          <p:cNvSpPr txBox="1"/>
          <p:nvPr/>
        </p:nvSpPr>
        <p:spPr>
          <a:xfrm>
            <a:off x="167887" y="16734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167005B-D99C-4A4D-BE61-7CD036C20C21}"/>
              </a:ext>
            </a:extLst>
          </p:cNvPr>
          <p:cNvGrpSpPr/>
          <p:nvPr/>
        </p:nvGrpSpPr>
        <p:grpSpPr>
          <a:xfrm>
            <a:off x="430428" y="987040"/>
            <a:ext cx="8446407" cy="4583502"/>
            <a:chOff x="430428" y="987040"/>
            <a:chExt cx="8446407" cy="458350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F154481-3B73-4969-80D8-3F13F4271CA2}"/>
                </a:ext>
              </a:extLst>
            </p:cNvPr>
            <p:cNvSpPr/>
            <p:nvPr/>
          </p:nvSpPr>
          <p:spPr>
            <a:xfrm>
              <a:off x="1504779" y="987040"/>
              <a:ext cx="471577" cy="12479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565A121-C10C-403A-9F4E-FDD0F6BACE88}"/>
                </a:ext>
              </a:extLst>
            </p:cNvPr>
            <p:cNvSpPr/>
            <p:nvPr/>
          </p:nvSpPr>
          <p:spPr>
            <a:xfrm>
              <a:off x="1504779" y="2603055"/>
              <a:ext cx="471577" cy="12479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27B97B4-F821-4A5B-A01E-2F8D77F7DA76}"/>
                </a:ext>
              </a:extLst>
            </p:cNvPr>
            <p:cNvSpPr/>
            <p:nvPr/>
          </p:nvSpPr>
          <p:spPr>
            <a:xfrm>
              <a:off x="1504779" y="4322587"/>
              <a:ext cx="471577" cy="12479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465133CC-394F-49EC-8D51-E3872BA49EE1}"/>
                </a:ext>
              </a:extLst>
            </p:cNvPr>
            <p:cNvSpPr/>
            <p:nvPr/>
          </p:nvSpPr>
          <p:spPr>
            <a:xfrm>
              <a:off x="3586620" y="2470783"/>
              <a:ext cx="2944484" cy="12479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神经网络</a:t>
              </a:r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C1F6D6A1-E39D-44C5-B617-086B3C09FC74}"/>
                </a:ext>
              </a:extLst>
            </p:cNvPr>
            <p:cNvSpPr/>
            <p:nvPr/>
          </p:nvSpPr>
          <p:spPr>
            <a:xfrm>
              <a:off x="6876160" y="2948110"/>
              <a:ext cx="1132936" cy="293299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5D628710-A1AD-4420-AC75-C88A0B04E883}"/>
                </a:ext>
              </a:extLst>
            </p:cNvPr>
            <p:cNvGrpSpPr/>
            <p:nvPr/>
          </p:nvGrpSpPr>
          <p:grpSpPr>
            <a:xfrm>
              <a:off x="8509427" y="2533728"/>
              <a:ext cx="367408" cy="1122062"/>
              <a:chOff x="8994475" y="3167390"/>
              <a:chExt cx="367408" cy="1122062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F965914-9A8F-4D50-BBAC-B631DEA148E2}"/>
                  </a:ext>
                </a:extLst>
              </p:cNvPr>
              <p:cNvSpPr txBox="1"/>
              <p:nvPr/>
            </p:nvSpPr>
            <p:spPr>
              <a:xfrm>
                <a:off x="8994475" y="3167390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/>
                  <a:t>1</a:t>
                </a:r>
                <a:endParaRPr lang="zh-CN" altLang="en-US" sz="2800" dirty="0"/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37E4E866-C5D1-49F9-BF53-B9C8B67A9F96}"/>
                  </a:ext>
                </a:extLst>
              </p:cNvPr>
              <p:cNvSpPr txBox="1"/>
              <p:nvPr/>
            </p:nvSpPr>
            <p:spPr>
              <a:xfrm>
                <a:off x="8994475" y="3766232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/>
                  <a:t>0</a:t>
                </a:r>
                <a:endParaRPr lang="zh-CN" altLang="en-US" sz="2800" dirty="0"/>
              </a:p>
            </p:txBody>
          </p:sp>
        </p:grpSp>
        <p:sp>
          <p:nvSpPr>
            <p:cNvPr id="83" name="箭头: 右 82">
              <a:extLst>
                <a:ext uri="{FF2B5EF4-FFF2-40B4-BE49-F238E27FC236}">
                  <a16:creationId xmlns:a16="http://schemas.microsoft.com/office/drawing/2014/main" id="{776F1041-AD6D-4371-89A5-E323F7139DC8}"/>
                </a:ext>
              </a:extLst>
            </p:cNvPr>
            <p:cNvSpPr/>
            <p:nvPr/>
          </p:nvSpPr>
          <p:spPr>
            <a:xfrm>
              <a:off x="2215020" y="2985920"/>
              <a:ext cx="1132936" cy="293299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4B797E4-3667-435D-ACD5-0F379D3665A0}"/>
                </a:ext>
              </a:extLst>
            </p:cNvPr>
            <p:cNvSpPr txBox="1"/>
            <p:nvPr/>
          </p:nvSpPr>
          <p:spPr>
            <a:xfrm>
              <a:off x="458107" y="1372353"/>
              <a:ext cx="881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word1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6270DB50-4351-4E22-BD7A-5A796F5C03E2}"/>
                </a:ext>
              </a:extLst>
            </p:cNvPr>
            <p:cNvSpPr txBox="1"/>
            <p:nvPr/>
          </p:nvSpPr>
          <p:spPr>
            <a:xfrm>
              <a:off x="458107" y="3132569"/>
              <a:ext cx="881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word2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8D1D906C-0B73-4586-BE85-03EFDCC04E83}"/>
                </a:ext>
              </a:extLst>
            </p:cNvPr>
            <p:cNvSpPr txBox="1"/>
            <p:nvPr/>
          </p:nvSpPr>
          <p:spPr>
            <a:xfrm>
              <a:off x="430428" y="4750396"/>
              <a:ext cx="881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word3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00CC45B-F536-4B37-8D99-249B109BAF1F}"/>
              </a:ext>
            </a:extLst>
          </p:cNvPr>
          <p:cNvGrpSpPr/>
          <p:nvPr/>
        </p:nvGrpSpPr>
        <p:grpSpPr>
          <a:xfrm>
            <a:off x="3927931" y="4571561"/>
            <a:ext cx="5896458" cy="646332"/>
            <a:chOff x="5770897" y="4626793"/>
            <a:chExt cx="5896458" cy="646332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BAE7015D-D78B-4EF5-868B-17BB2A17F7BC}"/>
                </a:ext>
              </a:extLst>
            </p:cNvPr>
            <p:cNvGrpSpPr/>
            <p:nvPr/>
          </p:nvGrpSpPr>
          <p:grpSpPr>
            <a:xfrm>
              <a:off x="5770897" y="4626793"/>
              <a:ext cx="4351240" cy="646332"/>
              <a:chOff x="241539" y="2610927"/>
              <a:chExt cx="4351240" cy="646332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524D5F57-8786-430E-BE80-8D554DE2EF6D}"/>
                  </a:ext>
                </a:extLst>
              </p:cNvPr>
              <p:cNvSpPr/>
              <p:nvPr/>
            </p:nvSpPr>
            <p:spPr>
              <a:xfrm>
                <a:off x="241539" y="2610928"/>
                <a:ext cx="672397" cy="6463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</a:t>
                </a: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C34749A-6E09-4204-B2F8-807704B237A4}"/>
                  </a:ext>
                </a:extLst>
              </p:cNvPr>
              <p:cNvSpPr/>
              <p:nvPr/>
            </p:nvSpPr>
            <p:spPr>
              <a:xfrm>
                <a:off x="1467820" y="2610928"/>
                <a:ext cx="672397" cy="6463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爱</a:t>
                </a: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50B1C96F-2354-4ECB-BCC3-79FCD755D40F}"/>
                  </a:ext>
                </a:extLst>
              </p:cNvPr>
              <p:cNvSpPr/>
              <p:nvPr/>
            </p:nvSpPr>
            <p:spPr>
              <a:xfrm>
                <a:off x="2694101" y="2610928"/>
                <a:ext cx="672397" cy="6463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杭</a:t>
                </a: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86BE9FBF-5DCA-4000-85A9-75B9015539B2}"/>
                  </a:ext>
                </a:extLst>
              </p:cNvPr>
              <p:cNvSpPr/>
              <p:nvPr/>
            </p:nvSpPr>
            <p:spPr>
              <a:xfrm>
                <a:off x="3920382" y="2610927"/>
                <a:ext cx="672397" cy="6463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州</a:t>
                </a:r>
              </a:p>
            </p:txBody>
          </p:sp>
        </p:grp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3FFE8590-3D9A-49F4-8754-28F63A0C8864}"/>
                </a:ext>
              </a:extLst>
            </p:cNvPr>
            <p:cNvCxnSpPr>
              <a:cxnSpLocks/>
              <a:stCxn id="98" idx="3"/>
            </p:cNvCxnSpPr>
            <p:nvPr/>
          </p:nvCxnSpPr>
          <p:spPr>
            <a:xfrm flipV="1">
              <a:off x="10122137" y="4946564"/>
              <a:ext cx="691103" cy="33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6122CF8-72D4-47DD-9123-7B9C4126A3F7}"/>
                </a:ext>
              </a:extLst>
            </p:cNvPr>
            <p:cNvSpPr txBox="1"/>
            <p:nvPr/>
          </p:nvSpPr>
          <p:spPr>
            <a:xfrm>
              <a:off x="11352845" y="4719618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1</a:t>
              </a:r>
              <a:endParaRPr lang="zh-CN" altLang="en-US" sz="2000" dirty="0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151554FD-F445-463E-9275-4A28B4762364}"/>
              </a:ext>
            </a:extLst>
          </p:cNvPr>
          <p:cNvGrpSpPr/>
          <p:nvPr/>
        </p:nvGrpSpPr>
        <p:grpSpPr>
          <a:xfrm>
            <a:off x="3927931" y="5656490"/>
            <a:ext cx="5890046" cy="646332"/>
            <a:chOff x="5770897" y="5711722"/>
            <a:chExt cx="5890046" cy="646332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36DFF115-8833-40C2-BFBA-5A67BC448199}"/>
                </a:ext>
              </a:extLst>
            </p:cNvPr>
            <p:cNvGrpSpPr/>
            <p:nvPr/>
          </p:nvGrpSpPr>
          <p:grpSpPr>
            <a:xfrm>
              <a:off x="5770897" y="5711722"/>
              <a:ext cx="4351240" cy="646332"/>
              <a:chOff x="241539" y="2610927"/>
              <a:chExt cx="4351240" cy="646332"/>
            </a:xfrm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A071863F-1C12-407A-9A48-6C01AF86468A}"/>
                  </a:ext>
                </a:extLst>
              </p:cNvPr>
              <p:cNvSpPr/>
              <p:nvPr/>
            </p:nvSpPr>
            <p:spPr>
              <a:xfrm>
                <a:off x="241539" y="2610928"/>
                <a:ext cx="672397" cy="6463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</a:t>
                </a: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FD3EFEE5-3CE5-425E-A4C6-B24361FB32AF}"/>
                  </a:ext>
                </a:extLst>
              </p:cNvPr>
              <p:cNvSpPr/>
              <p:nvPr/>
            </p:nvSpPr>
            <p:spPr>
              <a:xfrm>
                <a:off x="1467820" y="2610928"/>
                <a:ext cx="672397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吃</a:t>
                </a: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8722EAD2-4AB8-4C88-BECB-09CC2E558998}"/>
                  </a:ext>
                </a:extLst>
              </p:cNvPr>
              <p:cNvSpPr/>
              <p:nvPr/>
            </p:nvSpPr>
            <p:spPr>
              <a:xfrm>
                <a:off x="2694101" y="2610928"/>
                <a:ext cx="672397" cy="6463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杭</a:t>
                </a: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9682F20A-B654-4016-9C6C-FEE7418C8CD4}"/>
                  </a:ext>
                </a:extLst>
              </p:cNvPr>
              <p:cNvSpPr/>
              <p:nvPr/>
            </p:nvSpPr>
            <p:spPr>
              <a:xfrm>
                <a:off x="3920382" y="2610927"/>
                <a:ext cx="672397" cy="6463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州</a:t>
                </a:r>
              </a:p>
            </p:txBody>
          </p:sp>
        </p:grp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917F21D7-AE62-411D-915F-FB04FBFC24BD}"/>
                </a:ext>
              </a:extLst>
            </p:cNvPr>
            <p:cNvCxnSpPr>
              <a:cxnSpLocks/>
              <a:stCxn id="103" idx="3"/>
            </p:cNvCxnSpPr>
            <p:nvPr/>
          </p:nvCxnSpPr>
          <p:spPr>
            <a:xfrm>
              <a:off x="10122137" y="6034888"/>
              <a:ext cx="69110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9F7E22BB-7AC9-4207-9B01-0CC0DD99CFDC}"/>
                </a:ext>
              </a:extLst>
            </p:cNvPr>
            <p:cNvSpPr txBox="1"/>
            <p:nvPr/>
          </p:nvSpPr>
          <p:spPr>
            <a:xfrm>
              <a:off x="11359257" y="5782715"/>
              <a:ext cx="3016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0</a:t>
              </a:r>
              <a:endParaRPr lang="zh-CN" altLang="en-US" sz="2000" dirty="0"/>
            </a:p>
          </p:txBody>
        </p:sp>
      </p:grpSp>
      <p:sp>
        <p:nvSpPr>
          <p:cNvPr id="53" name="椭圆 52">
            <a:extLst>
              <a:ext uri="{FF2B5EF4-FFF2-40B4-BE49-F238E27FC236}">
                <a16:creationId xmlns:a16="http://schemas.microsoft.com/office/drawing/2014/main" id="{BE06156D-D0D2-474D-BD4C-6DB9BCD33F45}"/>
              </a:ext>
            </a:extLst>
          </p:cNvPr>
          <p:cNvSpPr/>
          <p:nvPr/>
        </p:nvSpPr>
        <p:spPr>
          <a:xfrm>
            <a:off x="10451162" y="5013138"/>
            <a:ext cx="1448312" cy="914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Gensim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219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/>
        </p:nvSpPr>
        <p:spPr>
          <a:xfrm>
            <a:off x="0" y="3755463"/>
            <a:ext cx="12192000" cy="518887"/>
          </a:xfrm>
          <a:prstGeom prst="rect">
            <a:avLst/>
          </a:prstGeom>
          <a:solidFill>
            <a:srgbClr val="57A6F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0" y="2741320"/>
            <a:ext cx="12192000" cy="1212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6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谢谢！</a:t>
            </a:r>
          </a:p>
        </p:txBody>
      </p:sp>
      <p:sp>
        <p:nvSpPr>
          <p:cNvPr id="78" name="矩形 77"/>
          <p:cNvSpPr/>
          <p:nvPr/>
        </p:nvSpPr>
        <p:spPr>
          <a:xfrm>
            <a:off x="11717843" y="2357070"/>
            <a:ext cx="370602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11509554" y="2168809"/>
            <a:ext cx="187501" cy="1882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AC91F0-D2EF-8549-AC45-9102F78E8AD1}"/>
              </a:ext>
            </a:extLst>
          </p:cNvPr>
          <p:cNvSpPr/>
          <p:nvPr/>
        </p:nvSpPr>
        <p:spPr>
          <a:xfrm>
            <a:off x="9752481" y="5595611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6893A0-23AE-450C-92B4-431F2A4E0ED5}"/>
              </a:ext>
            </a:extLst>
          </p:cNvPr>
          <p:cNvSpPr txBox="1"/>
          <p:nvPr/>
        </p:nvSpPr>
        <p:spPr>
          <a:xfrm>
            <a:off x="1800044" y="1907199"/>
            <a:ext cx="8931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https://github.com/nikoHu/NueralNetworkTutorial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86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F6127098-F0B8-4694-9421-69A1669CC3CA}"/>
              </a:ext>
            </a:extLst>
          </p:cNvPr>
          <p:cNvSpPr txBox="1"/>
          <p:nvPr/>
        </p:nvSpPr>
        <p:spPr>
          <a:xfrm>
            <a:off x="167887" y="16734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87CC0F6-F11F-49A2-AD83-ADCD5B829D83}"/>
              </a:ext>
            </a:extLst>
          </p:cNvPr>
          <p:cNvGrpSpPr/>
          <p:nvPr/>
        </p:nvGrpSpPr>
        <p:grpSpPr>
          <a:xfrm>
            <a:off x="668256" y="1650520"/>
            <a:ext cx="4865298" cy="4143641"/>
            <a:chOff x="793630" y="1915064"/>
            <a:chExt cx="4865298" cy="414364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4AB1B86D-46EF-412B-931F-648F7AB0F007}"/>
                </a:ext>
              </a:extLst>
            </p:cNvPr>
            <p:cNvSpPr/>
            <p:nvPr/>
          </p:nvSpPr>
          <p:spPr>
            <a:xfrm>
              <a:off x="1183549" y="1915064"/>
              <a:ext cx="4088921" cy="13457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自然语言处理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FA3615D4-6671-4E66-A352-699C113DA5C1}"/>
                </a:ext>
              </a:extLst>
            </p:cNvPr>
            <p:cNvSpPr/>
            <p:nvPr/>
          </p:nvSpPr>
          <p:spPr>
            <a:xfrm>
              <a:off x="793630" y="4025832"/>
              <a:ext cx="1897811" cy="6901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诗歌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BC8EFDC3-22F9-4844-AE8D-259EA4A1DDEE}"/>
                </a:ext>
              </a:extLst>
            </p:cNvPr>
            <p:cNvSpPr/>
            <p:nvPr/>
          </p:nvSpPr>
          <p:spPr>
            <a:xfrm>
              <a:off x="3761117" y="4017120"/>
              <a:ext cx="1897811" cy="6901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散文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35B93AE6-CFB9-407B-B392-F74BF2676E11}"/>
                </a:ext>
              </a:extLst>
            </p:cNvPr>
            <p:cNvSpPr/>
            <p:nvPr/>
          </p:nvSpPr>
          <p:spPr>
            <a:xfrm>
              <a:off x="793630" y="5368592"/>
              <a:ext cx="1897811" cy="6901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小说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8096F34-06E3-4521-9D88-4434175D21CC}"/>
                </a:ext>
              </a:extLst>
            </p:cNvPr>
            <p:cNvSpPr/>
            <p:nvPr/>
          </p:nvSpPr>
          <p:spPr>
            <a:xfrm>
              <a:off x="3761116" y="5348549"/>
              <a:ext cx="1897811" cy="69011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对话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D1FCDBD5-9528-450E-8F0D-1CB3256BD670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 flipH="1">
              <a:off x="1742536" y="3260785"/>
              <a:ext cx="1485474" cy="7650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6EE258ED-31C8-45F7-B098-AFA927787794}"/>
                </a:ext>
              </a:extLst>
            </p:cNvPr>
            <p:cNvCxnSpPr>
              <a:cxnSpLocks/>
              <a:stCxn id="2" idx="2"/>
              <a:endCxn id="6" idx="0"/>
            </p:cNvCxnSpPr>
            <p:nvPr/>
          </p:nvCxnSpPr>
          <p:spPr>
            <a:xfrm>
              <a:off x="3228010" y="3260785"/>
              <a:ext cx="1482013" cy="756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264B254-8B2C-4985-AFB4-6D5411CED86C}"/>
                </a:ext>
              </a:extLst>
            </p:cNvPr>
            <p:cNvCxnSpPr>
              <a:cxnSpLocks/>
              <a:stCxn id="2" idx="2"/>
              <a:endCxn id="7" idx="0"/>
            </p:cNvCxnSpPr>
            <p:nvPr/>
          </p:nvCxnSpPr>
          <p:spPr>
            <a:xfrm flipH="1">
              <a:off x="1742536" y="3260785"/>
              <a:ext cx="1485474" cy="21078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A4B1A19-C982-48A5-AC98-56FF9BB8D6CC}"/>
                </a:ext>
              </a:extLst>
            </p:cNvPr>
            <p:cNvCxnSpPr>
              <a:cxnSpLocks/>
              <a:stCxn id="2" idx="2"/>
              <a:endCxn id="8" idx="0"/>
            </p:cNvCxnSpPr>
            <p:nvPr/>
          </p:nvCxnSpPr>
          <p:spPr>
            <a:xfrm>
              <a:off x="3228010" y="3260785"/>
              <a:ext cx="1482012" cy="20877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737B7C1-0BA5-4916-9E53-81C1DEAE22C2}"/>
              </a:ext>
            </a:extLst>
          </p:cNvPr>
          <p:cNvGrpSpPr/>
          <p:nvPr/>
        </p:nvGrpSpPr>
        <p:grpSpPr>
          <a:xfrm>
            <a:off x="6682596" y="1650520"/>
            <a:ext cx="4865298" cy="2809593"/>
            <a:chOff x="6354793" y="1915064"/>
            <a:chExt cx="4865298" cy="280959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B4DE1C9-7F48-42C4-A8C6-4C3A81509D9A}"/>
                </a:ext>
              </a:extLst>
            </p:cNvPr>
            <p:cNvSpPr/>
            <p:nvPr/>
          </p:nvSpPr>
          <p:spPr>
            <a:xfrm>
              <a:off x="6721707" y="1915064"/>
              <a:ext cx="4088921" cy="13457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图像处理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F9F49601-1519-4C1A-B7A8-C8D5A5BE977C}"/>
                </a:ext>
              </a:extLst>
            </p:cNvPr>
            <p:cNvSpPr/>
            <p:nvPr/>
          </p:nvSpPr>
          <p:spPr>
            <a:xfrm>
              <a:off x="6354793" y="4034544"/>
              <a:ext cx="1897811" cy="69011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人脸识别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6901C28-1656-4FA4-BCAB-0AB2E8FF5E6F}"/>
                </a:ext>
              </a:extLst>
            </p:cNvPr>
            <p:cNvSpPr/>
            <p:nvPr/>
          </p:nvSpPr>
          <p:spPr>
            <a:xfrm>
              <a:off x="9322280" y="4025832"/>
              <a:ext cx="1897811" cy="69011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自动绘图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D3E00F3-0593-4639-8373-CFDF2C466AFA}"/>
                </a:ext>
              </a:extLst>
            </p:cNvPr>
            <p:cNvCxnSpPr>
              <a:cxnSpLocks/>
              <a:stCxn id="4" idx="2"/>
              <a:endCxn id="9" idx="0"/>
            </p:cNvCxnSpPr>
            <p:nvPr/>
          </p:nvCxnSpPr>
          <p:spPr>
            <a:xfrm flipH="1">
              <a:off x="7303699" y="3260785"/>
              <a:ext cx="1462469" cy="773759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DB4D6DE-13E7-4FDA-9559-907675BCDBBB}"/>
                </a:ext>
              </a:extLst>
            </p:cNvPr>
            <p:cNvCxnSpPr>
              <a:cxnSpLocks/>
              <a:stCxn id="4" idx="2"/>
              <a:endCxn id="10" idx="0"/>
            </p:cNvCxnSpPr>
            <p:nvPr/>
          </p:nvCxnSpPr>
          <p:spPr>
            <a:xfrm>
              <a:off x="8766168" y="3260785"/>
              <a:ext cx="1505018" cy="76504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75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F6127098-F0B8-4694-9421-69A1669CC3CA}"/>
              </a:ext>
            </a:extLst>
          </p:cNvPr>
          <p:cNvSpPr txBox="1"/>
          <p:nvPr/>
        </p:nvSpPr>
        <p:spPr>
          <a:xfrm>
            <a:off x="167887" y="16734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89BD079-5054-4F09-9D33-BA69084DCD9F}"/>
              </a:ext>
            </a:extLst>
          </p:cNvPr>
          <p:cNvGrpSpPr/>
          <p:nvPr/>
        </p:nvGrpSpPr>
        <p:grpSpPr>
          <a:xfrm>
            <a:off x="902898" y="1690777"/>
            <a:ext cx="7062158" cy="914400"/>
            <a:chOff x="971909" y="2317630"/>
            <a:chExt cx="7062158" cy="9144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FE061E3-4258-4768-97D0-ACFD83C42C1C}"/>
                </a:ext>
              </a:extLst>
            </p:cNvPr>
            <p:cNvSpPr/>
            <p:nvPr/>
          </p:nvSpPr>
          <p:spPr>
            <a:xfrm>
              <a:off x="971909" y="2317630"/>
              <a:ext cx="914400" cy="914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老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D4D62BF-09C8-4E12-A7ED-E715AB41DA66}"/>
                </a:ext>
              </a:extLst>
            </p:cNvPr>
            <p:cNvGrpSpPr/>
            <p:nvPr/>
          </p:nvGrpSpPr>
          <p:grpSpPr>
            <a:xfrm>
              <a:off x="3021162" y="2317630"/>
              <a:ext cx="5012905" cy="914400"/>
              <a:chOff x="3021162" y="2317630"/>
              <a:chExt cx="5012905" cy="91440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404CF80-D738-4635-B797-8D04994DFE8D}"/>
                  </a:ext>
                </a:extLst>
              </p:cNvPr>
              <p:cNvSpPr/>
              <p:nvPr/>
            </p:nvSpPr>
            <p:spPr>
              <a:xfrm>
                <a:off x="3021162" y="2317630"/>
                <a:ext cx="914400" cy="9144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师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DA30288-7E6E-4325-94A8-CFE3D10AF1B7}"/>
                  </a:ext>
                </a:extLst>
              </p:cNvPr>
              <p:cNvSpPr/>
              <p:nvPr/>
            </p:nvSpPr>
            <p:spPr>
              <a:xfrm>
                <a:off x="5070415" y="2317630"/>
                <a:ext cx="914400" cy="9144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B7A180A-73FA-4485-B438-06C3EA70E98E}"/>
                  </a:ext>
                </a:extLst>
              </p:cNvPr>
              <p:cNvSpPr/>
              <p:nvPr/>
            </p:nvSpPr>
            <p:spPr>
              <a:xfrm>
                <a:off x="7119667" y="2317630"/>
                <a:ext cx="914400" cy="9144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</a:t>
                </a:r>
              </a:p>
            </p:txBody>
          </p:sp>
        </p:grp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91A5A7E1-D930-4705-A8D3-0FB22E90FE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204" y="3042268"/>
            <a:ext cx="3276600" cy="3276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70A42AE-B892-4625-B44C-6FD1CB386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364" y="2376153"/>
            <a:ext cx="2889250" cy="3942715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0B626826-9CF6-4C9B-A17C-72986A09899D}"/>
              </a:ext>
            </a:extLst>
          </p:cNvPr>
          <p:cNvSpPr/>
          <p:nvPr/>
        </p:nvSpPr>
        <p:spPr>
          <a:xfrm>
            <a:off x="6407239" y="4262907"/>
            <a:ext cx="1944710" cy="48939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32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F6127098-F0B8-4694-9421-69A1669CC3CA}"/>
              </a:ext>
            </a:extLst>
          </p:cNvPr>
          <p:cNvSpPr txBox="1"/>
          <p:nvPr/>
        </p:nvSpPr>
        <p:spPr>
          <a:xfrm>
            <a:off x="167887" y="16734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767D4F4A-66B2-4ECB-81B5-D6412913C416}"/>
              </a:ext>
            </a:extLst>
          </p:cNvPr>
          <p:cNvSpPr/>
          <p:nvPr/>
        </p:nvSpPr>
        <p:spPr>
          <a:xfrm>
            <a:off x="1049629" y="1931831"/>
            <a:ext cx="2698124" cy="97879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71F7E54-3F29-4000-A7CF-E246AC5A7D4D}"/>
              </a:ext>
            </a:extLst>
          </p:cNvPr>
          <p:cNvSpPr/>
          <p:nvPr/>
        </p:nvSpPr>
        <p:spPr>
          <a:xfrm>
            <a:off x="8828468" y="1931830"/>
            <a:ext cx="2698124" cy="97879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声音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86CD22B-3F00-4637-9603-D7C8694888B4}"/>
              </a:ext>
            </a:extLst>
          </p:cNvPr>
          <p:cNvSpPr/>
          <p:nvPr/>
        </p:nvSpPr>
        <p:spPr>
          <a:xfrm>
            <a:off x="4868214" y="1931830"/>
            <a:ext cx="2698124" cy="97879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B866BDA-FF38-4B1E-ABE4-4D98A49649E1}"/>
              </a:ext>
            </a:extLst>
          </p:cNvPr>
          <p:cNvSpPr/>
          <p:nvPr/>
        </p:nvSpPr>
        <p:spPr>
          <a:xfrm>
            <a:off x="4539803" y="4076162"/>
            <a:ext cx="3361386" cy="11333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数学表达</a:t>
            </a:r>
          </a:p>
        </p:txBody>
      </p:sp>
    </p:spTree>
    <p:extLst>
      <p:ext uri="{BB962C8B-B14F-4D97-AF65-F5344CB8AC3E}">
        <p14:creationId xmlns:p14="http://schemas.microsoft.com/office/powerpoint/2010/main" val="127235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1BE8DEA-2857-43A1-9F1A-D3DEAD95D967}"/>
              </a:ext>
            </a:extLst>
          </p:cNvPr>
          <p:cNvSpPr/>
          <p:nvPr/>
        </p:nvSpPr>
        <p:spPr>
          <a:xfrm>
            <a:off x="350808" y="3105509"/>
            <a:ext cx="8091577" cy="13169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6127098-F0B8-4694-9421-69A1669CC3CA}"/>
              </a:ext>
            </a:extLst>
          </p:cNvPr>
          <p:cNvSpPr txBox="1"/>
          <p:nvPr/>
        </p:nvSpPr>
        <p:spPr>
          <a:xfrm>
            <a:off x="167887" y="16734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4F51A8A-B536-4C48-B486-9451D1E9A1D0}"/>
              </a:ext>
            </a:extLst>
          </p:cNvPr>
          <p:cNvSpPr/>
          <p:nvPr/>
        </p:nvSpPr>
        <p:spPr>
          <a:xfrm>
            <a:off x="481945" y="1719902"/>
            <a:ext cx="2440547" cy="792051"/>
          </a:xfrm>
          <a:prstGeom prst="roundRect">
            <a:avLst>
              <a:gd name="adj" fmla="val 21545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标量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7B05946-06E7-4DE1-9A8B-5260D659404F}"/>
              </a:ext>
            </a:extLst>
          </p:cNvPr>
          <p:cNvSpPr/>
          <p:nvPr/>
        </p:nvSpPr>
        <p:spPr>
          <a:xfrm>
            <a:off x="481944" y="3391853"/>
            <a:ext cx="2440547" cy="792051"/>
          </a:xfrm>
          <a:prstGeom prst="roundRect">
            <a:avLst>
              <a:gd name="adj" fmla="val 21545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CECE0D2-5885-4952-B18F-EC5F762CBC7F}"/>
              </a:ext>
            </a:extLst>
          </p:cNvPr>
          <p:cNvSpPr/>
          <p:nvPr/>
        </p:nvSpPr>
        <p:spPr>
          <a:xfrm>
            <a:off x="481943" y="4995273"/>
            <a:ext cx="2440547" cy="792051"/>
          </a:xfrm>
          <a:prstGeom prst="roundRect">
            <a:avLst>
              <a:gd name="adj" fmla="val 21545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10FA39-439A-483F-8952-83058F9150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862652"/>
            <a:ext cx="2286000" cy="1714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93AF3EC-87BE-49C2-AF20-16568BD0122C}"/>
              </a:ext>
            </a:extLst>
          </p:cNvPr>
          <p:cNvSpPr txBox="1"/>
          <p:nvPr/>
        </p:nvSpPr>
        <p:spPr>
          <a:xfrm>
            <a:off x="4687018" y="1811547"/>
            <a:ext cx="396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A65702-A9FF-49FE-8E44-86B73BF193C5}"/>
              </a:ext>
            </a:extLst>
          </p:cNvPr>
          <p:cNvSpPr txBox="1"/>
          <p:nvPr/>
        </p:nvSpPr>
        <p:spPr>
          <a:xfrm>
            <a:off x="4687018" y="3526268"/>
            <a:ext cx="3697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[0.1, </a:t>
            </a:r>
            <a:r>
              <a:rPr lang="en-US" altLang="zh-CN" sz="2800" dirty="0">
                <a:solidFill>
                  <a:srgbClr val="FF0000"/>
                </a:solidFill>
              </a:rPr>
              <a:t>0.5, 0.9</a:t>
            </a:r>
            <a:r>
              <a:rPr lang="en-US" altLang="zh-CN" sz="2800" dirty="0"/>
              <a:t>, 0.01, 0.03]</a:t>
            </a:r>
            <a:endParaRPr lang="zh-CN" altLang="en-US" sz="28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EE30CE6-4E86-4D72-8B31-7127816E02A3}"/>
              </a:ext>
            </a:extLst>
          </p:cNvPr>
          <p:cNvGrpSpPr/>
          <p:nvPr/>
        </p:nvGrpSpPr>
        <p:grpSpPr>
          <a:xfrm>
            <a:off x="4744527" y="4868078"/>
            <a:ext cx="3697858" cy="1098314"/>
            <a:chOff x="4744527" y="4868078"/>
            <a:chExt cx="3697858" cy="1098314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77072B7-B49E-413D-9BC8-880AD4C6DBB7}"/>
                </a:ext>
              </a:extLst>
            </p:cNvPr>
            <p:cNvSpPr txBox="1"/>
            <p:nvPr/>
          </p:nvSpPr>
          <p:spPr>
            <a:xfrm>
              <a:off x="4744527" y="4868078"/>
              <a:ext cx="3697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[0.1, </a:t>
              </a:r>
              <a:r>
                <a:rPr lang="en-US" altLang="zh-CN" sz="2800" dirty="0">
                  <a:solidFill>
                    <a:srgbClr val="FF0000"/>
                  </a:solidFill>
                </a:rPr>
                <a:t>0.5, 0.9</a:t>
              </a:r>
              <a:r>
                <a:rPr lang="en-US" altLang="zh-CN" sz="2800" dirty="0"/>
                <a:t>, 0.01, 0.03]</a:t>
              </a:r>
              <a:endParaRPr lang="zh-CN" altLang="en-US" sz="28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7356F6E-6DCE-48C3-A947-527665758D9E}"/>
                </a:ext>
              </a:extLst>
            </p:cNvPr>
            <p:cNvSpPr txBox="1"/>
            <p:nvPr/>
          </p:nvSpPr>
          <p:spPr>
            <a:xfrm>
              <a:off x="4744527" y="5443172"/>
              <a:ext cx="3697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[0.1, </a:t>
              </a:r>
              <a:r>
                <a:rPr lang="en-US" altLang="zh-CN" sz="2800" dirty="0">
                  <a:solidFill>
                    <a:srgbClr val="FF0000"/>
                  </a:solidFill>
                </a:rPr>
                <a:t>0.5, 0.9</a:t>
              </a:r>
              <a:r>
                <a:rPr lang="en-US" altLang="zh-CN" sz="2800" dirty="0"/>
                <a:t>, 0.01, 0.03]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325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C16413C4-51A4-4984-9FFF-B730538B41C5}"/>
              </a:ext>
            </a:extLst>
          </p:cNvPr>
          <p:cNvSpPr/>
          <p:nvPr/>
        </p:nvSpPr>
        <p:spPr>
          <a:xfrm>
            <a:off x="4899010" y="1286832"/>
            <a:ext cx="7123702" cy="9374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40CE75D3-378A-46A1-8837-9F0F79AFF0DD}"/>
              </a:ext>
            </a:extLst>
          </p:cNvPr>
          <p:cNvSpPr/>
          <p:nvPr/>
        </p:nvSpPr>
        <p:spPr>
          <a:xfrm>
            <a:off x="2505114" y="1288211"/>
            <a:ext cx="7123702" cy="9374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105DB4E2-F3C2-4384-9F18-DEA1C7A29A75}"/>
              </a:ext>
            </a:extLst>
          </p:cNvPr>
          <p:cNvSpPr/>
          <p:nvPr/>
        </p:nvSpPr>
        <p:spPr>
          <a:xfrm>
            <a:off x="1401406" y="1288211"/>
            <a:ext cx="5766508" cy="9374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6B1151C-0758-4A31-A71B-DC9D8FC8895C}"/>
              </a:ext>
            </a:extLst>
          </p:cNvPr>
          <p:cNvSpPr/>
          <p:nvPr/>
        </p:nvSpPr>
        <p:spPr>
          <a:xfrm>
            <a:off x="167887" y="1288211"/>
            <a:ext cx="4542136" cy="9374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6127098-F0B8-4694-9421-69A1669CC3CA}"/>
              </a:ext>
            </a:extLst>
          </p:cNvPr>
          <p:cNvSpPr txBox="1"/>
          <p:nvPr/>
        </p:nvSpPr>
        <p:spPr>
          <a:xfrm>
            <a:off x="167887" y="16734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942FB5-C3FD-4DCC-A1F8-003505AF2C2C}"/>
              </a:ext>
            </a:extLst>
          </p:cNvPr>
          <p:cNvSpPr/>
          <p:nvPr/>
        </p:nvSpPr>
        <p:spPr>
          <a:xfrm>
            <a:off x="241539" y="1426233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72FFD5-ADFC-4ACA-8390-B2181544AAA5}"/>
              </a:ext>
            </a:extLst>
          </p:cNvPr>
          <p:cNvSpPr/>
          <p:nvPr/>
        </p:nvSpPr>
        <p:spPr>
          <a:xfrm>
            <a:off x="1467820" y="1426233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EEF7C3-452A-4C3F-A9AB-B57473917E38}"/>
              </a:ext>
            </a:extLst>
          </p:cNvPr>
          <p:cNvSpPr/>
          <p:nvPr/>
        </p:nvSpPr>
        <p:spPr>
          <a:xfrm>
            <a:off x="2694101" y="1426233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4A17B2-192C-4AB1-AFC3-F3C71DC6358A}"/>
              </a:ext>
            </a:extLst>
          </p:cNvPr>
          <p:cNvSpPr/>
          <p:nvPr/>
        </p:nvSpPr>
        <p:spPr>
          <a:xfrm>
            <a:off x="3920382" y="1426232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州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AF5648-F102-46D1-B7FC-50BECB38A9FC}"/>
              </a:ext>
            </a:extLst>
          </p:cNvPr>
          <p:cNvSpPr/>
          <p:nvPr/>
        </p:nvSpPr>
        <p:spPr>
          <a:xfrm>
            <a:off x="5146663" y="1426232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736A59-7D8A-4599-A677-857BE81E5F67}"/>
              </a:ext>
            </a:extLst>
          </p:cNvPr>
          <p:cNvSpPr/>
          <p:nvPr/>
        </p:nvSpPr>
        <p:spPr>
          <a:xfrm>
            <a:off x="6372944" y="1426232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31C072-2DE2-4AB0-95DE-862B3766B6C0}"/>
              </a:ext>
            </a:extLst>
          </p:cNvPr>
          <p:cNvSpPr/>
          <p:nvPr/>
        </p:nvSpPr>
        <p:spPr>
          <a:xfrm>
            <a:off x="7599225" y="1426232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14544B-8E50-4935-9EF6-8B3C442DF3A4}"/>
              </a:ext>
            </a:extLst>
          </p:cNvPr>
          <p:cNvSpPr/>
          <p:nvPr/>
        </p:nvSpPr>
        <p:spPr>
          <a:xfrm>
            <a:off x="8825506" y="1426232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1EC0A3-5CB0-4599-AB2E-99327B0A5C68}"/>
              </a:ext>
            </a:extLst>
          </p:cNvPr>
          <p:cNvSpPr/>
          <p:nvPr/>
        </p:nvSpPr>
        <p:spPr>
          <a:xfrm>
            <a:off x="10051787" y="1426232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4DBF4E4-C358-479E-A1DF-F214555D71AD}"/>
              </a:ext>
            </a:extLst>
          </p:cNvPr>
          <p:cNvSpPr/>
          <p:nvPr/>
        </p:nvSpPr>
        <p:spPr>
          <a:xfrm>
            <a:off x="11278064" y="1426232"/>
            <a:ext cx="67239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21E2410-0814-466A-A1D2-E872E3A4722C}"/>
              </a:ext>
            </a:extLst>
          </p:cNvPr>
          <p:cNvGrpSpPr/>
          <p:nvPr/>
        </p:nvGrpSpPr>
        <p:grpSpPr>
          <a:xfrm>
            <a:off x="241539" y="2610927"/>
            <a:ext cx="4351240" cy="646332"/>
            <a:chOff x="241539" y="2610927"/>
            <a:chExt cx="4351240" cy="64633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7A8E59D-5A5D-4EDF-86F2-D6AA67868048}"/>
                </a:ext>
              </a:extLst>
            </p:cNvPr>
            <p:cNvSpPr/>
            <p:nvPr/>
          </p:nvSpPr>
          <p:spPr>
            <a:xfrm>
              <a:off x="241539" y="2610928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F21E363-B0E5-479D-B90D-2EE627F71817}"/>
                </a:ext>
              </a:extLst>
            </p:cNvPr>
            <p:cNvSpPr/>
            <p:nvPr/>
          </p:nvSpPr>
          <p:spPr>
            <a:xfrm>
              <a:off x="1467820" y="2610928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DAC870F-9608-4192-8C7D-70210DD12E12}"/>
                </a:ext>
              </a:extLst>
            </p:cNvPr>
            <p:cNvSpPr/>
            <p:nvPr/>
          </p:nvSpPr>
          <p:spPr>
            <a:xfrm>
              <a:off x="2694101" y="2610928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杭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4CCAB43-6DBD-44AF-A332-01E63FEA69C1}"/>
                </a:ext>
              </a:extLst>
            </p:cNvPr>
            <p:cNvSpPr/>
            <p:nvPr/>
          </p:nvSpPr>
          <p:spPr>
            <a:xfrm>
              <a:off x="3920382" y="2610927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州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4CF8DFC-DE28-47C6-A28E-F13EB1D7DBC9}"/>
              </a:ext>
            </a:extLst>
          </p:cNvPr>
          <p:cNvGrpSpPr/>
          <p:nvPr/>
        </p:nvGrpSpPr>
        <p:grpSpPr>
          <a:xfrm>
            <a:off x="1467820" y="3577085"/>
            <a:ext cx="5577521" cy="646332"/>
            <a:chOff x="1467820" y="3496572"/>
            <a:chExt cx="5577521" cy="64633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76379D2-C5BC-47E7-8EFB-F01A406F51D7}"/>
                </a:ext>
              </a:extLst>
            </p:cNvPr>
            <p:cNvSpPr/>
            <p:nvPr/>
          </p:nvSpPr>
          <p:spPr>
            <a:xfrm>
              <a:off x="1467820" y="3496573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爱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C23DE80-F744-4B78-BA68-5B8507EE6469}"/>
                </a:ext>
              </a:extLst>
            </p:cNvPr>
            <p:cNvSpPr/>
            <p:nvPr/>
          </p:nvSpPr>
          <p:spPr>
            <a:xfrm>
              <a:off x="2694101" y="3496573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杭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17E10F1-F61B-4E06-95BA-2FAE1D5E1154}"/>
                </a:ext>
              </a:extLst>
            </p:cNvPr>
            <p:cNvSpPr/>
            <p:nvPr/>
          </p:nvSpPr>
          <p:spPr>
            <a:xfrm>
              <a:off x="3920382" y="3496572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州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2E51E0F-9C82-493E-B4B8-335283378CC9}"/>
                </a:ext>
              </a:extLst>
            </p:cNvPr>
            <p:cNvSpPr/>
            <p:nvPr/>
          </p:nvSpPr>
          <p:spPr>
            <a:xfrm>
              <a:off x="5146663" y="3496572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F17009A-F014-4D33-AF62-F06AA09A71CD}"/>
                </a:ext>
              </a:extLst>
            </p:cNvPr>
            <p:cNvSpPr/>
            <p:nvPr/>
          </p:nvSpPr>
          <p:spPr>
            <a:xfrm>
              <a:off x="6372944" y="3496572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8698F70-967C-46AE-A7E0-639B42855E74}"/>
              </a:ext>
            </a:extLst>
          </p:cNvPr>
          <p:cNvGrpSpPr/>
          <p:nvPr/>
        </p:nvGrpSpPr>
        <p:grpSpPr>
          <a:xfrm>
            <a:off x="2694101" y="4543243"/>
            <a:ext cx="6803802" cy="646332"/>
            <a:chOff x="2694101" y="4502986"/>
            <a:chExt cx="6803802" cy="646332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9A211C8-73CC-4ECB-8E35-C278FFE8A13C}"/>
                </a:ext>
              </a:extLst>
            </p:cNvPr>
            <p:cNvSpPr/>
            <p:nvPr/>
          </p:nvSpPr>
          <p:spPr>
            <a:xfrm>
              <a:off x="2694101" y="4502987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杭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349F350-38B6-4639-8B2D-A97D06E64524}"/>
                </a:ext>
              </a:extLst>
            </p:cNvPr>
            <p:cNvSpPr/>
            <p:nvPr/>
          </p:nvSpPr>
          <p:spPr>
            <a:xfrm>
              <a:off x="3920382" y="4502986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州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3791CCE-78B4-4ED9-B104-5CEB8153D274}"/>
                </a:ext>
              </a:extLst>
            </p:cNvPr>
            <p:cNvSpPr/>
            <p:nvPr/>
          </p:nvSpPr>
          <p:spPr>
            <a:xfrm>
              <a:off x="5146663" y="4502986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7507163-C0C4-4CB7-B66A-A156BD0EA398}"/>
                </a:ext>
              </a:extLst>
            </p:cNvPr>
            <p:cNvSpPr/>
            <p:nvPr/>
          </p:nvSpPr>
          <p:spPr>
            <a:xfrm>
              <a:off x="6372944" y="4502986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93C9BA6-DEE1-40FB-A68A-6F0FD3C4A437}"/>
                </a:ext>
              </a:extLst>
            </p:cNvPr>
            <p:cNvSpPr/>
            <p:nvPr/>
          </p:nvSpPr>
          <p:spPr>
            <a:xfrm>
              <a:off x="7599225" y="4502986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5C62581-5EA6-4A20-8418-9BF7514F919F}"/>
                </a:ext>
              </a:extLst>
            </p:cNvPr>
            <p:cNvSpPr/>
            <p:nvPr/>
          </p:nvSpPr>
          <p:spPr>
            <a:xfrm>
              <a:off x="8825506" y="4502986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857ECC5-37C0-4ABA-9BE0-2465A51E1BC6}"/>
              </a:ext>
            </a:extLst>
          </p:cNvPr>
          <p:cNvGrpSpPr/>
          <p:nvPr/>
        </p:nvGrpSpPr>
        <p:grpSpPr>
          <a:xfrm>
            <a:off x="5146663" y="5509400"/>
            <a:ext cx="6803798" cy="646331"/>
            <a:chOff x="5146663" y="5509400"/>
            <a:chExt cx="6803798" cy="646331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D6BA698-EB02-4A7D-8C9B-E0E1118C8A75}"/>
                </a:ext>
              </a:extLst>
            </p:cNvPr>
            <p:cNvSpPr/>
            <p:nvPr/>
          </p:nvSpPr>
          <p:spPr>
            <a:xfrm>
              <a:off x="5146663" y="5509400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E8B1716-76EB-4ECA-9896-5E76D292D903}"/>
                </a:ext>
              </a:extLst>
            </p:cNvPr>
            <p:cNvSpPr/>
            <p:nvPr/>
          </p:nvSpPr>
          <p:spPr>
            <a:xfrm>
              <a:off x="6372944" y="5509400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A67743F-C7E5-45B6-9298-0166BFB12F30}"/>
                </a:ext>
              </a:extLst>
            </p:cNvPr>
            <p:cNvSpPr/>
            <p:nvPr/>
          </p:nvSpPr>
          <p:spPr>
            <a:xfrm>
              <a:off x="7599225" y="5509400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5B77174-B061-4148-81A0-37593D591325}"/>
                </a:ext>
              </a:extLst>
            </p:cNvPr>
            <p:cNvSpPr/>
            <p:nvPr/>
          </p:nvSpPr>
          <p:spPr>
            <a:xfrm>
              <a:off x="8825506" y="5509400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36009D8-BC8C-4234-A9B3-5B44696C483D}"/>
                </a:ext>
              </a:extLst>
            </p:cNvPr>
            <p:cNvSpPr/>
            <p:nvPr/>
          </p:nvSpPr>
          <p:spPr>
            <a:xfrm>
              <a:off x="10051787" y="5509400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557400B-EF15-499D-B812-515172B77BD0}"/>
                </a:ext>
              </a:extLst>
            </p:cNvPr>
            <p:cNvSpPr/>
            <p:nvPr/>
          </p:nvSpPr>
          <p:spPr>
            <a:xfrm>
              <a:off x="11278064" y="5509400"/>
              <a:ext cx="67239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076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6" grpId="0" animBg="1"/>
      <p:bldP spid="46" grpId="1" animBg="1"/>
      <p:bldP spid="45" grpId="0" animBg="1"/>
      <p:bldP spid="45" grpId="1" animBg="1"/>
      <p:bldP spid="2" grpId="0" animBg="1"/>
      <p:bldP spid="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F6127098-F0B8-4694-9421-69A1669CC3CA}"/>
              </a:ext>
            </a:extLst>
          </p:cNvPr>
          <p:cNvSpPr txBox="1"/>
          <p:nvPr/>
        </p:nvSpPr>
        <p:spPr>
          <a:xfrm>
            <a:off x="167887" y="16734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6A7796A0-9D46-45A6-AAA5-E0F90BEF52C7}"/>
              </a:ext>
            </a:extLst>
          </p:cNvPr>
          <p:cNvSpPr txBox="1"/>
          <p:nvPr/>
        </p:nvSpPr>
        <p:spPr>
          <a:xfrm>
            <a:off x="327804" y="1106506"/>
            <a:ext cx="1163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输入为语料库的词向量的个数</a:t>
            </a:r>
            <a:r>
              <a:rPr lang="en-US" altLang="zh-CN" dirty="0">
                <a:solidFill>
                  <a:srgbClr val="FF0000"/>
                </a:solidFill>
              </a:rPr>
              <a:t>n (6)</a:t>
            </a:r>
            <a:r>
              <a:rPr lang="en-US" altLang="zh-CN" dirty="0"/>
              <a:t>, </a:t>
            </a:r>
            <a:r>
              <a:rPr lang="zh-CN" altLang="en-US" dirty="0"/>
              <a:t>隐藏层维度为</a:t>
            </a:r>
            <a:r>
              <a:rPr lang="en-US" altLang="zh-CN" dirty="0">
                <a:solidFill>
                  <a:srgbClr val="FF0000"/>
                </a:solidFill>
              </a:rPr>
              <a:t>v (3)</a:t>
            </a:r>
            <a:r>
              <a:rPr lang="en-US" altLang="zh-CN" dirty="0"/>
              <a:t>,</a:t>
            </a:r>
            <a:r>
              <a:rPr lang="zh-CN" altLang="en-US" dirty="0"/>
              <a:t>对应我们最终期望得到的词向量的维度，输出层的维度也为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D91D723E-508E-461E-9076-C1E2E403481F}"/>
              </a:ext>
            </a:extLst>
          </p:cNvPr>
          <p:cNvGrpSpPr/>
          <p:nvPr/>
        </p:nvGrpSpPr>
        <p:grpSpPr>
          <a:xfrm>
            <a:off x="761446" y="1768672"/>
            <a:ext cx="5107866" cy="4612449"/>
            <a:chOff x="606170" y="1892061"/>
            <a:chExt cx="5107866" cy="461244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3B76F5A-C78F-4572-BDD5-A802141316F7}"/>
                </a:ext>
              </a:extLst>
            </p:cNvPr>
            <p:cNvSpPr txBox="1"/>
            <p:nvPr/>
          </p:nvSpPr>
          <p:spPr>
            <a:xfrm>
              <a:off x="1303902" y="3974059"/>
              <a:ext cx="3481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…</a:t>
              </a:r>
              <a:endParaRPr lang="zh-CN" altLang="en-US" b="1" dirty="0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3B73AA3-4BC6-4F47-A99D-C248E22485B1}"/>
                </a:ext>
              </a:extLst>
            </p:cNvPr>
            <p:cNvGrpSpPr/>
            <p:nvPr/>
          </p:nvGrpSpPr>
          <p:grpSpPr>
            <a:xfrm>
              <a:off x="1345719" y="1892061"/>
              <a:ext cx="371411" cy="1828800"/>
              <a:chOff x="1621765" y="1541255"/>
              <a:chExt cx="371411" cy="1828800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5409B064-0CEB-4739-A0A2-6FB5C9131226}"/>
                  </a:ext>
                </a:extLst>
              </p:cNvPr>
              <p:cNvSpPr/>
              <p:nvPr/>
            </p:nvSpPr>
            <p:spPr>
              <a:xfrm>
                <a:off x="1621765" y="1541255"/>
                <a:ext cx="264543" cy="1828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4DC3D7B0-3163-4417-9184-142C740FDB10}"/>
                  </a:ext>
                </a:extLst>
              </p:cNvPr>
              <p:cNvSpPr/>
              <p:nvPr/>
            </p:nvSpPr>
            <p:spPr>
              <a:xfrm>
                <a:off x="1650519" y="1673525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F87E8699-01D2-4691-807E-BDF85F79606B}"/>
                  </a:ext>
                </a:extLst>
              </p:cNvPr>
              <p:cNvSpPr/>
              <p:nvPr/>
            </p:nvSpPr>
            <p:spPr>
              <a:xfrm>
                <a:off x="1650518" y="2001327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D9ACC03F-B1D0-4493-899E-9FB5660D80D6}"/>
                  </a:ext>
                </a:extLst>
              </p:cNvPr>
              <p:cNvSpPr/>
              <p:nvPr/>
            </p:nvSpPr>
            <p:spPr>
              <a:xfrm>
                <a:off x="1650517" y="2359325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0FE1306-44C5-46FF-BF5A-DB84360BE744}"/>
                  </a:ext>
                </a:extLst>
              </p:cNvPr>
              <p:cNvSpPr/>
              <p:nvPr/>
            </p:nvSpPr>
            <p:spPr>
              <a:xfrm>
                <a:off x="1644765" y="2655663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AC37FFDF-B77A-41E9-AF76-F61AA8EB4E94}"/>
                  </a:ext>
                </a:extLst>
              </p:cNvPr>
              <p:cNvSpPr/>
              <p:nvPr/>
            </p:nvSpPr>
            <p:spPr>
              <a:xfrm>
                <a:off x="1639013" y="3114467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E76CA69-DD6B-4F7E-A628-BA37ADE11EF5}"/>
                  </a:ext>
                </a:extLst>
              </p:cNvPr>
              <p:cNvSpPr txBox="1"/>
              <p:nvPr/>
            </p:nvSpPr>
            <p:spPr>
              <a:xfrm rot="5400000">
                <a:off x="1673678" y="2768295"/>
                <a:ext cx="2696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…</a:t>
                </a:r>
                <a:endParaRPr lang="zh-CN" altLang="en-US" b="1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98DC166-DCB2-4FD6-A7F3-86FC96E00768}"/>
                </a:ext>
              </a:extLst>
            </p:cNvPr>
            <p:cNvGrpSpPr/>
            <p:nvPr/>
          </p:nvGrpSpPr>
          <p:grpSpPr>
            <a:xfrm>
              <a:off x="1346757" y="4675710"/>
              <a:ext cx="371411" cy="1828800"/>
              <a:chOff x="2260121" y="1380228"/>
              <a:chExt cx="371411" cy="1828800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CDA92C8-F014-4E94-9C15-36AEC676CEDC}"/>
                  </a:ext>
                </a:extLst>
              </p:cNvPr>
              <p:cNvSpPr/>
              <p:nvPr/>
            </p:nvSpPr>
            <p:spPr>
              <a:xfrm>
                <a:off x="2260121" y="1380228"/>
                <a:ext cx="264543" cy="1828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81A1F7A-E6AC-4609-8B88-35030D420B63}"/>
                  </a:ext>
                </a:extLst>
              </p:cNvPr>
              <p:cNvSpPr/>
              <p:nvPr/>
            </p:nvSpPr>
            <p:spPr>
              <a:xfrm>
                <a:off x="2288875" y="1512498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8DBCE673-C996-4505-948B-DA291C0DC081}"/>
                  </a:ext>
                </a:extLst>
              </p:cNvPr>
              <p:cNvSpPr/>
              <p:nvPr/>
            </p:nvSpPr>
            <p:spPr>
              <a:xfrm>
                <a:off x="2288874" y="1840300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4170E24B-E0A7-40CA-956E-89DB020BAD58}"/>
                  </a:ext>
                </a:extLst>
              </p:cNvPr>
              <p:cNvSpPr/>
              <p:nvPr/>
            </p:nvSpPr>
            <p:spPr>
              <a:xfrm>
                <a:off x="2288873" y="2198298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3A56300A-CC27-402A-ABB1-A67F4AD7DB37}"/>
                  </a:ext>
                </a:extLst>
              </p:cNvPr>
              <p:cNvSpPr/>
              <p:nvPr/>
            </p:nvSpPr>
            <p:spPr>
              <a:xfrm>
                <a:off x="2283121" y="2494636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A9F1E6DA-A374-494B-8A66-426CF908E111}"/>
                  </a:ext>
                </a:extLst>
              </p:cNvPr>
              <p:cNvSpPr/>
              <p:nvPr/>
            </p:nvSpPr>
            <p:spPr>
              <a:xfrm>
                <a:off x="2277369" y="2953440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298D254-8618-43FA-92AF-4205FD46ACE9}"/>
                  </a:ext>
                </a:extLst>
              </p:cNvPr>
              <p:cNvSpPr txBox="1"/>
              <p:nvPr/>
            </p:nvSpPr>
            <p:spPr>
              <a:xfrm rot="5400000">
                <a:off x="2312034" y="2607268"/>
                <a:ext cx="269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…</a:t>
                </a:r>
                <a:endParaRPr lang="zh-CN" altLang="en-US" b="1" dirty="0"/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71F312AD-EE03-4B64-848A-9E1F88E6E7D0}"/>
                </a:ext>
              </a:extLst>
            </p:cNvPr>
            <p:cNvGrpSpPr/>
            <p:nvPr/>
          </p:nvGrpSpPr>
          <p:grpSpPr>
            <a:xfrm>
              <a:off x="3393055" y="3390014"/>
              <a:ext cx="377162" cy="1264104"/>
              <a:chOff x="3669101" y="3039208"/>
              <a:chExt cx="377162" cy="1264104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4020A50-D1C9-40D1-9D7E-0DD215B81689}"/>
                  </a:ext>
                </a:extLst>
              </p:cNvPr>
              <p:cNvSpPr/>
              <p:nvPr/>
            </p:nvSpPr>
            <p:spPr>
              <a:xfrm>
                <a:off x="3669101" y="3039208"/>
                <a:ext cx="264543" cy="12641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BCB0651E-BAF2-4569-8FC2-F2507CA19677}"/>
                  </a:ext>
                </a:extLst>
              </p:cNvPr>
              <p:cNvSpPr/>
              <p:nvPr/>
            </p:nvSpPr>
            <p:spPr>
              <a:xfrm>
                <a:off x="3703606" y="3171478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FA488C49-300E-4D91-8075-D6DA1153B239}"/>
                  </a:ext>
                </a:extLst>
              </p:cNvPr>
              <p:cNvSpPr/>
              <p:nvPr/>
            </p:nvSpPr>
            <p:spPr>
              <a:xfrm>
                <a:off x="3697852" y="3521008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78A35D9-CFAC-4E89-BCAC-998098CBEAB8}"/>
                  </a:ext>
                </a:extLst>
              </p:cNvPr>
              <p:cNvSpPr/>
              <p:nvPr/>
            </p:nvSpPr>
            <p:spPr>
              <a:xfrm>
                <a:off x="3692100" y="4025819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49DF51-F9D9-4990-84AC-2B7D4EA3569A}"/>
                  </a:ext>
                </a:extLst>
              </p:cNvPr>
              <p:cNvSpPr txBox="1"/>
              <p:nvPr/>
            </p:nvSpPr>
            <p:spPr>
              <a:xfrm rot="5400000">
                <a:off x="3726765" y="3633640"/>
                <a:ext cx="2696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…</a:t>
                </a:r>
                <a:endParaRPr lang="zh-CN" altLang="en-US" b="1" dirty="0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D56846BD-8735-4EA5-8CE1-85F74B5EE978}"/>
                </a:ext>
              </a:extLst>
            </p:cNvPr>
            <p:cNvGrpSpPr/>
            <p:nvPr/>
          </p:nvGrpSpPr>
          <p:grpSpPr>
            <a:xfrm>
              <a:off x="5342625" y="3119880"/>
              <a:ext cx="371411" cy="1828800"/>
              <a:chOff x="2260121" y="1380228"/>
              <a:chExt cx="371411" cy="18288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AF57D7E-8DAF-4039-AFBE-8EC6792A7C48}"/>
                  </a:ext>
                </a:extLst>
              </p:cNvPr>
              <p:cNvSpPr/>
              <p:nvPr/>
            </p:nvSpPr>
            <p:spPr>
              <a:xfrm>
                <a:off x="2260121" y="1380228"/>
                <a:ext cx="264543" cy="1828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FE5C3A5-251D-421C-9989-C3A4CE3615BF}"/>
                  </a:ext>
                </a:extLst>
              </p:cNvPr>
              <p:cNvSpPr/>
              <p:nvPr/>
            </p:nvSpPr>
            <p:spPr>
              <a:xfrm>
                <a:off x="2288875" y="1512498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6B0E2868-16AB-46BE-8A3C-8DC70254BBEB}"/>
                  </a:ext>
                </a:extLst>
              </p:cNvPr>
              <p:cNvSpPr/>
              <p:nvPr/>
            </p:nvSpPr>
            <p:spPr>
              <a:xfrm>
                <a:off x="2288874" y="1840300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7C6A0D7F-8F76-4BEE-B204-3A84EDDCCF4E}"/>
                  </a:ext>
                </a:extLst>
              </p:cNvPr>
              <p:cNvSpPr/>
              <p:nvPr/>
            </p:nvSpPr>
            <p:spPr>
              <a:xfrm>
                <a:off x="2288873" y="2198298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2433E7E-0945-4AC8-8304-4EA5BB6F3DFC}"/>
                  </a:ext>
                </a:extLst>
              </p:cNvPr>
              <p:cNvSpPr/>
              <p:nvPr/>
            </p:nvSpPr>
            <p:spPr>
              <a:xfrm>
                <a:off x="2283121" y="2494636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98A7952D-502C-4747-B6AB-221BD428991C}"/>
                  </a:ext>
                </a:extLst>
              </p:cNvPr>
              <p:cNvSpPr/>
              <p:nvPr/>
            </p:nvSpPr>
            <p:spPr>
              <a:xfrm>
                <a:off x="2277369" y="2953440"/>
                <a:ext cx="207033" cy="1955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088A91C-2827-473F-9B18-B9621F232EF2}"/>
                  </a:ext>
                </a:extLst>
              </p:cNvPr>
              <p:cNvSpPr txBox="1"/>
              <p:nvPr/>
            </p:nvSpPr>
            <p:spPr>
              <a:xfrm rot="5400000">
                <a:off x="2312034" y="2607268"/>
                <a:ext cx="2696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…</a:t>
                </a:r>
                <a:endParaRPr lang="zh-CN" altLang="en-US" b="1" dirty="0"/>
              </a:p>
            </p:txBody>
          </p:sp>
        </p:grpSp>
        <p:graphicFrame>
          <p:nvGraphicFramePr>
            <p:cNvPr id="29" name="对象 28">
              <a:extLst>
                <a:ext uri="{FF2B5EF4-FFF2-40B4-BE49-F238E27FC236}">
                  <a16:creationId xmlns:a16="http://schemas.microsoft.com/office/drawing/2014/main" id="{4CD070C1-EA71-46F8-B945-8522D00BF9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7588390"/>
                </p:ext>
              </p:extLst>
            </p:nvPr>
          </p:nvGraphicFramePr>
          <p:xfrm>
            <a:off x="606170" y="2266671"/>
            <a:ext cx="369333" cy="5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94" name="Equation" r:id="rId4" imgW="152280" imgH="228600" progId="Equation.DSMT4">
                    <p:embed/>
                  </p:oleObj>
                </mc:Choice>
                <mc:Fallback>
                  <p:oleObj name="Equation" r:id="rId4" imgW="15228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06170" y="2266671"/>
                          <a:ext cx="369333" cy="5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38">
              <a:extLst>
                <a:ext uri="{FF2B5EF4-FFF2-40B4-BE49-F238E27FC236}">
                  <a16:creationId xmlns:a16="http://schemas.microsoft.com/office/drawing/2014/main" id="{55F77F00-66BD-48F8-B41A-7DCE67B6C03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4027558"/>
                </p:ext>
              </p:extLst>
            </p:nvPr>
          </p:nvGraphicFramePr>
          <p:xfrm>
            <a:off x="606170" y="5313091"/>
            <a:ext cx="400050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95" name="Equation" r:id="rId6" imgW="164880" imgH="228600" progId="Equation.DSMT4">
                    <p:embed/>
                  </p:oleObj>
                </mc:Choice>
                <mc:Fallback>
                  <p:oleObj name="Equation" r:id="rId6" imgW="164880" imgH="228600" progId="Equation.DSMT4">
                    <p:embed/>
                    <p:pic>
                      <p:nvPicPr>
                        <p:cNvPr id="29" name="对象 28">
                          <a:extLst>
                            <a:ext uri="{FF2B5EF4-FFF2-40B4-BE49-F238E27FC236}">
                              <a16:creationId xmlns:a16="http://schemas.microsoft.com/office/drawing/2014/main" id="{4CD070C1-EA71-46F8-B945-8522D00BF9C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06170" y="5313091"/>
                          <a:ext cx="400050" cy="554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4E49D06A-03C9-402A-AE5C-9CDB83E6DC2A}"/>
                </a:ext>
              </a:extLst>
            </p:cNvPr>
            <p:cNvCxnSpPr>
              <a:stCxn id="5" idx="6"/>
              <a:endCxn id="23" idx="2"/>
            </p:cNvCxnSpPr>
            <p:nvPr/>
          </p:nvCxnSpPr>
          <p:spPr>
            <a:xfrm>
              <a:off x="1581506" y="2122097"/>
              <a:ext cx="1846054" cy="14979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257D584-049C-40A2-96EC-350A6D06443D}"/>
                </a:ext>
              </a:extLst>
            </p:cNvPr>
            <p:cNvCxnSpPr>
              <a:cxnSpLocks/>
              <a:stCxn id="7" idx="6"/>
              <a:endCxn id="23" idx="2"/>
            </p:cNvCxnSpPr>
            <p:nvPr/>
          </p:nvCxnSpPr>
          <p:spPr>
            <a:xfrm>
              <a:off x="1581505" y="2449899"/>
              <a:ext cx="1846055" cy="11701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E20142E-EB01-4B98-9A35-F9462496A257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1581504" y="2807897"/>
              <a:ext cx="1819380" cy="808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AEE5CCD2-D8CF-4552-AA2C-1ABEB85A5808}"/>
                </a:ext>
              </a:extLst>
            </p:cNvPr>
            <p:cNvCxnSpPr>
              <a:cxnSpLocks/>
              <a:stCxn id="9" idx="6"/>
              <a:endCxn id="23" idx="2"/>
            </p:cNvCxnSpPr>
            <p:nvPr/>
          </p:nvCxnSpPr>
          <p:spPr>
            <a:xfrm>
              <a:off x="1575752" y="3104235"/>
              <a:ext cx="1851808" cy="515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9E835AC-D465-4B82-9919-BDDCFA7B51DF}"/>
                </a:ext>
              </a:extLst>
            </p:cNvPr>
            <p:cNvCxnSpPr>
              <a:cxnSpLocks/>
              <a:stCxn id="10" idx="6"/>
              <a:endCxn id="23" idx="2"/>
            </p:cNvCxnSpPr>
            <p:nvPr/>
          </p:nvCxnSpPr>
          <p:spPr>
            <a:xfrm>
              <a:off x="1570000" y="3563039"/>
              <a:ext cx="1857560" cy="57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ABE41BBD-0E89-4914-9591-712CBCE93BAA}"/>
                </a:ext>
              </a:extLst>
            </p:cNvPr>
            <p:cNvCxnSpPr>
              <a:cxnSpLocks/>
              <a:stCxn id="5" idx="6"/>
              <a:endCxn id="26" idx="2"/>
            </p:cNvCxnSpPr>
            <p:nvPr/>
          </p:nvCxnSpPr>
          <p:spPr>
            <a:xfrm>
              <a:off x="1581506" y="2122097"/>
              <a:ext cx="1840300" cy="18474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F311901E-799E-4E8C-A3DD-85661E72B5D5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>
              <a:off x="1594566" y="2458974"/>
              <a:ext cx="1827240" cy="15106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D1DA411B-B89C-48EF-89DD-78083C5FDA04}"/>
                </a:ext>
              </a:extLst>
            </p:cNvPr>
            <p:cNvCxnSpPr>
              <a:cxnSpLocks/>
              <a:stCxn id="2" idx="3"/>
              <a:endCxn id="26" idx="1"/>
            </p:cNvCxnSpPr>
            <p:nvPr/>
          </p:nvCxnSpPr>
          <p:spPr>
            <a:xfrm>
              <a:off x="1610262" y="2806461"/>
              <a:ext cx="1841863" cy="1093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7CB8CE2A-0181-4BA7-B1EC-0075BFCAA7F5}"/>
                </a:ext>
              </a:extLst>
            </p:cNvPr>
            <p:cNvCxnSpPr>
              <a:cxnSpLocks/>
              <a:stCxn id="9" idx="6"/>
              <a:endCxn id="26" idx="2"/>
            </p:cNvCxnSpPr>
            <p:nvPr/>
          </p:nvCxnSpPr>
          <p:spPr>
            <a:xfrm>
              <a:off x="1575752" y="3104235"/>
              <a:ext cx="1846054" cy="8653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37BAA0D3-C131-49DA-8EED-FF8CF19C889D}"/>
                </a:ext>
              </a:extLst>
            </p:cNvPr>
            <p:cNvCxnSpPr>
              <a:cxnSpLocks/>
              <a:stCxn id="10" idx="6"/>
              <a:endCxn id="26" idx="2"/>
            </p:cNvCxnSpPr>
            <p:nvPr/>
          </p:nvCxnSpPr>
          <p:spPr>
            <a:xfrm>
              <a:off x="1570000" y="3563039"/>
              <a:ext cx="1851806" cy="406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AE1D2956-8B54-4126-9351-49BACD36DE17}"/>
                </a:ext>
              </a:extLst>
            </p:cNvPr>
            <p:cNvCxnSpPr>
              <a:cxnSpLocks/>
              <a:stCxn id="5" idx="6"/>
              <a:endCxn id="27" idx="2"/>
            </p:cNvCxnSpPr>
            <p:nvPr/>
          </p:nvCxnSpPr>
          <p:spPr>
            <a:xfrm>
              <a:off x="1581506" y="2122097"/>
              <a:ext cx="1834548" cy="23522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84F6FDE8-E9F0-45A8-989B-5C82F958B984}"/>
                </a:ext>
              </a:extLst>
            </p:cNvPr>
            <p:cNvCxnSpPr>
              <a:cxnSpLocks/>
              <a:stCxn id="7" idx="6"/>
              <a:endCxn id="27" idx="2"/>
            </p:cNvCxnSpPr>
            <p:nvPr/>
          </p:nvCxnSpPr>
          <p:spPr>
            <a:xfrm>
              <a:off x="1581505" y="2449899"/>
              <a:ext cx="1834549" cy="20244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62F0DB53-F6FC-4A81-A2E8-66D06759BE6D}"/>
                </a:ext>
              </a:extLst>
            </p:cNvPr>
            <p:cNvCxnSpPr>
              <a:cxnSpLocks/>
              <a:stCxn id="8" idx="6"/>
              <a:endCxn id="27" idx="2"/>
            </p:cNvCxnSpPr>
            <p:nvPr/>
          </p:nvCxnSpPr>
          <p:spPr>
            <a:xfrm>
              <a:off x="1581504" y="2807897"/>
              <a:ext cx="1834550" cy="16664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111931CB-DA37-4B19-BB51-DACB064A73E6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1575752" y="3104235"/>
              <a:ext cx="1817295" cy="13701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D0A3FCA2-3212-46DC-B19B-4A1B39107BE1}"/>
                </a:ext>
              </a:extLst>
            </p:cNvPr>
            <p:cNvCxnSpPr>
              <a:cxnSpLocks/>
              <a:stCxn id="10" idx="6"/>
              <a:endCxn id="27" idx="2"/>
            </p:cNvCxnSpPr>
            <p:nvPr/>
          </p:nvCxnSpPr>
          <p:spPr>
            <a:xfrm>
              <a:off x="1570000" y="3563039"/>
              <a:ext cx="1846054" cy="9113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18A81AC7-A164-4320-BAD5-F2AC45E96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7130" y="4693092"/>
              <a:ext cx="1351056" cy="9962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E50F104A-C407-466A-BC21-E1BF65345752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1652074" y="4158725"/>
              <a:ext cx="1416112" cy="3239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190E3224-53F3-4471-B207-9CA5C916BE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5753" y="3969580"/>
              <a:ext cx="1507605" cy="202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6" name="对象 135">
              <a:extLst>
                <a:ext uri="{FF2B5EF4-FFF2-40B4-BE49-F238E27FC236}">
                  <a16:creationId xmlns:a16="http://schemas.microsoft.com/office/drawing/2014/main" id="{4B62DF99-3BC0-4C0E-B83C-14C03333B10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7125929"/>
                </p:ext>
              </p:extLst>
            </p:nvPr>
          </p:nvGraphicFramePr>
          <p:xfrm>
            <a:off x="2368550" y="2328863"/>
            <a:ext cx="677863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96" name="Equation" r:id="rId8" imgW="279360" imgH="228600" progId="Equation.DSMT4">
                    <p:embed/>
                  </p:oleObj>
                </mc:Choice>
                <mc:Fallback>
                  <p:oleObj name="Equation" r:id="rId8" imgW="279360" imgH="228600" progId="Equation.DSMT4">
                    <p:embed/>
                    <p:pic>
                      <p:nvPicPr>
                        <p:cNvPr id="29" name="对象 28">
                          <a:extLst>
                            <a:ext uri="{FF2B5EF4-FFF2-40B4-BE49-F238E27FC236}">
                              <a16:creationId xmlns:a16="http://schemas.microsoft.com/office/drawing/2014/main" id="{4CD070C1-EA71-46F8-B945-8522D00BF9C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368550" y="2328863"/>
                          <a:ext cx="677863" cy="554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" name="对象 140">
              <a:extLst>
                <a:ext uri="{FF2B5EF4-FFF2-40B4-BE49-F238E27FC236}">
                  <a16:creationId xmlns:a16="http://schemas.microsoft.com/office/drawing/2014/main" id="{B2031B84-0A24-42EB-BA42-F9B31D8D1D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8337164"/>
                </p:ext>
              </p:extLst>
            </p:nvPr>
          </p:nvGraphicFramePr>
          <p:xfrm>
            <a:off x="1992611" y="4205636"/>
            <a:ext cx="677863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97" name="Equation" r:id="rId10" imgW="279360" imgH="228600" progId="Equation.DSMT4">
                    <p:embed/>
                  </p:oleObj>
                </mc:Choice>
                <mc:Fallback>
                  <p:oleObj name="Equation" r:id="rId10" imgW="279360" imgH="228600" progId="Equation.DSMT4">
                    <p:embed/>
                    <p:pic>
                      <p:nvPicPr>
                        <p:cNvPr id="140" name="对象 139">
                          <a:extLst>
                            <a:ext uri="{FF2B5EF4-FFF2-40B4-BE49-F238E27FC236}">
                              <a16:creationId xmlns:a16="http://schemas.microsoft.com/office/drawing/2014/main" id="{555017D8-86D9-4CDC-BDAF-1EEA52E6C05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992611" y="4205636"/>
                          <a:ext cx="677863" cy="554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" name="对象 141">
              <a:extLst>
                <a:ext uri="{FF2B5EF4-FFF2-40B4-BE49-F238E27FC236}">
                  <a16:creationId xmlns:a16="http://schemas.microsoft.com/office/drawing/2014/main" id="{2F63553B-1914-4909-BE5A-0E9C119754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0454554"/>
                </p:ext>
              </p:extLst>
            </p:nvPr>
          </p:nvGraphicFramePr>
          <p:xfrm>
            <a:off x="2159847" y="5163874"/>
            <a:ext cx="677863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98" name="Equation" r:id="rId12" imgW="279360" imgH="228600" progId="Equation.DSMT4">
                    <p:embed/>
                  </p:oleObj>
                </mc:Choice>
                <mc:Fallback>
                  <p:oleObj name="Equation" r:id="rId12" imgW="279360" imgH="228600" progId="Equation.DSMT4">
                    <p:embed/>
                    <p:pic>
                      <p:nvPicPr>
                        <p:cNvPr id="140" name="对象 139">
                          <a:extLst>
                            <a:ext uri="{FF2B5EF4-FFF2-40B4-BE49-F238E27FC236}">
                              <a16:creationId xmlns:a16="http://schemas.microsoft.com/office/drawing/2014/main" id="{555017D8-86D9-4CDC-BDAF-1EEA52E6C05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159847" y="5163874"/>
                          <a:ext cx="677863" cy="554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" name="对象 142">
              <a:extLst>
                <a:ext uri="{FF2B5EF4-FFF2-40B4-BE49-F238E27FC236}">
                  <a16:creationId xmlns:a16="http://schemas.microsoft.com/office/drawing/2014/main" id="{2A8617EF-4F85-408F-B205-AB93EB1B24C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7030001"/>
                </p:ext>
              </p:extLst>
            </p:nvPr>
          </p:nvGraphicFramePr>
          <p:xfrm>
            <a:off x="4115628" y="3355348"/>
            <a:ext cx="677863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99" name="Equation" r:id="rId13" imgW="279360" imgH="228600" progId="Equation.DSMT4">
                    <p:embed/>
                  </p:oleObj>
                </mc:Choice>
                <mc:Fallback>
                  <p:oleObj name="Equation" r:id="rId13" imgW="279360" imgH="228600" progId="Equation.DSMT4">
                    <p:embed/>
                    <p:pic>
                      <p:nvPicPr>
                        <p:cNvPr id="142" name="对象 141">
                          <a:extLst>
                            <a:ext uri="{FF2B5EF4-FFF2-40B4-BE49-F238E27FC236}">
                              <a16:creationId xmlns:a16="http://schemas.microsoft.com/office/drawing/2014/main" id="{2F63553B-1914-4909-BE5A-0E9C1197544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115628" y="3355348"/>
                          <a:ext cx="677863" cy="5540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30FB184A-6707-42F7-B20E-BE4C3650FF6B}"/>
              </a:ext>
            </a:extLst>
          </p:cNvPr>
          <p:cNvGrpSpPr/>
          <p:nvPr/>
        </p:nvGrpSpPr>
        <p:grpSpPr>
          <a:xfrm>
            <a:off x="10459930" y="2654653"/>
            <a:ext cx="402566" cy="2319816"/>
            <a:chOff x="7585494" y="2035834"/>
            <a:chExt cx="402566" cy="2319816"/>
          </a:xfrm>
        </p:grpSpPr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468AA586-23A4-4529-91C1-74C7D34C1020}"/>
                </a:ext>
              </a:extLst>
            </p:cNvPr>
            <p:cNvSpPr/>
            <p:nvPr/>
          </p:nvSpPr>
          <p:spPr>
            <a:xfrm>
              <a:off x="7585494" y="2035834"/>
              <a:ext cx="402566" cy="388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1</a:t>
              </a:r>
              <a:endParaRPr lang="zh-CN" altLang="en-US" sz="1200" dirty="0"/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FBB91D83-4AC8-485A-9AAE-4170B4D8BF91}"/>
                </a:ext>
              </a:extLst>
            </p:cNvPr>
            <p:cNvSpPr/>
            <p:nvPr/>
          </p:nvSpPr>
          <p:spPr>
            <a:xfrm>
              <a:off x="7585494" y="2420282"/>
              <a:ext cx="402566" cy="388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</a:t>
              </a:r>
              <a:endParaRPr lang="zh-CN" altLang="en-US" sz="1200" dirty="0"/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53635674-573D-4FB1-8968-8DD4E44C5A1C}"/>
                </a:ext>
              </a:extLst>
            </p:cNvPr>
            <p:cNvSpPr/>
            <p:nvPr/>
          </p:nvSpPr>
          <p:spPr>
            <a:xfrm>
              <a:off x="7585494" y="2808724"/>
              <a:ext cx="402566" cy="388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</a:t>
              </a:r>
              <a:endParaRPr lang="zh-CN" altLang="en-US" sz="1200" dirty="0"/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6D51C80B-1880-455E-A55A-8447F80F1608}"/>
                </a:ext>
              </a:extLst>
            </p:cNvPr>
            <p:cNvSpPr/>
            <p:nvPr/>
          </p:nvSpPr>
          <p:spPr>
            <a:xfrm>
              <a:off x="7585494" y="3198484"/>
              <a:ext cx="402566" cy="388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</a:t>
              </a:r>
              <a:endParaRPr lang="zh-CN" altLang="en-US" sz="1200" dirty="0"/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EB84C0A9-7C36-427E-995B-93B8AD1A8BA0}"/>
                </a:ext>
              </a:extLst>
            </p:cNvPr>
            <p:cNvSpPr/>
            <p:nvPr/>
          </p:nvSpPr>
          <p:spPr>
            <a:xfrm>
              <a:off x="7585494" y="3581614"/>
              <a:ext cx="402566" cy="388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</a:t>
              </a:r>
              <a:endParaRPr lang="zh-CN" altLang="en-US" sz="1200" dirty="0"/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D0992695-0964-413A-91F0-4FD722C4BC78}"/>
                </a:ext>
              </a:extLst>
            </p:cNvPr>
            <p:cNvSpPr/>
            <p:nvPr/>
          </p:nvSpPr>
          <p:spPr>
            <a:xfrm>
              <a:off x="7585494" y="3967208"/>
              <a:ext cx="402566" cy="388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</a:t>
              </a:r>
              <a:endParaRPr lang="zh-CN" altLang="en-US" sz="1200" dirty="0"/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3BD63BE2-E4CF-4B1E-9CC7-2231E4DAEA53}"/>
              </a:ext>
            </a:extLst>
          </p:cNvPr>
          <p:cNvGrpSpPr/>
          <p:nvPr/>
        </p:nvGrpSpPr>
        <p:grpSpPr>
          <a:xfrm>
            <a:off x="8233312" y="2654653"/>
            <a:ext cx="402566" cy="2319816"/>
            <a:chOff x="7585494" y="2035834"/>
            <a:chExt cx="402566" cy="231981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F71865C7-6D5B-4DC5-8923-32766B6F6215}"/>
                </a:ext>
              </a:extLst>
            </p:cNvPr>
            <p:cNvSpPr/>
            <p:nvPr/>
          </p:nvSpPr>
          <p:spPr>
            <a:xfrm>
              <a:off x="7585494" y="2035834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0.9</a:t>
              </a:r>
              <a:endParaRPr lang="zh-CN" altLang="en-US" sz="1200" dirty="0"/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82FE0268-6618-4DB1-AF71-BE9CD1FF8457}"/>
                </a:ext>
              </a:extLst>
            </p:cNvPr>
            <p:cNvSpPr/>
            <p:nvPr/>
          </p:nvSpPr>
          <p:spPr>
            <a:xfrm>
              <a:off x="7585494" y="2420282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.02</a:t>
              </a:r>
              <a:endParaRPr lang="zh-CN" altLang="en-US" sz="1200" dirty="0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101980A1-9405-496B-A6D7-88BC82AE55F1}"/>
                </a:ext>
              </a:extLst>
            </p:cNvPr>
            <p:cNvSpPr/>
            <p:nvPr/>
          </p:nvSpPr>
          <p:spPr>
            <a:xfrm>
              <a:off x="7585494" y="2808724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.01</a:t>
              </a:r>
              <a:endParaRPr lang="zh-CN" altLang="en-US" sz="1200" dirty="0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EFA169E5-9A4F-40BB-95E4-5503E07CC918}"/>
                </a:ext>
              </a:extLst>
            </p:cNvPr>
            <p:cNvSpPr/>
            <p:nvPr/>
          </p:nvSpPr>
          <p:spPr>
            <a:xfrm>
              <a:off x="7585494" y="3198484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.03</a:t>
              </a:r>
              <a:endParaRPr lang="zh-CN" altLang="en-US" sz="1200" dirty="0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729F8A9C-7776-4372-A63E-7FC9BF709AB5}"/>
                </a:ext>
              </a:extLst>
            </p:cNvPr>
            <p:cNvSpPr/>
            <p:nvPr/>
          </p:nvSpPr>
          <p:spPr>
            <a:xfrm>
              <a:off x="7585494" y="3581614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.03</a:t>
              </a:r>
              <a:endParaRPr lang="zh-CN" altLang="en-US" sz="1200" dirty="0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DC0435F6-1EA6-4A88-97C0-72A2376CFF2A}"/>
                </a:ext>
              </a:extLst>
            </p:cNvPr>
            <p:cNvSpPr/>
            <p:nvPr/>
          </p:nvSpPr>
          <p:spPr>
            <a:xfrm>
              <a:off x="7585494" y="3967208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.02</a:t>
              </a:r>
              <a:endParaRPr lang="zh-CN" altLang="en-US" sz="1200" dirty="0"/>
            </a:p>
          </p:txBody>
        </p:sp>
      </p:grpSp>
      <p:sp>
        <p:nvSpPr>
          <p:cNvPr id="173" name="文本框 172">
            <a:extLst>
              <a:ext uri="{FF2B5EF4-FFF2-40B4-BE49-F238E27FC236}">
                <a16:creationId xmlns:a16="http://schemas.microsoft.com/office/drawing/2014/main" id="{7DB6EC92-AF1A-4D2C-B583-C5B2D91D26EC}"/>
              </a:ext>
            </a:extLst>
          </p:cNvPr>
          <p:cNvSpPr txBox="1"/>
          <p:nvPr/>
        </p:nvSpPr>
        <p:spPr>
          <a:xfrm>
            <a:off x="8008670" y="54098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输出值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90248CA4-DA6E-485C-8A37-0398C82AD7F7}"/>
              </a:ext>
            </a:extLst>
          </p:cNvPr>
          <p:cNvSpPr txBox="1"/>
          <p:nvPr/>
        </p:nvSpPr>
        <p:spPr>
          <a:xfrm>
            <a:off x="10273854" y="54098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真实值</a:t>
            </a:r>
          </a:p>
        </p:txBody>
      </p:sp>
    </p:spTree>
    <p:extLst>
      <p:ext uri="{BB962C8B-B14F-4D97-AF65-F5344CB8AC3E}">
        <p14:creationId xmlns:p14="http://schemas.microsoft.com/office/powerpoint/2010/main" val="219996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  <p:bldP spid="1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F6127098-F0B8-4694-9421-69A1669CC3CA}"/>
              </a:ext>
            </a:extLst>
          </p:cNvPr>
          <p:cNvSpPr txBox="1"/>
          <p:nvPr/>
        </p:nvSpPr>
        <p:spPr>
          <a:xfrm>
            <a:off x="167887" y="16734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3C822BD7-A612-4F7D-8CB5-0062364B9C2D}"/>
              </a:ext>
            </a:extLst>
          </p:cNvPr>
          <p:cNvGrpSpPr/>
          <p:nvPr/>
        </p:nvGrpSpPr>
        <p:grpSpPr>
          <a:xfrm>
            <a:off x="2723908" y="2795002"/>
            <a:ext cx="402566" cy="2319816"/>
            <a:chOff x="7585494" y="2035834"/>
            <a:chExt cx="402566" cy="2319816"/>
          </a:xfrm>
          <a:solidFill>
            <a:srgbClr val="FF5050"/>
          </a:solidFill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ABE0D726-05B0-4583-90D3-FC00E894B092}"/>
                </a:ext>
              </a:extLst>
            </p:cNvPr>
            <p:cNvSpPr/>
            <p:nvPr/>
          </p:nvSpPr>
          <p:spPr>
            <a:xfrm>
              <a:off x="7585494" y="2035834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EF02726F-0660-4A92-8F72-4CAA9A510DE2}"/>
                </a:ext>
              </a:extLst>
            </p:cNvPr>
            <p:cNvSpPr/>
            <p:nvPr/>
          </p:nvSpPr>
          <p:spPr>
            <a:xfrm>
              <a:off x="7585494" y="2420282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24CD965E-E2D4-4C33-8F94-339C642A1B90}"/>
                </a:ext>
              </a:extLst>
            </p:cNvPr>
            <p:cNvSpPr/>
            <p:nvPr/>
          </p:nvSpPr>
          <p:spPr>
            <a:xfrm>
              <a:off x="7585494" y="2808724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572F207-62BE-4256-B347-DCF2F549A025}"/>
                </a:ext>
              </a:extLst>
            </p:cNvPr>
            <p:cNvSpPr/>
            <p:nvPr/>
          </p:nvSpPr>
          <p:spPr>
            <a:xfrm>
              <a:off x="7585494" y="3198484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144D6433-4802-4088-90B2-EDC464DED384}"/>
                </a:ext>
              </a:extLst>
            </p:cNvPr>
            <p:cNvSpPr/>
            <p:nvPr/>
          </p:nvSpPr>
          <p:spPr>
            <a:xfrm>
              <a:off x="7585494" y="3581614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356EC706-51CB-4BF1-A4C3-862DAA245D0D}"/>
                </a:ext>
              </a:extLst>
            </p:cNvPr>
            <p:cNvSpPr/>
            <p:nvPr/>
          </p:nvSpPr>
          <p:spPr>
            <a:xfrm>
              <a:off x="7585494" y="3967208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E8880E50-0C5C-46B7-AA79-380054E73362}"/>
              </a:ext>
            </a:extLst>
          </p:cNvPr>
          <p:cNvGrpSpPr/>
          <p:nvPr/>
        </p:nvGrpSpPr>
        <p:grpSpPr>
          <a:xfrm>
            <a:off x="3861031" y="2796426"/>
            <a:ext cx="402566" cy="2319816"/>
            <a:chOff x="7585494" y="2035834"/>
            <a:chExt cx="402566" cy="2319816"/>
          </a:xfrm>
          <a:solidFill>
            <a:schemeClr val="accent6"/>
          </a:solidFill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2D01E7A4-C133-4317-8802-69F064C0D4A8}"/>
                </a:ext>
              </a:extLst>
            </p:cNvPr>
            <p:cNvSpPr/>
            <p:nvPr/>
          </p:nvSpPr>
          <p:spPr>
            <a:xfrm>
              <a:off x="7585494" y="2035834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5903969-C7EA-4967-9354-72348D304149}"/>
                </a:ext>
              </a:extLst>
            </p:cNvPr>
            <p:cNvSpPr/>
            <p:nvPr/>
          </p:nvSpPr>
          <p:spPr>
            <a:xfrm>
              <a:off x="7585494" y="2420282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20BA0C3C-C749-4901-B5D7-33C3B19F64F9}"/>
                </a:ext>
              </a:extLst>
            </p:cNvPr>
            <p:cNvSpPr/>
            <p:nvPr/>
          </p:nvSpPr>
          <p:spPr>
            <a:xfrm>
              <a:off x="7585494" y="2808724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27484D5-55EF-4D6D-A3E9-596FAD15AED7}"/>
                </a:ext>
              </a:extLst>
            </p:cNvPr>
            <p:cNvSpPr/>
            <p:nvPr/>
          </p:nvSpPr>
          <p:spPr>
            <a:xfrm>
              <a:off x="7585494" y="3198484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13A3F06A-E7AF-48E4-AC2D-9D966CDA8D0A}"/>
                </a:ext>
              </a:extLst>
            </p:cNvPr>
            <p:cNvSpPr/>
            <p:nvPr/>
          </p:nvSpPr>
          <p:spPr>
            <a:xfrm>
              <a:off x="7585494" y="3581614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44D4F6F2-C9C0-4A48-A86B-483C19951005}"/>
                </a:ext>
              </a:extLst>
            </p:cNvPr>
            <p:cNvSpPr/>
            <p:nvPr/>
          </p:nvSpPr>
          <p:spPr>
            <a:xfrm>
              <a:off x="7585494" y="3967208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361500D-E5B2-4D26-8F80-8322B9F15974}"/>
              </a:ext>
            </a:extLst>
          </p:cNvPr>
          <p:cNvGrpSpPr/>
          <p:nvPr/>
        </p:nvGrpSpPr>
        <p:grpSpPr>
          <a:xfrm>
            <a:off x="5684186" y="3331151"/>
            <a:ext cx="2333940" cy="1161332"/>
            <a:chOff x="3769122" y="2385670"/>
            <a:chExt cx="2333940" cy="1161332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5D3B2517-CD91-4796-AE1E-70205BB36671}"/>
                </a:ext>
              </a:extLst>
            </p:cNvPr>
            <p:cNvSpPr/>
            <p:nvPr/>
          </p:nvSpPr>
          <p:spPr>
            <a:xfrm>
              <a:off x="4153570" y="2385670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AD9D378B-D330-41F5-9B2E-7AFB08D5F4B9}"/>
                </a:ext>
              </a:extLst>
            </p:cNvPr>
            <p:cNvSpPr/>
            <p:nvPr/>
          </p:nvSpPr>
          <p:spPr>
            <a:xfrm>
              <a:off x="4931772" y="2385670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20249776-1C88-46F4-A09E-37C270371A72}"/>
                </a:ext>
              </a:extLst>
            </p:cNvPr>
            <p:cNvSpPr/>
            <p:nvPr/>
          </p:nvSpPr>
          <p:spPr>
            <a:xfrm>
              <a:off x="5314902" y="2385670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380CA81C-C6A1-400E-AEDB-EC566AA78A49}"/>
                </a:ext>
              </a:extLst>
            </p:cNvPr>
            <p:cNvSpPr/>
            <p:nvPr/>
          </p:nvSpPr>
          <p:spPr>
            <a:xfrm>
              <a:off x="5700496" y="2385670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D02945D-424C-4A0F-ABE7-31936A85F701}"/>
                </a:ext>
              </a:extLst>
            </p:cNvPr>
            <p:cNvSpPr/>
            <p:nvPr/>
          </p:nvSpPr>
          <p:spPr>
            <a:xfrm>
              <a:off x="4153570" y="2770118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3630976C-D8FF-43FE-88EF-8AE326738B73}"/>
                </a:ext>
              </a:extLst>
            </p:cNvPr>
            <p:cNvSpPr/>
            <p:nvPr/>
          </p:nvSpPr>
          <p:spPr>
            <a:xfrm>
              <a:off x="4931772" y="2770118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78C83FD2-2E2E-45B3-975C-E6A30C8F1F44}"/>
                </a:ext>
              </a:extLst>
            </p:cNvPr>
            <p:cNvSpPr/>
            <p:nvPr/>
          </p:nvSpPr>
          <p:spPr>
            <a:xfrm>
              <a:off x="5314902" y="2770118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1B8DE8D5-34E6-456E-97E8-E3C89666880B}"/>
                </a:ext>
              </a:extLst>
            </p:cNvPr>
            <p:cNvSpPr/>
            <p:nvPr/>
          </p:nvSpPr>
          <p:spPr>
            <a:xfrm>
              <a:off x="5700496" y="2770118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24EE6D9-58CD-451C-BBCA-C731031C28F3}"/>
                </a:ext>
              </a:extLst>
            </p:cNvPr>
            <p:cNvGrpSpPr/>
            <p:nvPr/>
          </p:nvGrpSpPr>
          <p:grpSpPr>
            <a:xfrm>
              <a:off x="3769122" y="2385670"/>
              <a:ext cx="402566" cy="1161332"/>
              <a:chOff x="3769122" y="2385670"/>
              <a:chExt cx="402566" cy="1161332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4C960F8C-DD85-41E9-BBAA-CF20DA2789A6}"/>
                  </a:ext>
                </a:extLst>
              </p:cNvPr>
              <p:cNvSpPr/>
              <p:nvPr/>
            </p:nvSpPr>
            <p:spPr>
              <a:xfrm>
                <a:off x="3769122" y="2385670"/>
                <a:ext cx="402566" cy="388442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EAF13125-FAB1-475E-9288-D39E3A29437C}"/>
                  </a:ext>
                </a:extLst>
              </p:cNvPr>
              <p:cNvSpPr/>
              <p:nvPr/>
            </p:nvSpPr>
            <p:spPr>
              <a:xfrm>
                <a:off x="3769122" y="2770118"/>
                <a:ext cx="402566" cy="388442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ACDD68B6-F5BB-44DD-99CE-8E9F6A13C47D}"/>
                  </a:ext>
                </a:extLst>
              </p:cNvPr>
              <p:cNvSpPr/>
              <p:nvPr/>
            </p:nvSpPr>
            <p:spPr>
              <a:xfrm>
                <a:off x="3769122" y="3158560"/>
                <a:ext cx="402566" cy="388442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A38589B-9747-48E6-BA6A-8C94C341E08B}"/>
                </a:ext>
              </a:extLst>
            </p:cNvPr>
            <p:cNvSpPr/>
            <p:nvPr/>
          </p:nvSpPr>
          <p:spPr>
            <a:xfrm>
              <a:off x="4171688" y="3158560"/>
              <a:ext cx="384448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E82CB499-81EE-4B62-A1E1-2083A6A7A37C}"/>
                </a:ext>
              </a:extLst>
            </p:cNvPr>
            <p:cNvGrpSpPr/>
            <p:nvPr/>
          </p:nvGrpSpPr>
          <p:grpSpPr>
            <a:xfrm>
              <a:off x="4542012" y="2385670"/>
              <a:ext cx="402566" cy="1161332"/>
              <a:chOff x="4542012" y="2385670"/>
              <a:chExt cx="402566" cy="1161332"/>
            </a:xfrm>
          </p:grpSpPr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519E4BD4-A216-4641-8FD5-833F186ADEDF}"/>
                  </a:ext>
                </a:extLst>
              </p:cNvPr>
              <p:cNvSpPr/>
              <p:nvPr/>
            </p:nvSpPr>
            <p:spPr>
              <a:xfrm>
                <a:off x="4542012" y="2385670"/>
                <a:ext cx="402566" cy="38844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006326CA-972A-4707-96BB-02E8BC3DF2A1}"/>
                  </a:ext>
                </a:extLst>
              </p:cNvPr>
              <p:cNvSpPr/>
              <p:nvPr/>
            </p:nvSpPr>
            <p:spPr>
              <a:xfrm>
                <a:off x="4542012" y="2770118"/>
                <a:ext cx="402566" cy="38844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F57B2D8F-F2CB-4E49-BABB-1F45F0A614E3}"/>
                  </a:ext>
                </a:extLst>
              </p:cNvPr>
              <p:cNvSpPr/>
              <p:nvPr/>
            </p:nvSpPr>
            <p:spPr>
              <a:xfrm>
                <a:off x="4542012" y="3158560"/>
                <a:ext cx="402566" cy="38844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497E5689-8979-4B34-98B6-7376FBDE15C3}"/>
                </a:ext>
              </a:extLst>
            </p:cNvPr>
            <p:cNvSpPr/>
            <p:nvPr/>
          </p:nvSpPr>
          <p:spPr>
            <a:xfrm>
              <a:off x="4949890" y="3158560"/>
              <a:ext cx="384448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43762305-C5D0-4C00-9D3B-EEDC6620A124}"/>
                </a:ext>
              </a:extLst>
            </p:cNvPr>
            <p:cNvSpPr/>
            <p:nvPr/>
          </p:nvSpPr>
          <p:spPr>
            <a:xfrm>
              <a:off x="5314902" y="3158560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F95EBB1C-7610-4B5D-A2B1-B6C129627831}"/>
                </a:ext>
              </a:extLst>
            </p:cNvPr>
            <p:cNvSpPr/>
            <p:nvPr/>
          </p:nvSpPr>
          <p:spPr>
            <a:xfrm>
              <a:off x="5700496" y="3158560"/>
              <a:ext cx="402566" cy="38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7CBF9310-06DB-4348-9B08-16A784C5AB11}"/>
              </a:ext>
            </a:extLst>
          </p:cNvPr>
          <p:cNvGrpSpPr/>
          <p:nvPr/>
        </p:nvGrpSpPr>
        <p:grpSpPr>
          <a:xfrm>
            <a:off x="9652337" y="3324429"/>
            <a:ext cx="815960" cy="1161332"/>
            <a:chOff x="7737273" y="2378948"/>
            <a:chExt cx="815960" cy="1161332"/>
          </a:xfrm>
        </p:grpSpPr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926DE73C-ED37-4B59-A172-9754ED000A49}"/>
                </a:ext>
              </a:extLst>
            </p:cNvPr>
            <p:cNvGrpSpPr/>
            <p:nvPr/>
          </p:nvGrpSpPr>
          <p:grpSpPr>
            <a:xfrm>
              <a:off x="7737273" y="2378948"/>
              <a:ext cx="402566" cy="1161332"/>
              <a:chOff x="3769122" y="2385670"/>
              <a:chExt cx="402566" cy="1161332"/>
            </a:xfrm>
          </p:grpSpPr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65C4FD5F-F1D4-4A10-AE2C-0C5B9358F78F}"/>
                  </a:ext>
                </a:extLst>
              </p:cNvPr>
              <p:cNvSpPr/>
              <p:nvPr/>
            </p:nvSpPr>
            <p:spPr>
              <a:xfrm>
                <a:off x="3769122" y="2385670"/>
                <a:ext cx="402566" cy="388442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7E739B2C-E9FB-41C2-BAFB-1438C332B3AE}"/>
                  </a:ext>
                </a:extLst>
              </p:cNvPr>
              <p:cNvSpPr/>
              <p:nvPr/>
            </p:nvSpPr>
            <p:spPr>
              <a:xfrm>
                <a:off x="3769122" y="2770118"/>
                <a:ext cx="402566" cy="388442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539ED008-A38F-42B7-9475-511A2361124E}"/>
                  </a:ext>
                </a:extLst>
              </p:cNvPr>
              <p:cNvSpPr/>
              <p:nvPr/>
            </p:nvSpPr>
            <p:spPr>
              <a:xfrm>
                <a:off x="3769122" y="3158560"/>
                <a:ext cx="402566" cy="388442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91BF9E3E-AB5C-4D74-9838-4CD8A8CBAD3B}"/>
                </a:ext>
              </a:extLst>
            </p:cNvPr>
            <p:cNvGrpSpPr/>
            <p:nvPr/>
          </p:nvGrpSpPr>
          <p:grpSpPr>
            <a:xfrm>
              <a:off x="8150667" y="2378948"/>
              <a:ext cx="402566" cy="1161332"/>
              <a:chOff x="4542012" y="2385670"/>
              <a:chExt cx="402566" cy="1161332"/>
            </a:xfrm>
          </p:grpSpPr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CC21533E-76E5-4ABB-9B60-6790EBAB7208}"/>
                  </a:ext>
                </a:extLst>
              </p:cNvPr>
              <p:cNvSpPr/>
              <p:nvPr/>
            </p:nvSpPr>
            <p:spPr>
              <a:xfrm>
                <a:off x="4542012" y="2385670"/>
                <a:ext cx="402566" cy="38844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81A00A2D-BD18-45CC-B992-3007E29A1BE9}"/>
                  </a:ext>
                </a:extLst>
              </p:cNvPr>
              <p:cNvSpPr/>
              <p:nvPr/>
            </p:nvSpPr>
            <p:spPr>
              <a:xfrm>
                <a:off x="4542012" y="2770118"/>
                <a:ext cx="402566" cy="38844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9800C720-9A85-4C7B-9301-AEC118A59CA4}"/>
                  </a:ext>
                </a:extLst>
              </p:cNvPr>
              <p:cNvSpPr/>
              <p:nvPr/>
            </p:nvSpPr>
            <p:spPr>
              <a:xfrm>
                <a:off x="4542012" y="3158560"/>
                <a:ext cx="402566" cy="38844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5592184D-8D64-43A4-8466-06252390C949}"/>
              </a:ext>
            </a:extLst>
          </p:cNvPr>
          <p:cNvSpPr txBox="1"/>
          <p:nvPr/>
        </p:nvSpPr>
        <p:spPr>
          <a:xfrm>
            <a:off x="2983868" y="57072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输入值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7C28A47-888E-4886-A443-3681D96B5765}"/>
              </a:ext>
            </a:extLst>
          </p:cNvPr>
          <p:cNvSpPr txBox="1"/>
          <p:nvPr/>
        </p:nvSpPr>
        <p:spPr>
          <a:xfrm>
            <a:off x="6162556" y="57072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隐藏层矩阵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D064F2B-3D5B-4428-BC11-C6F57F23003F}"/>
              </a:ext>
            </a:extLst>
          </p:cNvPr>
          <p:cNvSpPr txBox="1"/>
          <p:nvPr/>
        </p:nvSpPr>
        <p:spPr>
          <a:xfrm>
            <a:off x="9020519" y="572451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隐藏层输出（求均值）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735A4AB9-2E9D-4A86-8669-D15C5AEE3D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4" y="1137922"/>
            <a:ext cx="1977981" cy="178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14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F6127098-F0B8-4694-9421-69A1669CC3CA}"/>
              </a:ext>
            </a:extLst>
          </p:cNvPr>
          <p:cNvSpPr txBox="1"/>
          <p:nvPr/>
        </p:nvSpPr>
        <p:spPr>
          <a:xfrm>
            <a:off x="167887" y="16734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592184D-8D64-43A4-8466-06252390C949}"/>
              </a:ext>
            </a:extLst>
          </p:cNvPr>
          <p:cNvSpPr txBox="1"/>
          <p:nvPr/>
        </p:nvSpPr>
        <p:spPr>
          <a:xfrm>
            <a:off x="3288668" y="57187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隐藏层输出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7C28A47-888E-4886-A443-3681D96B5765}"/>
              </a:ext>
            </a:extLst>
          </p:cNvPr>
          <p:cNvSpPr txBox="1"/>
          <p:nvPr/>
        </p:nvSpPr>
        <p:spPr>
          <a:xfrm>
            <a:off x="5406747" y="57187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输出层矩阵</a:t>
            </a: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735A4AB9-2E9D-4A86-8669-D15C5AEE3D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14" y="1137922"/>
            <a:ext cx="1977981" cy="1783601"/>
          </a:xfrm>
          <a:prstGeom prst="rect">
            <a:avLst/>
          </a:prstGeom>
        </p:spPr>
      </p:pic>
      <p:grpSp>
        <p:nvGrpSpPr>
          <p:cNvPr id="54" name="组合 53">
            <a:extLst>
              <a:ext uri="{FF2B5EF4-FFF2-40B4-BE49-F238E27FC236}">
                <a16:creationId xmlns:a16="http://schemas.microsoft.com/office/drawing/2014/main" id="{A9962EB6-C0FC-4E76-BF73-7EDB54A9FFBA}"/>
              </a:ext>
            </a:extLst>
          </p:cNvPr>
          <p:cNvGrpSpPr/>
          <p:nvPr/>
        </p:nvGrpSpPr>
        <p:grpSpPr>
          <a:xfrm>
            <a:off x="3533903" y="3321004"/>
            <a:ext cx="402566" cy="1161332"/>
            <a:chOff x="3769122" y="2385670"/>
            <a:chExt cx="402566" cy="1161332"/>
          </a:xfrm>
          <a:solidFill>
            <a:srgbClr val="F1CCE2"/>
          </a:solidFill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F94635C-5617-4A32-B5C9-90C13A937E2F}"/>
                </a:ext>
              </a:extLst>
            </p:cNvPr>
            <p:cNvSpPr/>
            <p:nvPr/>
          </p:nvSpPr>
          <p:spPr>
            <a:xfrm>
              <a:off x="3769122" y="2385670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3E4EAED-3AD9-4740-974A-B52881D56647}"/>
                </a:ext>
              </a:extLst>
            </p:cNvPr>
            <p:cNvSpPr/>
            <p:nvPr/>
          </p:nvSpPr>
          <p:spPr>
            <a:xfrm>
              <a:off x="3769122" y="2770118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DEC8E39-F9FB-4158-9593-1FDBA6C5AB93}"/>
                </a:ext>
              </a:extLst>
            </p:cNvPr>
            <p:cNvSpPr/>
            <p:nvPr/>
          </p:nvSpPr>
          <p:spPr>
            <a:xfrm>
              <a:off x="3769122" y="3158560"/>
              <a:ext cx="402566" cy="38844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CC2BF3F-98E2-4FF5-B281-78452475B5BF}"/>
              </a:ext>
            </a:extLst>
          </p:cNvPr>
          <p:cNvGrpSpPr/>
          <p:nvPr/>
        </p:nvGrpSpPr>
        <p:grpSpPr>
          <a:xfrm>
            <a:off x="5488433" y="2688318"/>
            <a:ext cx="1175456" cy="2327884"/>
            <a:chOff x="5183633" y="2676816"/>
            <a:chExt cx="1175456" cy="2327884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FCE286D-9A1D-42C9-9055-38E053A78DF6}"/>
                </a:ext>
              </a:extLst>
            </p:cNvPr>
            <p:cNvGrpSpPr/>
            <p:nvPr/>
          </p:nvGrpSpPr>
          <p:grpSpPr>
            <a:xfrm>
              <a:off x="5183633" y="2676816"/>
              <a:ext cx="1175456" cy="388442"/>
              <a:chOff x="5184409" y="2677146"/>
              <a:chExt cx="1175456" cy="388442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4C960F8C-DD85-41E9-BBAA-CF20DA2789A6}"/>
                  </a:ext>
                </a:extLst>
              </p:cNvPr>
              <p:cNvSpPr/>
              <p:nvPr/>
            </p:nvSpPr>
            <p:spPr>
              <a:xfrm>
                <a:off x="5957299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EAF13125-FAB1-475E-9288-D39E3A29437C}"/>
                  </a:ext>
                </a:extLst>
              </p:cNvPr>
              <p:cNvSpPr/>
              <p:nvPr/>
            </p:nvSpPr>
            <p:spPr>
              <a:xfrm>
                <a:off x="5572851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ACDD68B6-F5BB-44DD-99CE-8E9F6A13C47D}"/>
                  </a:ext>
                </a:extLst>
              </p:cNvPr>
              <p:cNvSpPr/>
              <p:nvPr/>
            </p:nvSpPr>
            <p:spPr>
              <a:xfrm>
                <a:off x="5184409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AD0E224C-6193-4A83-A35E-2EB6E5B7ACC0}"/>
                </a:ext>
              </a:extLst>
            </p:cNvPr>
            <p:cNvGrpSpPr/>
            <p:nvPr/>
          </p:nvGrpSpPr>
          <p:grpSpPr>
            <a:xfrm>
              <a:off x="5183633" y="3069576"/>
              <a:ext cx="1175456" cy="388442"/>
              <a:chOff x="5184409" y="2677146"/>
              <a:chExt cx="1175456" cy="38844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1F96DA70-E34A-421B-A013-2BAA8A0F6CCD}"/>
                  </a:ext>
                </a:extLst>
              </p:cNvPr>
              <p:cNvSpPr/>
              <p:nvPr/>
            </p:nvSpPr>
            <p:spPr>
              <a:xfrm>
                <a:off x="5957299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FEAB6BC2-6783-483B-B9E1-BC1264222BDB}"/>
                  </a:ext>
                </a:extLst>
              </p:cNvPr>
              <p:cNvSpPr/>
              <p:nvPr/>
            </p:nvSpPr>
            <p:spPr>
              <a:xfrm>
                <a:off x="5572851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3140F02E-81AF-4539-BD33-22F2AEA28CBA}"/>
                  </a:ext>
                </a:extLst>
              </p:cNvPr>
              <p:cNvSpPr/>
              <p:nvPr/>
            </p:nvSpPr>
            <p:spPr>
              <a:xfrm>
                <a:off x="5184409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686ADE7C-58D1-47F8-84A4-D1698817D662}"/>
                </a:ext>
              </a:extLst>
            </p:cNvPr>
            <p:cNvGrpSpPr/>
            <p:nvPr/>
          </p:nvGrpSpPr>
          <p:grpSpPr>
            <a:xfrm>
              <a:off x="5183633" y="3458196"/>
              <a:ext cx="1175456" cy="388442"/>
              <a:chOff x="5184409" y="2677146"/>
              <a:chExt cx="1175456" cy="388442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38985401-F573-4DD4-86CD-F5E0ACAFD1CC}"/>
                  </a:ext>
                </a:extLst>
              </p:cNvPr>
              <p:cNvSpPr/>
              <p:nvPr/>
            </p:nvSpPr>
            <p:spPr>
              <a:xfrm>
                <a:off x="5957299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1C1E9CC-924B-451A-A816-DA1503D3A7D3}"/>
                  </a:ext>
                </a:extLst>
              </p:cNvPr>
              <p:cNvSpPr/>
              <p:nvPr/>
            </p:nvSpPr>
            <p:spPr>
              <a:xfrm>
                <a:off x="5572851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9581021B-95E6-4A3C-8B0C-E7A553593FB5}"/>
                  </a:ext>
                </a:extLst>
              </p:cNvPr>
              <p:cNvSpPr/>
              <p:nvPr/>
            </p:nvSpPr>
            <p:spPr>
              <a:xfrm>
                <a:off x="5184409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6E7AC8C-D808-4F84-BE6B-810617B3F955}"/>
                </a:ext>
              </a:extLst>
            </p:cNvPr>
            <p:cNvGrpSpPr/>
            <p:nvPr/>
          </p:nvGrpSpPr>
          <p:grpSpPr>
            <a:xfrm>
              <a:off x="5183633" y="3843006"/>
              <a:ext cx="1175456" cy="388442"/>
              <a:chOff x="5184409" y="2677146"/>
              <a:chExt cx="1175456" cy="388442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CB9F50A-88C4-4168-BCE0-77D0C73F5726}"/>
                  </a:ext>
                </a:extLst>
              </p:cNvPr>
              <p:cNvSpPr/>
              <p:nvPr/>
            </p:nvSpPr>
            <p:spPr>
              <a:xfrm>
                <a:off x="5957299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24A86FA-EFDD-4AEB-B2FC-26027AB5A66B}"/>
                  </a:ext>
                </a:extLst>
              </p:cNvPr>
              <p:cNvSpPr/>
              <p:nvPr/>
            </p:nvSpPr>
            <p:spPr>
              <a:xfrm>
                <a:off x="5572851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FC8752D1-9E63-4ABF-A05E-B52902D9DD38}"/>
                  </a:ext>
                </a:extLst>
              </p:cNvPr>
              <p:cNvSpPr/>
              <p:nvPr/>
            </p:nvSpPr>
            <p:spPr>
              <a:xfrm>
                <a:off x="5184409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27BC255-81B7-47A9-9ACF-225FD49B1E71}"/>
                </a:ext>
              </a:extLst>
            </p:cNvPr>
            <p:cNvGrpSpPr/>
            <p:nvPr/>
          </p:nvGrpSpPr>
          <p:grpSpPr>
            <a:xfrm>
              <a:off x="5183633" y="4235766"/>
              <a:ext cx="1175456" cy="388442"/>
              <a:chOff x="5184409" y="2677146"/>
              <a:chExt cx="1175456" cy="38844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E5E6A883-956F-4DAC-A6D8-C86F7A078290}"/>
                  </a:ext>
                </a:extLst>
              </p:cNvPr>
              <p:cNvSpPr/>
              <p:nvPr/>
            </p:nvSpPr>
            <p:spPr>
              <a:xfrm>
                <a:off x="5957299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E1CC87BC-7678-4784-BD19-DD1C27AFE82D}"/>
                  </a:ext>
                </a:extLst>
              </p:cNvPr>
              <p:cNvSpPr/>
              <p:nvPr/>
            </p:nvSpPr>
            <p:spPr>
              <a:xfrm>
                <a:off x="5572851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ED06D04-34E2-4FE5-9FCE-509F2A12CDE4}"/>
                  </a:ext>
                </a:extLst>
              </p:cNvPr>
              <p:cNvSpPr/>
              <p:nvPr/>
            </p:nvSpPr>
            <p:spPr>
              <a:xfrm>
                <a:off x="5184409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3AA8FD16-7347-4B52-B327-3D4819C96FD7}"/>
                </a:ext>
              </a:extLst>
            </p:cNvPr>
            <p:cNvGrpSpPr/>
            <p:nvPr/>
          </p:nvGrpSpPr>
          <p:grpSpPr>
            <a:xfrm>
              <a:off x="5183633" y="4616258"/>
              <a:ext cx="1175456" cy="388442"/>
              <a:chOff x="5184409" y="2677146"/>
              <a:chExt cx="1175456" cy="388442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A56EFE5-6645-4DCD-A1B4-628F1C3AD906}"/>
                  </a:ext>
                </a:extLst>
              </p:cNvPr>
              <p:cNvSpPr/>
              <p:nvPr/>
            </p:nvSpPr>
            <p:spPr>
              <a:xfrm>
                <a:off x="5957299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27ABF02B-A3F6-4E05-ABC8-FFF664AEA0D4}"/>
                  </a:ext>
                </a:extLst>
              </p:cNvPr>
              <p:cNvSpPr/>
              <p:nvPr/>
            </p:nvSpPr>
            <p:spPr>
              <a:xfrm>
                <a:off x="5572851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1CDD7B48-ACFE-47E1-8023-0E8847C20546}"/>
                  </a:ext>
                </a:extLst>
              </p:cNvPr>
              <p:cNvSpPr/>
              <p:nvPr/>
            </p:nvSpPr>
            <p:spPr>
              <a:xfrm>
                <a:off x="5184409" y="2677146"/>
                <a:ext cx="402566" cy="38844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0.3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7550BB8-86D9-41A6-BB2A-C5634DA666A6}"/>
              </a:ext>
            </a:extLst>
          </p:cNvPr>
          <p:cNvGrpSpPr/>
          <p:nvPr/>
        </p:nvGrpSpPr>
        <p:grpSpPr>
          <a:xfrm>
            <a:off x="8395371" y="2685038"/>
            <a:ext cx="403907" cy="2318670"/>
            <a:chOff x="7699503" y="2673536"/>
            <a:chExt cx="403907" cy="2318670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DD06745E-E306-4B3D-ABB7-99A65BBB3BD6}"/>
                </a:ext>
              </a:extLst>
            </p:cNvPr>
            <p:cNvSpPr/>
            <p:nvPr/>
          </p:nvSpPr>
          <p:spPr>
            <a:xfrm>
              <a:off x="7699503" y="2673536"/>
              <a:ext cx="402566" cy="3884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41D14482-8D8D-4854-A7B0-5A778B5CEEE5}"/>
                </a:ext>
              </a:extLst>
            </p:cNvPr>
            <p:cNvSpPr/>
            <p:nvPr/>
          </p:nvSpPr>
          <p:spPr>
            <a:xfrm>
              <a:off x="7699503" y="3057984"/>
              <a:ext cx="402566" cy="38844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1CDCF12C-3507-45DC-A9EA-1EA75E3E40BD}"/>
                </a:ext>
              </a:extLst>
            </p:cNvPr>
            <p:cNvSpPr/>
            <p:nvPr/>
          </p:nvSpPr>
          <p:spPr>
            <a:xfrm>
              <a:off x="7699503" y="3446426"/>
              <a:ext cx="402566" cy="38844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C3E934F6-1377-420F-8B5B-EE40C50232C2}"/>
                </a:ext>
              </a:extLst>
            </p:cNvPr>
            <p:cNvSpPr/>
            <p:nvPr/>
          </p:nvSpPr>
          <p:spPr>
            <a:xfrm>
              <a:off x="7700844" y="3830874"/>
              <a:ext cx="402566" cy="38844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EB66D25C-AE71-45BA-B0A8-3969FD268EE4}"/>
                </a:ext>
              </a:extLst>
            </p:cNvPr>
            <p:cNvSpPr/>
            <p:nvPr/>
          </p:nvSpPr>
          <p:spPr>
            <a:xfrm>
              <a:off x="7700844" y="4215322"/>
              <a:ext cx="402566" cy="3884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4BC66C91-9EA7-44B1-8D63-DA0B9775E89C}"/>
                </a:ext>
              </a:extLst>
            </p:cNvPr>
            <p:cNvSpPr/>
            <p:nvPr/>
          </p:nvSpPr>
          <p:spPr>
            <a:xfrm>
              <a:off x="7700844" y="4603764"/>
              <a:ext cx="402566" cy="388442"/>
            </a:xfrm>
            <a:prstGeom prst="rect">
              <a:avLst/>
            </a:prstGeom>
            <a:solidFill>
              <a:srgbClr val="F1CCE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0.3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044C0ED-D89B-4B6D-8B4D-A8DAEAE8EBF4}"/>
              </a:ext>
            </a:extLst>
          </p:cNvPr>
          <p:cNvGrpSpPr/>
          <p:nvPr/>
        </p:nvGrpSpPr>
        <p:grpSpPr>
          <a:xfrm>
            <a:off x="10517468" y="2685194"/>
            <a:ext cx="403907" cy="2318670"/>
            <a:chOff x="10212668" y="2673692"/>
            <a:chExt cx="403907" cy="2318670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45472644-0DD3-401E-9BE1-9C1B146D456E}"/>
                </a:ext>
              </a:extLst>
            </p:cNvPr>
            <p:cNvSpPr/>
            <p:nvPr/>
          </p:nvSpPr>
          <p:spPr>
            <a:xfrm>
              <a:off x="10212668" y="2673692"/>
              <a:ext cx="402566" cy="3884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19DE8A26-37EF-4C30-A9CD-89ED9FAA5124}"/>
                </a:ext>
              </a:extLst>
            </p:cNvPr>
            <p:cNvSpPr/>
            <p:nvPr/>
          </p:nvSpPr>
          <p:spPr>
            <a:xfrm>
              <a:off x="10212668" y="3058140"/>
              <a:ext cx="402566" cy="3884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02513A1E-1285-44E5-9E16-14BF112F0762}"/>
                </a:ext>
              </a:extLst>
            </p:cNvPr>
            <p:cNvSpPr/>
            <p:nvPr/>
          </p:nvSpPr>
          <p:spPr>
            <a:xfrm>
              <a:off x="10212668" y="3446582"/>
              <a:ext cx="402566" cy="3884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3C7CC477-AE15-40DC-9E84-DCDA8C234280}"/>
                </a:ext>
              </a:extLst>
            </p:cNvPr>
            <p:cNvSpPr/>
            <p:nvPr/>
          </p:nvSpPr>
          <p:spPr>
            <a:xfrm>
              <a:off x="10214009" y="3831030"/>
              <a:ext cx="402566" cy="3884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22656C3C-E08C-426A-B756-E82AB6200E02}"/>
                </a:ext>
              </a:extLst>
            </p:cNvPr>
            <p:cNvSpPr/>
            <p:nvPr/>
          </p:nvSpPr>
          <p:spPr>
            <a:xfrm>
              <a:off x="10214009" y="4215478"/>
              <a:ext cx="402566" cy="3884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B75C26F6-29F8-4BB1-B97F-F6FF90740AFB}"/>
                </a:ext>
              </a:extLst>
            </p:cNvPr>
            <p:cNvSpPr/>
            <p:nvPr/>
          </p:nvSpPr>
          <p:spPr>
            <a:xfrm>
              <a:off x="10214009" y="4603920"/>
              <a:ext cx="402566" cy="3884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0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31E384F-BEA1-4FB2-80A2-AD902EF08CD6}"/>
              </a:ext>
            </a:extLst>
          </p:cNvPr>
          <p:cNvSpPr txBox="1"/>
          <p:nvPr/>
        </p:nvSpPr>
        <p:spPr>
          <a:xfrm>
            <a:off x="8158072" y="5718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输出值</a:t>
            </a: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BC34D34F-97C9-4077-B590-281B12C1C99A}"/>
              </a:ext>
            </a:extLst>
          </p:cNvPr>
          <p:cNvSpPr txBox="1"/>
          <p:nvPr/>
        </p:nvSpPr>
        <p:spPr>
          <a:xfrm>
            <a:off x="10287009" y="5718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真实值</a:t>
            </a:r>
          </a:p>
        </p:txBody>
      </p:sp>
    </p:spTree>
    <p:extLst>
      <p:ext uri="{BB962C8B-B14F-4D97-AF65-F5344CB8AC3E}">
        <p14:creationId xmlns:p14="http://schemas.microsoft.com/office/powerpoint/2010/main" val="1248540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75828</TotalTime>
  <Words>1615</Words>
  <Application>Microsoft Office PowerPoint</Application>
  <PresentationFormat>宽屏</PresentationFormat>
  <Paragraphs>238</Paragraphs>
  <Slides>12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微软雅黑</vt:lpstr>
      <vt:lpstr>Arial</vt:lpstr>
      <vt:lpstr>Calibri</vt:lpstr>
      <vt:lpstr>Calibri Light</vt:lpstr>
      <vt:lpstr>Times New Roman</vt:lpstr>
      <vt:lpstr>Office 主题​​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nikoHu</cp:lastModifiedBy>
  <cp:revision>3977</cp:revision>
  <dcterms:created xsi:type="dcterms:W3CDTF">2018-10-08T09:28:09Z</dcterms:created>
  <dcterms:modified xsi:type="dcterms:W3CDTF">2023-09-17T08:16:46Z</dcterms:modified>
</cp:coreProperties>
</file>