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7"/>
  </p:notesMasterIdLst>
  <p:handoutMasterIdLst>
    <p:handoutMasterId r:id="rId8"/>
  </p:handoutMasterIdLst>
  <p:sldIdLst>
    <p:sldId id="256" r:id="rId2"/>
    <p:sldId id="573" r:id="rId3"/>
    <p:sldId id="585" r:id="rId4"/>
    <p:sldId id="575" r:id="rId5"/>
    <p:sldId id="547"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nkpad" initials="T" lastIdx="14" clrIdx="0">
    <p:extLst>
      <p:ext uri="{19B8F6BF-5375-455C-9EA6-DF929625EA0E}">
        <p15:presenceInfo xmlns:p15="http://schemas.microsoft.com/office/powerpoint/2012/main" userId="Thinkpa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1CCE2"/>
    <a:srgbClr val="F19CB1"/>
    <a:srgbClr val="FFFFFF"/>
    <a:srgbClr val="57A6F0"/>
    <a:srgbClr val="F1824C"/>
    <a:srgbClr val="FF0000"/>
    <a:srgbClr val="5B9BD5"/>
    <a:srgbClr val="FF5050"/>
    <a:srgbClr val="0174F0"/>
    <a:srgbClr val="FF96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48" autoAdjust="0"/>
    <p:restoredTop sz="75899" autoAdjust="0"/>
  </p:normalViewPr>
  <p:slideViewPr>
    <p:cSldViewPr snapToGrid="0">
      <p:cViewPr varScale="1">
        <p:scale>
          <a:sx n="83" d="100"/>
          <a:sy n="83" d="100"/>
        </p:scale>
        <p:origin x="384" y="5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3" d="100"/>
          <a:sy n="83" d="100"/>
        </p:scale>
        <p:origin x="284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11" Type="http://schemas.openxmlformats.org/officeDocument/2006/relationships/image" Target="../media/image17.wmf"/><Relationship Id="rId5" Type="http://schemas.openxmlformats.org/officeDocument/2006/relationships/image" Target="../media/image1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2F3F678-9BF0-C245-BE2A-F422DED85A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8138A66-8F0C-B34F-9656-AF17158658B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1AB3A1-152B-484C-BAF1-660FA93EE99E}" type="datetimeFigureOut">
              <a:rPr kumimoji="1" lang="zh-CN" altLang="en-US" smtClean="0"/>
              <a:t>2023/8/19</a:t>
            </a:fld>
            <a:endParaRPr kumimoji="1" lang="zh-CN" altLang="en-US"/>
          </a:p>
        </p:txBody>
      </p:sp>
      <p:sp>
        <p:nvSpPr>
          <p:cNvPr id="4" name="页脚占位符 3">
            <a:extLst>
              <a:ext uri="{FF2B5EF4-FFF2-40B4-BE49-F238E27FC236}">
                <a16:creationId xmlns:a16="http://schemas.microsoft.com/office/drawing/2014/main" id="{0275CCE7-1BD1-5642-A7FC-E0A1022E3E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007C68A-E10E-CA4F-8698-F7104215127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1DA650-2EFA-EC48-9EEE-42F7AB29536C}" type="slidenum">
              <a:rPr kumimoji="1" lang="zh-CN" altLang="en-US" smtClean="0"/>
              <a:t>‹#›</a:t>
            </a:fld>
            <a:endParaRPr kumimoji="1" lang="zh-CN" altLang="en-US"/>
          </a:p>
        </p:txBody>
      </p:sp>
    </p:spTree>
    <p:extLst>
      <p:ext uri="{BB962C8B-B14F-4D97-AF65-F5344CB8AC3E}">
        <p14:creationId xmlns:p14="http://schemas.microsoft.com/office/powerpoint/2010/main" val="3037622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0DA8D3-A194-42C8-ABBE-68A53BD19C13}" type="datetimeFigureOut">
              <a:rPr lang="zh-CN" altLang="en-US" smtClean="0"/>
              <a:t>2023/8/19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5275FD-9F56-410C-B975-A1D291483A57}" type="slidenum">
              <a:rPr lang="zh-CN" altLang="en-US" smtClean="0"/>
              <a:t>‹#›</a:t>
            </a:fld>
            <a:endParaRPr lang="zh-CN" altLang="en-US"/>
          </a:p>
        </p:txBody>
      </p:sp>
    </p:spTree>
    <p:extLst>
      <p:ext uri="{BB962C8B-B14F-4D97-AF65-F5344CB8AC3E}">
        <p14:creationId xmlns:p14="http://schemas.microsoft.com/office/powerpoint/2010/main" val="3708966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5275FD-9F56-410C-B975-A1D291483A57}" type="slidenum">
              <a:rPr lang="zh-CN" altLang="en-US" smtClean="0"/>
              <a:t>1</a:t>
            </a:fld>
            <a:endParaRPr lang="zh-CN" altLang="en-US"/>
          </a:p>
        </p:txBody>
      </p:sp>
    </p:spTree>
    <p:extLst>
      <p:ext uri="{BB962C8B-B14F-4D97-AF65-F5344CB8AC3E}">
        <p14:creationId xmlns:p14="http://schemas.microsoft.com/office/powerpoint/2010/main" val="828600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神经网络实际上是一个复杂的复合函数，对于每一组输入数据，神经网络会给出对应的输出数据，该输出数据与输入数据的期望输出不一定相同，因此我们可以构建一个损失函数来表达网络输出与期望输出之间的差异，输出数据对应的损失函数的值小于一定的阈值时</a:t>
            </a:r>
            <a:r>
              <a:rPr lang="en-US" altLang="zh-CN" dirty="0"/>
              <a:t>,</a:t>
            </a:r>
            <a:r>
              <a:rPr lang="zh-CN" altLang="en-US" dirty="0"/>
              <a:t>我们认为网络已经学习到了输入数据的特征，能给出一个接近输入数据的期望输出值。  为了尽可能的找到损失函数的最小值，我们运用梯度下降的方式来寻找，并在梯度下降过程中不断更新网络的权重系数。</a:t>
            </a:r>
            <a:endParaRPr lang="en-US" altLang="zh-CN" dirty="0"/>
          </a:p>
        </p:txBody>
      </p:sp>
      <p:sp>
        <p:nvSpPr>
          <p:cNvPr id="4" name="灯片编号占位符 3"/>
          <p:cNvSpPr>
            <a:spLocks noGrp="1"/>
          </p:cNvSpPr>
          <p:nvPr>
            <p:ph type="sldNum" sz="quarter" idx="10"/>
          </p:nvPr>
        </p:nvSpPr>
        <p:spPr/>
        <p:txBody>
          <a:bodyPr/>
          <a:lstStyle/>
          <a:p>
            <a:fld id="{695275FD-9F56-410C-B975-A1D291483A57}" type="slidenum">
              <a:rPr lang="zh-CN" altLang="en-US" smtClean="0"/>
              <a:t>2</a:t>
            </a:fld>
            <a:endParaRPr lang="zh-CN" altLang="en-US"/>
          </a:p>
        </p:txBody>
      </p:sp>
    </p:spTree>
    <p:extLst>
      <p:ext uri="{BB962C8B-B14F-4D97-AF65-F5344CB8AC3E}">
        <p14:creationId xmlns:p14="http://schemas.microsoft.com/office/powerpoint/2010/main" val="4086509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由上一节课的内容，我们知道，神经网络训练时，先是读入数据，计算每个神经元的输出，进而得到整个网络的输出，接着计算输出值和期望值之间的误差，即损失函数，在此基础上，计算每个权重系数的梯度，并更新权重数值。通过迭代的方式，我们可以使得网络输出不断的去逼近一个真实值，当损失小到一定程度后，我们就认为网络收敛了。</a:t>
            </a:r>
            <a:endParaRPr lang="en-US" altLang="zh-CN" dirty="0"/>
          </a:p>
        </p:txBody>
      </p:sp>
      <p:sp>
        <p:nvSpPr>
          <p:cNvPr id="4" name="灯片编号占位符 3"/>
          <p:cNvSpPr>
            <a:spLocks noGrp="1"/>
          </p:cNvSpPr>
          <p:nvPr>
            <p:ph type="sldNum" sz="quarter" idx="10"/>
          </p:nvPr>
        </p:nvSpPr>
        <p:spPr/>
        <p:txBody>
          <a:bodyPr/>
          <a:lstStyle/>
          <a:p>
            <a:fld id="{695275FD-9F56-410C-B975-A1D291483A57}" type="slidenum">
              <a:rPr lang="zh-CN" altLang="en-US" smtClean="0"/>
              <a:t>3</a:t>
            </a:fld>
            <a:endParaRPr lang="zh-CN" altLang="en-US"/>
          </a:p>
        </p:txBody>
      </p:sp>
    </p:spTree>
    <p:extLst>
      <p:ext uri="{BB962C8B-B14F-4D97-AF65-F5344CB8AC3E}">
        <p14:creationId xmlns:p14="http://schemas.microsoft.com/office/powerpoint/2010/main" val="1150814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最后呢，我们用代码来实现上一节课中讲到的简单神经网络的梯度</a:t>
            </a:r>
            <a:r>
              <a:rPr lang="zh-CN" altLang="en-US"/>
              <a:t>反向传播。现在</a:t>
            </a:r>
            <a:r>
              <a:rPr lang="zh-CN" altLang="en-US" dirty="0"/>
              <a:t>呢，我们从数据集中取出一个样本数据，该数据两个维度的值分别为</a:t>
            </a:r>
            <a:r>
              <a:rPr lang="en-US" altLang="zh-CN" dirty="0"/>
              <a:t>0.5</a:t>
            </a:r>
            <a:r>
              <a:rPr lang="zh-CN" altLang="en-US" dirty="0"/>
              <a:t>和</a:t>
            </a:r>
            <a:r>
              <a:rPr lang="en-US" altLang="zh-CN" dirty="0"/>
              <a:t>1.0</a:t>
            </a:r>
            <a:r>
              <a:rPr lang="zh-CN" altLang="en-US" dirty="0"/>
              <a:t>，该数据对应的标签值为</a:t>
            </a:r>
            <a:r>
              <a:rPr lang="en-US" altLang="zh-CN" dirty="0"/>
              <a:t>0.8</a:t>
            </a:r>
            <a:r>
              <a:rPr lang="zh-CN" altLang="en-US" dirty="0"/>
              <a:t>，也就是说，训练好的网络在以这个数据为输入时，其应该输出一个十分接近</a:t>
            </a:r>
            <a:r>
              <a:rPr lang="en-US" altLang="zh-CN" dirty="0"/>
              <a:t>0.8</a:t>
            </a:r>
            <a:r>
              <a:rPr lang="zh-CN" altLang="en-US" dirty="0"/>
              <a:t>的数值。开始的时候，网络中的参数是随机的。</a:t>
            </a:r>
            <a:endParaRPr lang="en-US" altLang="zh-CN" dirty="0"/>
          </a:p>
        </p:txBody>
      </p:sp>
      <p:sp>
        <p:nvSpPr>
          <p:cNvPr id="4" name="灯片编号占位符 3"/>
          <p:cNvSpPr>
            <a:spLocks noGrp="1"/>
          </p:cNvSpPr>
          <p:nvPr>
            <p:ph type="sldNum" sz="quarter" idx="10"/>
          </p:nvPr>
        </p:nvSpPr>
        <p:spPr/>
        <p:txBody>
          <a:bodyPr/>
          <a:lstStyle/>
          <a:p>
            <a:fld id="{695275FD-9F56-410C-B975-A1D291483A57}" type="slidenum">
              <a:rPr lang="zh-CN" altLang="en-US" smtClean="0"/>
              <a:t>4</a:t>
            </a:fld>
            <a:endParaRPr lang="zh-CN" altLang="en-US"/>
          </a:p>
        </p:txBody>
      </p:sp>
    </p:spTree>
    <p:extLst>
      <p:ext uri="{BB962C8B-B14F-4D97-AF65-F5344CB8AC3E}">
        <p14:creationId xmlns:p14="http://schemas.microsoft.com/office/powerpoint/2010/main" val="4158018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5275FD-9F56-410C-B975-A1D291483A57}" type="slidenum">
              <a:rPr lang="zh-CN" altLang="en-US" smtClean="0"/>
              <a:t>5</a:t>
            </a:fld>
            <a:endParaRPr lang="zh-CN" altLang="en-US"/>
          </a:p>
        </p:txBody>
      </p:sp>
    </p:spTree>
    <p:extLst>
      <p:ext uri="{BB962C8B-B14F-4D97-AF65-F5344CB8AC3E}">
        <p14:creationId xmlns:p14="http://schemas.microsoft.com/office/powerpoint/2010/main" val="3941377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1578695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3868448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2709437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45" name="同侧圆角矩形 44"/>
          <p:cNvSpPr/>
          <p:nvPr/>
        </p:nvSpPr>
        <p:spPr>
          <a:xfrm>
            <a:off x="0" y="12186"/>
            <a:ext cx="12191999" cy="158165"/>
          </a:xfrm>
          <a:prstGeom prst="round2SameRect">
            <a:avLst>
              <a:gd name="adj1" fmla="val 50000"/>
              <a:gd name="adj2" fmla="val 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1"/>
          </a:p>
        </p:txBody>
      </p:sp>
      <p:grpSp>
        <p:nvGrpSpPr>
          <p:cNvPr id="46" name="组合 45"/>
          <p:cNvGrpSpPr/>
          <p:nvPr/>
        </p:nvGrpSpPr>
        <p:grpSpPr>
          <a:xfrm>
            <a:off x="0" y="163922"/>
            <a:ext cx="12192000" cy="693071"/>
            <a:chOff x="130627" y="239238"/>
            <a:chExt cx="11930746" cy="496083"/>
          </a:xfrm>
        </p:grpSpPr>
        <p:sp>
          <p:nvSpPr>
            <p:cNvPr id="47" name="矩形 46"/>
            <p:cNvSpPr/>
            <p:nvPr/>
          </p:nvSpPr>
          <p:spPr>
            <a:xfrm>
              <a:off x="130627" y="256187"/>
              <a:ext cx="11930745" cy="47913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1"/>
            </a:p>
          </p:txBody>
        </p:sp>
        <p:sp>
          <p:nvSpPr>
            <p:cNvPr id="49" name="矩形 48"/>
            <p:cNvSpPr/>
            <p:nvPr userDrawn="1"/>
          </p:nvSpPr>
          <p:spPr>
            <a:xfrm>
              <a:off x="130630" y="239238"/>
              <a:ext cx="11930743" cy="4960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b="1" dirty="0"/>
            </a:p>
          </p:txBody>
        </p:sp>
      </p:grpSp>
      <p:grpSp>
        <p:nvGrpSpPr>
          <p:cNvPr id="52" name="组合 51"/>
          <p:cNvGrpSpPr/>
          <p:nvPr/>
        </p:nvGrpSpPr>
        <p:grpSpPr>
          <a:xfrm>
            <a:off x="11" y="6552523"/>
            <a:ext cx="12191999" cy="293299"/>
            <a:chOff x="130627" y="6522421"/>
            <a:chExt cx="11930745" cy="218015"/>
          </a:xfrm>
        </p:grpSpPr>
        <p:sp>
          <p:nvSpPr>
            <p:cNvPr id="53" name="矩形 52"/>
            <p:cNvSpPr/>
            <p:nvPr/>
          </p:nvSpPr>
          <p:spPr>
            <a:xfrm>
              <a:off x="130627" y="6601099"/>
              <a:ext cx="11930745" cy="1393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351"/>
            </a:p>
          </p:txBody>
        </p:sp>
        <p:sp>
          <p:nvSpPr>
            <p:cNvPr id="54" name="矩形 53"/>
            <p:cNvSpPr/>
            <p:nvPr/>
          </p:nvSpPr>
          <p:spPr>
            <a:xfrm flipV="1">
              <a:off x="130627" y="6522421"/>
              <a:ext cx="11930745"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sp>
        <p:nvSpPr>
          <p:cNvPr id="20" name="Slide Number Placeholder 5">
            <a:extLst>
              <a:ext uri="{FF2B5EF4-FFF2-40B4-BE49-F238E27FC236}">
                <a16:creationId xmlns:a16="http://schemas.microsoft.com/office/drawing/2014/main" id="{4F28044F-0B6E-2748-B3DB-53F143956CC5}"/>
              </a:ext>
            </a:extLst>
          </p:cNvPr>
          <p:cNvSpPr>
            <a:spLocks noGrp="1"/>
          </p:cNvSpPr>
          <p:nvPr>
            <p:ph type="sldNum" sz="quarter" idx="12"/>
          </p:nvPr>
        </p:nvSpPr>
        <p:spPr>
          <a:xfrm>
            <a:off x="5119252" y="6248893"/>
            <a:ext cx="2743200" cy="365125"/>
          </a:xfrm>
        </p:spPr>
        <p:txBody>
          <a:bodyPr/>
          <a:lstStyle>
            <a:lvl1pPr algn="ctr">
              <a:defRPr/>
            </a:lvl1pPr>
          </a:lstStyle>
          <a:p>
            <a:fld id="{DCFF980A-5C8F-4ABF-AC2B-C5DEF44ED2C3}" type="slidenum">
              <a:rPr lang="zh-CN" altLang="en-US" smtClean="0"/>
              <a:pPr/>
              <a:t>‹#›</a:t>
            </a:fld>
            <a:endParaRPr lang="zh-CN" altLang="en-US" dirty="0"/>
          </a:p>
        </p:txBody>
      </p:sp>
    </p:spTree>
    <p:extLst>
      <p:ext uri="{BB962C8B-B14F-4D97-AF65-F5344CB8AC3E}">
        <p14:creationId xmlns:p14="http://schemas.microsoft.com/office/powerpoint/2010/main" val="9048104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3277545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3298295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3581870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2472527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1194562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104669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2717248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1463720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F980A-5C8F-4ABF-AC2B-C5DEF44ED2C3}" type="slidenum">
              <a:rPr lang="zh-CN" altLang="en-US" smtClean="0"/>
              <a:t>‹#›</a:t>
            </a:fld>
            <a:endParaRPr lang="zh-CN" altLang="en-US"/>
          </a:p>
        </p:txBody>
      </p:sp>
    </p:spTree>
    <p:extLst>
      <p:ext uri="{BB962C8B-B14F-4D97-AF65-F5344CB8AC3E}">
        <p14:creationId xmlns:p14="http://schemas.microsoft.com/office/powerpoint/2010/main" val="232157222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5.png"/><Relationship Id="rId3" Type="http://schemas.openxmlformats.org/officeDocument/2006/relationships/image" Target="../media/image160.png"/><Relationship Id="rId7" Type="http://schemas.openxmlformats.org/officeDocument/2006/relationships/image" Target="../media/image20.png"/><Relationship Id="rId12"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90.PNG"/><Relationship Id="rId11" Type="http://schemas.openxmlformats.org/officeDocument/2006/relationships/image" Target="../media/image3.PNG"/><Relationship Id="rId5" Type="http://schemas.openxmlformats.org/officeDocument/2006/relationships/image" Target="../media/image180.PNG"/><Relationship Id="rId10" Type="http://schemas.openxmlformats.org/officeDocument/2006/relationships/image" Target="../media/image2.PNG"/><Relationship Id="rId4" Type="http://schemas.openxmlformats.org/officeDocument/2006/relationships/image" Target="../media/image170.PNG"/><Relationship Id="rId9" Type="http://schemas.openxmlformats.org/officeDocument/2006/relationships/image" Target="../media/image1.PNG"/><Relationship Id="rId1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3" Type="http://schemas.openxmlformats.org/officeDocument/2006/relationships/image" Target="../media/image10.wmf"/><Relationship Id="rId18" Type="http://schemas.openxmlformats.org/officeDocument/2006/relationships/oleObject" Target="../embeddings/oleObject380.bin"/><Relationship Id="rId26" Type="http://schemas.openxmlformats.org/officeDocument/2006/relationships/oleObject" Target="../embeddings/oleObject400.bin"/><Relationship Id="rId39" Type="http://schemas.openxmlformats.org/officeDocument/2006/relationships/oleObject" Target="../embeddings/oleObject1210.bin"/><Relationship Id="rId21" Type="http://schemas.openxmlformats.org/officeDocument/2006/relationships/image" Target="../media/image12.wmf"/><Relationship Id="rId34" Type="http://schemas.openxmlformats.org/officeDocument/2006/relationships/oleObject" Target="../embeddings/oleObject420.bin"/><Relationship Id="rId42" Type="http://schemas.openxmlformats.org/officeDocument/2006/relationships/image" Target="../media/image17.wmf"/><Relationship Id="rId7" Type="http://schemas.openxmlformats.org/officeDocument/2006/relationships/image" Target="../media/image8.wmf"/><Relationship Id="rId2" Type="http://schemas.openxmlformats.org/officeDocument/2006/relationships/slideLayout" Target="../slideLayouts/slideLayout12.xml"/><Relationship Id="rId16" Type="http://schemas.openxmlformats.org/officeDocument/2006/relationships/oleObject" Target="../embeddings/oleObject5.bin"/><Relationship Id="rId20" Type="http://schemas.openxmlformats.org/officeDocument/2006/relationships/oleObject" Target="../embeddings/oleObject6.bin"/><Relationship Id="rId29" Type="http://schemas.openxmlformats.org/officeDocument/2006/relationships/image" Target="../media/image14.wmf"/><Relationship Id="rId41" Type="http://schemas.openxmlformats.org/officeDocument/2006/relationships/oleObject" Target="../embeddings/oleObject11.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6.png"/><Relationship Id="rId24" Type="http://schemas.openxmlformats.org/officeDocument/2006/relationships/oleObject" Target="../embeddings/oleObject7.bin"/><Relationship Id="rId32" Type="http://schemas.openxmlformats.org/officeDocument/2006/relationships/oleObject" Target="../embeddings/oleObject9.bin"/><Relationship Id="rId37" Type="http://schemas.openxmlformats.org/officeDocument/2006/relationships/oleObject" Target="../embeddings/oleObject10.bin"/><Relationship Id="rId40" Type="http://schemas.openxmlformats.org/officeDocument/2006/relationships/image" Target="../media/image70.wmf"/><Relationship Id="rId5" Type="http://schemas.openxmlformats.org/officeDocument/2006/relationships/image" Target="../media/image7.wmf"/><Relationship Id="rId15" Type="http://schemas.openxmlformats.org/officeDocument/2006/relationships/image" Target="../media/image35.wmf"/><Relationship Id="rId23" Type="http://schemas.openxmlformats.org/officeDocument/2006/relationships/image" Target="../media/image37.wmf"/><Relationship Id="rId28" Type="http://schemas.openxmlformats.org/officeDocument/2006/relationships/oleObject" Target="../embeddings/oleObject8.bin"/><Relationship Id="rId36" Type="http://schemas.openxmlformats.org/officeDocument/2006/relationships/image" Target="../media/image77.png"/><Relationship Id="rId10" Type="http://schemas.openxmlformats.org/officeDocument/2006/relationships/image" Target="../media/image75.png"/><Relationship Id="rId19" Type="http://schemas.openxmlformats.org/officeDocument/2006/relationships/image" Target="../media/image36.wmf"/><Relationship Id="rId31" Type="http://schemas.openxmlformats.org/officeDocument/2006/relationships/image" Target="../media/image60.wmf"/><Relationship Id="rId44" Type="http://schemas.openxmlformats.org/officeDocument/2006/relationships/image" Target="../media/image71.wmf"/><Relationship Id="rId4" Type="http://schemas.openxmlformats.org/officeDocument/2006/relationships/oleObject" Target="../embeddings/oleObject1.bin"/><Relationship Id="rId9" Type="http://schemas.openxmlformats.org/officeDocument/2006/relationships/image" Target="../media/image9.wmf"/><Relationship Id="rId14" Type="http://schemas.openxmlformats.org/officeDocument/2006/relationships/oleObject" Target="../embeddings/oleObject370.bin"/><Relationship Id="rId22" Type="http://schemas.openxmlformats.org/officeDocument/2006/relationships/oleObject" Target="../embeddings/oleObject390.bin"/><Relationship Id="rId27" Type="http://schemas.openxmlformats.org/officeDocument/2006/relationships/image" Target="../media/image38.wmf"/><Relationship Id="rId30" Type="http://schemas.openxmlformats.org/officeDocument/2006/relationships/oleObject" Target="../embeddings/oleObject410.bin"/><Relationship Id="rId35" Type="http://schemas.openxmlformats.org/officeDocument/2006/relationships/image" Target="../media/image88.wmf"/><Relationship Id="rId43" Type="http://schemas.openxmlformats.org/officeDocument/2006/relationships/oleObject" Target="../embeddings/oleObject1310.bin"/><Relationship Id="rId8" Type="http://schemas.openxmlformats.org/officeDocument/2006/relationships/oleObject" Target="../embeddings/oleObject3.bin"/><Relationship Id="rId3" Type="http://schemas.openxmlformats.org/officeDocument/2006/relationships/notesSlide" Target="../notesSlides/notesSlide4.xml"/><Relationship Id="rId12" Type="http://schemas.openxmlformats.org/officeDocument/2006/relationships/oleObject" Target="../embeddings/oleObject4.bin"/><Relationship Id="rId17" Type="http://schemas.openxmlformats.org/officeDocument/2006/relationships/image" Target="../media/image11.wmf"/><Relationship Id="rId25" Type="http://schemas.openxmlformats.org/officeDocument/2006/relationships/image" Target="../media/image13.wmf"/><Relationship Id="rId33" Type="http://schemas.openxmlformats.org/officeDocument/2006/relationships/image" Target="../media/image15.wmf"/><Relationship Id="rId38" Type="http://schemas.openxmlformats.org/officeDocument/2006/relationships/image" Target="../media/image16.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p:cNvSpPr/>
          <p:nvPr/>
        </p:nvSpPr>
        <p:spPr>
          <a:xfrm>
            <a:off x="0" y="3643586"/>
            <a:ext cx="12192000" cy="518887"/>
          </a:xfrm>
          <a:prstGeom prst="rect">
            <a:avLst/>
          </a:prstGeom>
          <a:solidFill>
            <a:srgbClr val="57A6F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矩形 76"/>
          <p:cNvSpPr/>
          <p:nvPr/>
        </p:nvSpPr>
        <p:spPr>
          <a:xfrm>
            <a:off x="0" y="2671129"/>
            <a:ext cx="12192000" cy="11708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400" b="1" dirty="0">
                <a:solidFill>
                  <a:schemeClr val="bg1"/>
                </a:solidFill>
                <a:latin typeface="Times New Roman" panose="02020603050405020304" pitchFamily="18" charset="0"/>
                <a:cs typeface="Times New Roman" panose="02020603050405020304" pitchFamily="18" charset="0"/>
              </a:rPr>
              <a:t>反向传播代码</a:t>
            </a:r>
            <a:endParaRPr kumimoji="1" lang="zh-CN" altLang="en-US" sz="3400" b="1" dirty="0">
              <a:solidFill>
                <a:schemeClr val="bg1"/>
              </a:solidFill>
              <a:latin typeface="Times New Roman" panose="02020603050405020304" pitchFamily="18" charset="0"/>
              <a:cs typeface="Times New Roman" panose="02020603050405020304" pitchFamily="18" charset="0"/>
            </a:endParaRPr>
          </a:p>
        </p:txBody>
      </p:sp>
      <p:sp>
        <p:nvSpPr>
          <p:cNvPr id="78" name="矩形 77"/>
          <p:cNvSpPr/>
          <p:nvPr/>
        </p:nvSpPr>
        <p:spPr>
          <a:xfrm>
            <a:off x="11821398" y="2347129"/>
            <a:ext cx="370602"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11613109" y="2158868"/>
            <a:ext cx="187501" cy="18826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1AC91F0-D2EF-8549-AC45-9102F78E8AD1}"/>
              </a:ext>
            </a:extLst>
          </p:cNvPr>
          <p:cNvSpPr/>
          <p:nvPr/>
        </p:nvSpPr>
        <p:spPr>
          <a:xfrm>
            <a:off x="9752481" y="5595611"/>
            <a:ext cx="914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34420286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arn(inVertical)">
                                      <p:cBhvr>
                                        <p:cTn id="7" dur="500"/>
                                        <p:tgtEl>
                                          <p:spTgt spid="7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barn(inVertical)">
                                      <p:cBhvr>
                                        <p:cTn id="1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F6127098-F0B8-4694-9421-69A1669CC3CA}"/>
              </a:ext>
            </a:extLst>
          </p:cNvPr>
          <p:cNvSpPr txBox="1"/>
          <p:nvPr/>
        </p:nvSpPr>
        <p:spPr>
          <a:xfrm>
            <a:off x="167887" y="167341"/>
            <a:ext cx="2031325"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神经网络</a:t>
            </a:r>
          </a:p>
        </p:txBody>
      </p:sp>
      <p:grpSp>
        <p:nvGrpSpPr>
          <p:cNvPr id="58" name="组合 57">
            <a:extLst>
              <a:ext uri="{FF2B5EF4-FFF2-40B4-BE49-F238E27FC236}">
                <a16:creationId xmlns:a16="http://schemas.microsoft.com/office/drawing/2014/main" id="{2F67AAEA-743A-44E2-9662-750DD4D1757C}"/>
              </a:ext>
            </a:extLst>
          </p:cNvPr>
          <p:cNvGrpSpPr/>
          <p:nvPr/>
        </p:nvGrpSpPr>
        <p:grpSpPr>
          <a:xfrm>
            <a:off x="329510" y="1226632"/>
            <a:ext cx="6171652" cy="3780262"/>
            <a:chOff x="329510" y="1070518"/>
            <a:chExt cx="6171652" cy="3780262"/>
          </a:xfrm>
        </p:grpSpPr>
        <p:grpSp>
          <p:nvGrpSpPr>
            <p:cNvPr id="3" name="组合 2">
              <a:extLst>
                <a:ext uri="{FF2B5EF4-FFF2-40B4-BE49-F238E27FC236}">
                  <a16:creationId xmlns:a16="http://schemas.microsoft.com/office/drawing/2014/main" id="{4371D551-4699-4B50-BD1E-143F4804CDE2}"/>
                </a:ext>
              </a:extLst>
            </p:cNvPr>
            <p:cNvGrpSpPr/>
            <p:nvPr/>
          </p:nvGrpSpPr>
          <p:grpSpPr>
            <a:xfrm>
              <a:off x="329510" y="1205690"/>
              <a:ext cx="6171652" cy="3511276"/>
              <a:chOff x="2113704" y="1307165"/>
              <a:chExt cx="8173033" cy="4713939"/>
            </a:xfrm>
          </p:grpSpPr>
          <p:sp>
            <p:nvSpPr>
              <p:cNvPr id="4" name="椭圆 3">
                <a:extLst>
                  <a:ext uri="{FF2B5EF4-FFF2-40B4-BE49-F238E27FC236}">
                    <a16:creationId xmlns:a16="http://schemas.microsoft.com/office/drawing/2014/main" id="{19D70190-5D5D-45B6-AC2D-EB1ECBCD94E3}"/>
                  </a:ext>
                </a:extLst>
              </p:cNvPr>
              <p:cNvSpPr/>
              <p:nvPr/>
            </p:nvSpPr>
            <p:spPr>
              <a:xfrm>
                <a:off x="3475318" y="1737477"/>
                <a:ext cx="639482" cy="6514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86FEC61B-27C6-4604-81AB-116B7267AD71}"/>
                  </a:ext>
                </a:extLst>
              </p:cNvPr>
              <p:cNvSpPr/>
              <p:nvPr/>
            </p:nvSpPr>
            <p:spPr>
              <a:xfrm>
                <a:off x="3475318" y="2777383"/>
                <a:ext cx="639482" cy="6514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8F0872EC-F1D2-4BAD-B0A6-3167595822D3}"/>
                  </a:ext>
                </a:extLst>
              </p:cNvPr>
              <p:cNvSpPr/>
              <p:nvPr/>
            </p:nvSpPr>
            <p:spPr>
              <a:xfrm>
                <a:off x="3475318" y="3817289"/>
                <a:ext cx="639482" cy="6514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723BCEAC-6783-4E20-9B11-E9DF65BDCEA4}"/>
                  </a:ext>
                </a:extLst>
              </p:cNvPr>
              <p:cNvSpPr/>
              <p:nvPr/>
            </p:nvSpPr>
            <p:spPr>
              <a:xfrm>
                <a:off x="3475318" y="4940865"/>
                <a:ext cx="639482" cy="6514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7B865218-7DA5-429F-9A43-EA68737A65A1}"/>
                  </a:ext>
                </a:extLst>
              </p:cNvPr>
              <p:cNvSpPr/>
              <p:nvPr/>
            </p:nvSpPr>
            <p:spPr>
              <a:xfrm>
                <a:off x="5776259" y="1307165"/>
                <a:ext cx="639482" cy="6514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0D84E65A-4294-4FF2-B364-B0330EA9A33D}"/>
                  </a:ext>
                </a:extLst>
              </p:cNvPr>
              <p:cNvSpPr/>
              <p:nvPr/>
            </p:nvSpPr>
            <p:spPr>
              <a:xfrm>
                <a:off x="5773270" y="2275353"/>
                <a:ext cx="639482" cy="6514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6D68319A-3409-4F18-B08C-9573EF280752}"/>
                  </a:ext>
                </a:extLst>
              </p:cNvPr>
              <p:cNvSpPr/>
              <p:nvPr/>
            </p:nvSpPr>
            <p:spPr>
              <a:xfrm>
                <a:off x="5773270" y="3370541"/>
                <a:ext cx="639482" cy="6514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99C1655C-EBFC-4901-99BD-5C1E69CC1DDE}"/>
                  </a:ext>
                </a:extLst>
              </p:cNvPr>
              <p:cNvSpPr/>
              <p:nvPr/>
            </p:nvSpPr>
            <p:spPr>
              <a:xfrm>
                <a:off x="5773270" y="4377576"/>
                <a:ext cx="639482" cy="6514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9DD26F4D-54C1-4DBD-B313-E189008D1C04}"/>
                  </a:ext>
                </a:extLst>
              </p:cNvPr>
              <p:cNvSpPr/>
              <p:nvPr/>
            </p:nvSpPr>
            <p:spPr>
              <a:xfrm>
                <a:off x="5773270" y="5369669"/>
                <a:ext cx="639482" cy="6514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2F9D77AF-492A-45DE-97FD-0B66F29535BF}"/>
                  </a:ext>
                </a:extLst>
              </p:cNvPr>
              <p:cNvSpPr/>
              <p:nvPr/>
            </p:nvSpPr>
            <p:spPr>
              <a:xfrm>
                <a:off x="8229528" y="2719106"/>
                <a:ext cx="639482" cy="651435"/>
              </a:xfrm>
              <a:prstGeom prst="ellipse">
                <a:avLst/>
              </a:prstGeom>
              <a:solidFill>
                <a:srgbClr val="57A6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3A64EF2E-B0A9-48B2-814F-82ED7A4FD7A3}"/>
                  </a:ext>
                </a:extLst>
              </p:cNvPr>
              <p:cNvSpPr/>
              <p:nvPr/>
            </p:nvSpPr>
            <p:spPr>
              <a:xfrm>
                <a:off x="8229528" y="4067121"/>
                <a:ext cx="639482" cy="651435"/>
              </a:xfrm>
              <a:prstGeom prst="ellipse">
                <a:avLst/>
              </a:prstGeom>
              <a:solidFill>
                <a:srgbClr val="57A6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F2CDDC00-58E8-4A3D-9698-D31DC1C2E1A7}"/>
                  </a:ext>
                </a:extLst>
              </p:cNvPr>
              <p:cNvCxnSpPr>
                <a:cxnSpLocks/>
                <a:endCxn id="4" idx="2"/>
              </p:cNvCxnSpPr>
              <p:nvPr/>
            </p:nvCxnSpPr>
            <p:spPr>
              <a:xfrm>
                <a:off x="2710201" y="2063194"/>
                <a:ext cx="765117"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00BABA19-5EDE-4BAD-BA89-9A5AB5FA0FE9}"/>
                  </a:ext>
                </a:extLst>
              </p:cNvPr>
              <p:cNvCxnSpPr>
                <a:cxnSpLocks/>
                <a:endCxn id="5" idx="2"/>
              </p:cNvCxnSpPr>
              <p:nvPr/>
            </p:nvCxnSpPr>
            <p:spPr>
              <a:xfrm>
                <a:off x="2710201" y="3103100"/>
                <a:ext cx="765117"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FC3A320C-AAC7-46A0-B7C2-CDF34222B6DD}"/>
                  </a:ext>
                </a:extLst>
              </p:cNvPr>
              <p:cNvCxnSpPr>
                <a:cxnSpLocks/>
                <a:endCxn id="6" idx="2"/>
              </p:cNvCxnSpPr>
              <p:nvPr/>
            </p:nvCxnSpPr>
            <p:spPr>
              <a:xfrm flipV="1">
                <a:off x="2718930" y="4143007"/>
                <a:ext cx="756388" cy="524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9120125-8DEE-481E-9143-CD7178FC0CE6}"/>
                  </a:ext>
                </a:extLst>
              </p:cNvPr>
              <p:cNvCxnSpPr>
                <a:cxnSpLocks/>
                <a:endCxn id="7" idx="2"/>
              </p:cNvCxnSpPr>
              <p:nvPr/>
            </p:nvCxnSpPr>
            <p:spPr>
              <a:xfrm flipV="1">
                <a:off x="2710201" y="5266583"/>
                <a:ext cx="765117" cy="524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C0279EFA-F3A3-45FD-8F66-3665B0E5DDA9}"/>
                  </a:ext>
                </a:extLst>
              </p:cNvPr>
              <p:cNvCxnSpPr>
                <a:cxnSpLocks/>
                <a:stCxn id="4" idx="6"/>
                <a:endCxn id="8" idx="2"/>
              </p:cNvCxnSpPr>
              <p:nvPr/>
            </p:nvCxnSpPr>
            <p:spPr>
              <a:xfrm flipV="1">
                <a:off x="4114800" y="1632883"/>
                <a:ext cx="1661459" cy="43031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3E797C1A-3E87-42EC-B61D-137E2B8C22FF}"/>
                  </a:ext>
                </a:extLst>
              </p:cNvPr>
              <p:cNvCxnSpPr>
                <a:cxnSpLocks/>
                <a:stCxn id="4" idx="6"/>
              </p:cNvCxnSpPr>
              <p:nvPr/>
            </p:nvCxnSpPr>
            <p:spPr>
              <a:xfrm>
                <a:off x="4114800" y="2063195"/>
                <a:ext cx="1655481" cy="41387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3149CF01-53AB-4044-AA48-E66FD1E425C4}"/>
                  </a:ext>
                </a:extLst>
              </p:cNvPr>
              <p:cNvCxnSpPr>
                <a:cxnSpLocks/>
                <a:stCxn id="4" idx="6"/>
                <a:endCxn id="10" idx="1"/>
              </p:cNvCxnSpPr>
              <p:nvPr/>
            </p:nvCxnSpPr>
            <p:spPr>
              <a:xfrm>
                <a:off x="4114800" y="2063195"/>
                <a:ext cx="1752120" cy="140274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1201CF5E-3199-4737-8BC4-824FFDC6DB08}"/>
                  </a:ext>
                </a:extLst>
              </p:cNvPr>
              <p:cNvCxnSpPr>
                <a:cxnSpLocks/>
                <a:stCxn id="4" idx="6"/>
                <a:endCxn id="11" idx="1"/>
              </p:cNvCxnSpPr>
              <p:nvPr/>
            </p:nvCxnSpPr>
            <p:spPr>
              <a:xfrm>
                <a:off x="4114800" y="2063195"/>
                <a:ext cx="1752120" cy="240978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149C47AF-4907-4742-AE71-1B263A5DBB67}"/>
                  </a:ext>
                </a:extLst>
              </p:cNvPr>
              <p:cNvCxnSpPr>
                <a:cxnSpLocks/>
                <a:stCxn id="4" idx="6"/>
                <a:endCxn id="12" idx="1"/>
              </p:cNvCxnSpPr>
              <p:nvPr/>
            </p:nvCxnSpPr>
            <p:spPr>
              <a:xfrm>
                <a:off x="4114800" y="2063195"/>
                <a:ext cx="1752120" cy="340187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D6F64F39-C436-41B8-9C22-8869EBBE89C6}"/>
                  </a:ext>
                </a:extLst>
              </p:cNvPr>
              <p:cNvCxnSpPr>
                <a:cxnSpLocks/>
                <a:stCxn id="5" idx="6"/>
              </p:cNvCxnSpPr>
              <p:nvPr/>
            </p:nvCxnSpPr>
            <p:spPr>
              <a:xfrm flipV="1">
                <a:off x="4114800" y="1721042"/>
                <a:ext cx="1655481" cy="138205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420A5B1-FDDA-427B-832E-61CDF9263C1D}"/>
                  </a:ext>
                </a:extLst>
              </p:cNvPr>
              <p:cNvCxnSpPr>
                <a:cxnSpLocks/>
                <a:stCxn id="5" idx="6"/>
                <a:endCxn id="9" idx="2"/>
              </p:cNvCxnSpPr>
              <p:nvPr/>
            </p:nvCxnSpPr>
            <p:spPr>
              <a:xfrm flipV="1">
                <a:off x="4114800" y="2601071"/>
                <a:ext cx="1658470" cy="50203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0AF33C3-24D7-4C22-BBE8-F3E6E35CC4B8}"/>
                  </a:ext>
                </a:extLst>
              </p:cNvPr>
              <p:cNvCxnSpPr>
                <a:cxnSpLocks/>
                <a:stCxn id="5" idx="6"/>
              </p:cNvCxnSpPr>
              <p:nvPr/>
            </p:nvCxnSpPr>
            <p:spPr>
              <a:xfrm>
                <a:off x="4114800" y="3103101"/>
                <a:ext cx="1655481" cy="46353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7AF2566C-A89E-4E8A-A2C0-B2F644BBBBC9}"/>
                  </a:ext>
                </a:extLst>
              </p:cNvPr>
              <p:cNvCxnSpPr>
                <a:cxnSpLocks/>
                <a:stCxn id="5" idx="6"/>
              </p:cNvCxnSpPr>
              <p:nvPr/>
            </p:nvCxnSpPr>
            <p:spPr>
              <a:xfrm>
                <a:off x="4114800" y="3103101"/>
                <a:ext cx="1655481" cy="140383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2AABC413-D79B-42D0-B943-9E07E5EE3D8E}"/>
                  </a:ext>
                </a:extLst>
              </p:cNvPr>
              <p:cNvCxnSpPr>
                <a:cxnSpLocks/>
                <a:stCxn id="5" idx="6"/>
              </p:cNvCxnSpPr>
              <p:nvPr/>
            </p:nvCxnSpPr>
            <p:spPr>
              <a:xfrm>
                <a:off x="4114800" y="3103101"/>
                <a:ext cx="1655481" cy="241299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E6DF21AB-8705-40ED-8963-E65CF6507717}"/>
                  </a:ext>
                </a:extLst>
              </p:cNvPr>
              <p:cNvCxnSpPr>
                <a:cxnSpLocks/>
                <a:stCxn id="6" idx="6"/>
              </p:cNvCxnSpPr>
              <p:nvPr/>
            </p:nvCxnSpPr>
            <p:spPr>
              <a:xfrm flipV="1">
                <a:off x="4114800" y="1819023"/>
                <a:ext cx="1655481" cy="232398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AA00C946-15E8-41C6-B362-45D0C6626D30}"/>
                  </a:ext>
                </a:extLst>
              </p:cNvPr>
              <p:cNvCxnSpPr>
                <a:cxnSpLocks/>
                <a:stCxn id="6" idx="6"/>
              </p:cNvCxnSpPr>
              <p:nvPr/>
            </p:nvCxnSpPr>
            <p:spPr>
              <a:xfrm flipV="1">
                <a:off x="4114800" y="2727720"/>
                <a:ext cx="1655481" cy="141528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D5C80854-A3D3-4067-BF45-61EB9A09B66F}"/>
                  </a:ext>
                </a:extLst>
              </p:cNvPr>
              <p:cNvCxnSpPr>
                <a:cxnSpLocks/>
                <a:stCxn id="6" idx="6"/>
              </p:cNvCxnSpPr>
              <p:nvPr/>
            </p:nvCxnSpPr>
            <p:spPr>
              <a:xfrm>
                <a:off x="4114800" y="4143007"/>
                <a:ext cx="1655481" cy="44207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5C5BBE37-440C-4CAB-AE73-46EE8D83C667}"/>
                  </a:ext>
                </a:extLst>
              </p:cNvPr>
              <p:cNvCxnSpPr>
                <a:cxnSpLocks/>
                <a:stCxn id="6" idx="6"/>
              </p:cNvCxnSpPr>
              <p:nvPr/>
            </p:nvCxnSpPr>
            <p:spPr>
              <a:xfrm>
                <a:off x="4114800" y="4143007"/>
                <a:ext cx="1655481" cy="146125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6575FE96-0A74-4613-AFF3-6A841771722A}"/>
                  </a:ext>
                </a:extLst>
              </p:cNvPr>
              <p:cNvCxnSpPr>
                <a:cxnSpLocks/>
                <a:stCxn id="7" idx="6"/>
                <a:endCxn id="8" idx="3"/>
              </p:cNvCxnSpPr>
              <p:nvPr/>
            </p:nvCxnSpPr>
            <p:spPr>
              <a:xfrm flipV="1">
                <a:off x="4114800" y="1863200"/>
                <a:ext cx="1755109" cy="340338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8EDFB937-84DB-4792-9793-E50AD39898DC}"/>
                  </a:ext>
                </a:extLst>
              </p:cNvPr>
              <p:cNvCxnSpPr>
                <a:cxnSpLocks/>
                <a:stCxn id="7" idx="6"/>
                <a:endCxn id="9" idx="3"/>
              </p:cNvCxnSpPr>
              <p:nvPr/>
            </p:nvCxnSpPr>
            <p:spPr>
              <a:xfrm flipV="1">
                <a:off x="4114800" y="2831388"/>
                <a:ext cx="1752120" cy="243519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FC2587E2-808B-49D3-8CB4-791EC002BA89}"/>
                  </a:ext>
                </a:extLst>
              </p:cNvPr>
              <p:cNvCxnSpPr>
                <a:cxnSpLocks/>
                <a:stCxn id="6" idx="6"/>
                <a:endCxn id="10" idx="2"/>
              </p:cNvCxnSpPr>
              <p:nvPr/>
            </p:nvCxnSpPr>
            <p:spPr>
              <a:xfrm flipV="1">
                <a:off x="4114800" y="3696259"/>
                <a:ext cx="1658470" cy="44674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454FF455-07BB-4B84-949B-B5F1FE4C5CF0}"/>
                  </a:ext>
                </a:extLst>
              </p:cNvPr>
              <p:cNvCxnSpPr>
                <a:cxnSpLocks/>
                <a:stCxn id="7" idx="6"/>
              </p:cNvCxnSpPr>
              <p:nvPr/>
            </p:nvCxnSpPr>
            <p:spPr>
              <a:xfrm flipV="1">
                <a:off x="4114800" y="3834080"/>
                <a:ext cx="1655481" cy="143250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0D3C46AD-8BD2-4041-8417-7B8767A79388}"/>
                  </a:ext>
                </a:extLst>
              </p:cNvPr>
              <p:cNvCxnSpPr>
                <a:cxnSpLocks/>
                <a:stCxn id="7" idx="6"/>
                <a:endCxn id="11" idx="2"/>
              </p:cNvCxnSpPr>
              <p:nvPr/>
            </p:nvCxnSpPr>
            <p:spPr>
              <a:xfrm flipV="1">
                <a:off x="4114800" y="4703294"/>
                <a:ext cx="1658470" cy="56328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6459151A-FD18-4CFC-8DC7-E60C7D8D9CA6}"/>
                  </a:ext>
                </a:extLst>
              </p:cNvPr>
              <p:cNvCxnSpPr>
                <a:cxnSpLocks/>
                <a:stCxn id="7" idx="6"/>
                <a:endCxn id="12" idx="2"/>
              </p:cNvCxnSpPr>
              <p:nvPr/>
            </p:nvCxnSpPr>
            <p:spPr>
              <a:xfrm>
                <a:off x="4114800" y="5266583"/>
                <a:ext cx="1658470" cy="42880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8416B6FA-B415-4567-BF81-B0E72488612C}"/>
                  </a:ext>
                </a:extLst>
              </p:cNvPr>
              <p:cNvCxnSpPr>
                <a:cxnSpLocks/>
                <a:stCxn id="8" idx="6"/>
                <a:endCxn id="13" idx="1"/>
              </p:cNvCxnSpPr>
              <p:nvPr/>
            </p:nvCxnSpPr>
            <p:spPr>
              <a:xfrm>
                <a:off x="6415741" y="1632883"/>
                <a:ext cx="1907437" cy="118162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0ABEC6DC-D82F-42D3-BAAA-8C917FB87063}"/>
                  </a:ext>
                </a:extLst>
              </p:cNvPr>
              <p:cNvCxnSpPr>
                <a:cxnSpLocks/>
                <a:stCxn id="8" idx="6"/>
                <a:endCxn id="14" idx="1"/>
              </p:cNvCxnSpPr>
              <p:nvPr/>
            </p:nvCxnSpPr>
            <p:spPr>
              <a:xfrm>
                <a:off x="6415741" y="1632883"/>
                <a:ext cx="1907437" cy="252963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CCD14BFC-5281-4919-AC69-1E922AEE8592}"/>
                  </a:ext>
                </a:extLst>
              </p:cNvPr>
              <p:cNvCxnSpPr>
                <a:cxnSpLocks/>
                <a:stCxn id="9" idx="6"/>
              </p:cNvCxnSpPr>
              <p:nvPr/>
            </p:nvCxnSpPr>
            <p:spPr>
              <a:xfrm>
                <a:off x="6412752" y="2601071"/>
                <a:ext cx="1813787" cy="29663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640CB56B-1A8C-4A54-AC1D-09C118B5FC60}"/>
                  </a:ext>
                </a:extLst>
              </p:cNvPr>
              <p:cNvCxnSpPr>
                <a:cxnSpLocks/>
                <a:stCxn id="9" idx="6"/>
              </p:cNvCxnSpPr>
              <p:nvPr/>
            </p:nvCxnSpPr>
            <p:spPr>
              <a:xfrm>
                <a:off x="6412752" y="2601071"/>
                <a:ext cx="1813787" cy="166422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EC52497A-1FB1-4380-B37E-53BE4B9039DA}"/>
                  </a:ext>
                </a:extLst>
              </p:cNvPr>
              <p:cNvCxnSpPr>
                <a:cxnSpLocks/>
                <a:stCxn id="10" idx="6"/>
                <a:endCxn id="13" idx="2"/>
              </p:cNvCxnSpPr>
              <p:nvPr/>
            </p:nvCxnSpPr>
            <p:spPr>
              <a:xfrm flipV="1">
                <a:off x="6412752" y="3044824"/>
                <a:ext cx="1816776" cy="65143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4B37D17B-DFDD-43AE-B9A9-55401CECAA3D}"/>
                  </a:ext>
                </a:extLst>
              </p:cNvPr>
              <p:cNvCxnSpPr>
                <a:cxnSpLocks/>
                <a:stCxn id="10" idx="6"/>
                <a:endCxn id="14" idx="2"/>
              </p:cNvCxnSpPr>
              <p:nvPr/>
            </p:nvCxnSpPr>
            <p:spPr>
              <a:xfrm>
                <a:off x="6412752" y="3696259"/>
                <a:ext cx="1816776" cy="69658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63A08FC7-13BC-4E74-B62E-5516711E4866}"/>
                  </a:ext>
                </a:extLst>
              </p:cNvPr>
              <p:cNvCxnSpPr>
                <a:cxnSpLocks/>
                <a:stCxn id="11" idx="6"/>
              </p:cNvCxnSpPr>
              <p:nvPr/>
            </p:nvCxnSpPr>
            <p:spPr>
              <a:xfrm flipV="1">
                <a:off x="6412752" y="3207683"/>
                <a:ext cx="1813787" cy="149561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2FE763B1-D5DF-498D-85F3-C2458C7D6DBC}"/>
                  </a:ext>
                </a:extLst>
              </p:cNvPr>
              <p:cNvCxnSpPr>
                <a:cxnSpLocks/>
                <a:stCxn id="11" idx="6"/>
              </p:cNvCxnSpPr>
              <p:nvPr/>
            </p:nvCxnSpPr>
            <p:spPr>
              <a:xfrm flipV="1">
                <a:off x="6412752" y="4503179"/>
                <a:ext cx="1813787" cy="20011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084F45F6-8CDE-403B-A839-B5DCFD5E847F}"/>
                  </a:ext>
                </a:extLst>
              </p:cNvPr>
              <p:cNvCxnSpPr>
                <a:cxnSpLocks/>
                <a:stCxn id="12" idx="6"/>
                <a:endCxn id="13" idx="3"/>
              </p:cNvCxnSpPr>
              <p:nvPr/>
            </p:nvCxnSpPr>
            <p:spPr>
              <a:xfrm flipV="1">
                <a:off x="6412752" y="3275141"/>
                <a:ext cx="1910426" cy="242024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F6A86159-F3C7-47F5-957A-9C7D5CBB58DA}"/>
                  </a:ext>
                </a:extLst>
              </p:cNvPr>
              <p:cNvCxnSpPr>
                <a:cxnSpLocks/>
                <a:stCxn id="12" idx="6"/>
                <a:endCxn id="14" idx="3"/>
              </p:cNvCxnSpPr>
              <p:nvPr/>
            </p:nvCxnSpPr>
            <p:spPr>
              <a:xfrm flipV="1">
                <a:off x="6412752" y="4623156"/>
                <a:ext cx="1910426" cy="107223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3E88BBAB-85BF-4229-8430-3CB4E2C78E36}"/>
                  </a:ext>
                </a:extLst>
              </p:cNvPr>
              <p:cNvCxnSpPr>
                <a:cxnSpLocks/>
                <a:stCxn id="13" idx="6"/>
              </p:cNvCxnSpPr>
              <p:nvPr/>
            </p:nvCxnSpPr>
            <p:spPr>
              <a:xfrm flipV="1">
                <a:off x="8869010" y="3044823"/>
                <a:ext cx="869650"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514FC584-DF22-4E5B-BDFA-51EB4675EFFF}"/>
                  </a:ext>
                </a:extLst>
              </p:cNvPr>
              <p:cNvCxnSpPr>
                <a:cxnSpLocks/>
                <a:stCxn id="14" idx="6"/>
              </p:cNvCxnSpPr>
              <p:nvPr/>
            </p:nvCxnSpPr>
            <p:spPr>
              <a:xfrm>
                <a:off x="8869010" y="4392839"/>
                <a:ext cx="86965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D2D17CEB-AEDE-4B2D-987C-BFAAEDA14503}"/>
                      </a:ext>
                    </a:extLst>
                  </p:cNvPr>
                  <p:cNvSpPr txBox="1"/>
                  <p:nvPr/>
                </p:nvSpPr>
                <p:spPr>
                  <a:xfrm>
                    <a:off x="2113706" y="1792807"/>
                    <a:ext cx="42787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zh-CN" altLang="en-US" sz="2800" i="0">
                                  <a:latin typeface="Cambria Math" panose="02040503050406030204" pitchFamily="18" charset="0"/>
                                </a:rPr>
                                <m:t>1</m:t>
                              </m:r>
                            </m:sub>
                          </m:sSub>
                        </m:oMath>
                      </m:oMathPara>
                    </a14:m>
                    <a:endParaRPr lang="zh-CN" altLang="en-US" dirty="0"/>
                  </a:p>
                </p:txBody>
              </p:sp>
            </mc:Choice>
            <mc:Fallback xmlns="">
              <p:sp>
                <p:nvSpPr>
                  <p:cNvPr id="52" name="文本框 51">
                    <a:extLst>
                      <a:ext uri="{FF2B5EF4-FFF2-40B4-BE49-F238E27FC236}">
                        <a16:creationId xmlns:a16="http://schemas.microsoft.com/office/drawing/2014/main" id="{D2D17CEB-AEDE-4B2D-987C-BFAAEDA14503}"/>
                      </a:ext>
                    </a:extLst>
                  </p:cNvPr>
                  <p:cNvSpPr txBox="1">
                    <a:spLocks noRot="1" noChangeAspect="1" noMove="1" noResize="1" noEditPoints="1" noAdjustHandles="1" noChangeArrowheads="1" noChangeShapeType="1" noTextEdit="1"/>
                  </p:cNvSpPr>
                  <p:nvPr/>
                </p:nvSpPr>
                <p:spPr>
                  <a:xfrm>
                    <a:off x="2113706" y="1792807"/>
                    <a:ext cx="427873" cy="430887"/>
                  </a:xfrm>
                  <a:prstGeom prst="rect">
                    <a:avLst/>
                  </a:prstGeom>
                  <a:blipFill>
                    <a:blip r:embed="rId3"/>
                    <a:stretch>
                      <a:fillRect b="-28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B3AB1789-1FEE-4715-820C-A38CF708D621}"/>
                      </a:ext>
                    </a:extLst>
                  </p:cNvPr>
                  <p:cNvSpPr txBox="1"/>
                  <p:nvPr/>
                </p:nvSpPr>
                <p:spPr>
                  <a:xfrm>
                    <a:off x="2113705" y="2903983"/>
                    <a:ext cx="43614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en-US" altLang="zh-CN" sz="2800" i="1" smtClean="0">
                                  <a:latin typeface="Cambria Math" panose="02040503050406030204" pitchFamily="18" charset="0"/>
                                </a:rPr>
                                <m:t>2</m:t>
                              </m:r>
                            </m:sub>
                          </m:sSub>
                        </m:oMath>
                      </m:oMathPara>
                    </a14:m>
                    <a:endParaRPr lang="zh-CN" altLang="en-US" dirty="0"/>
                  </a:p>
                </p:txBody>
              </p:sp>
            </mc:Choice>
            <mc:Fallback xmlns="">
              <p:sp>
                <p:nvSpPr>
                  <p:cNvPr id="53" name="文本框 52">
                    <a:extLst>
                      <a:ext uri="{FF2B5EF4-FFF2-40B4-BE49-F238E27FC236}">
                        <a16:creationId xmlns:a16="http://schemas.microsoft.com/office/drawing/2014/main" id="{B3AB1789-1FEE-4715-820C-A38CF708D621}"/>
                      </a:ext>
                    </a:extLst>
                  </p:cNvPr>
                  <p:cNvSpPr txBox="1">
                    <a:spLocks noRot="1" noChangeAspect="1" noMove="1" noResize="1" noEditPoints="1" noAdjustHandles="1" noChangeArrowheads="1" noChangeShapeType="1" noTextEdit="1"/>
                  </p:cNvSpPr>
                  <p:nvPr/>
                </p:nvSpPr>
                <p:spPr>
                  <a:xfrm>
                    <a:off x="2113705" y="2903983"/>
                    <a:ext cx="436145" cy="430887"/>
                  </a:xfrm>
                  <a:prstGeom prst="rect">
                    <a:avLst/>
                  </a:prstGeom>
                  <a:blipFill>
                    <a:blip r:embed="rId4"/>
                    <a:stretch>
                      <a:fillRect b="-264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47EC1CFE-F18A-4D33-9757-B959DD4BADEC}"/>
                      </a:ext>
                    </a:extLst>
                  </p:cNvPr>
                  <p:cNvSpPr txBox="1"/>
                  <p:nvPr/>
                </p:nvSpPr>
                <p:spPr>
                  <a:xfrm>
                    <a:off x="2113704" y="3919380"/>
                    <a:ext cx="43614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en-US" altLang="zh-CN" sz="2800" i="1" smtClean="0">
                                  <a:latin typeface="Cambria Math" panose="02040503050406030204" pitchFamily="18" charset="0"/>
                                </a:rPr>
                                <m:t>3</m:t>
                              </m:r>
                            </m:sub>
                          </m:sSub>
                        </m:oMath>
                      </m:oMathPara>
                    </a14:m>
                    <a:endParaRPr lang="zh-CN" altLang="en-US" dirty="0"/>
                  </a:p>
                </p:txBody>
              </p:sp>
            </mc:Choice>
            <mc:Fallback xmlns="">
              <p:sp>
                <p:nvSpPr>
                  <p:cNvPr id="54" name="文本框 53">
                    <a:extLst>
                      <a:ext uri="{FF2B5EF4-FFF2-40B4-BE49-F238E27FC236}">
                        <a16:creationId xmlns:a16="http://schemas.microsoft.com/office/drawing/2014/main" id="{47EC1CFE-F18A-4D33-9757-B959DD4BADEC}"/>
                      </a:ext>
                    </a:extLst>
                  </p:cNvPr>
                  <p:cNvSpPr txBox="1">
                    <a:spLocks noRot="1" noChangeAspect="1" noMove="1" noResize="1" noEditPoints="1" noAdjustHandles="1" noChangeArrowheads="1" noChangeShapeType="1" noTextEdit="1"/>
                  </p:cNvSpPr>
                  <p:nvPr/>
                </p:nvSpPr>
                <p:spPr>
                  <a:xfrm>
                    <a:off x="2113704" y="3919380"/>
                    <a:ext cx="436145" cy="430887"/>
                  </a:xfrm>
                  <a:prstGeom prst="rect">
                    <a:avLst/>
                  </a:prstGeom>
                  <a:blipFill>
                    <a:blip r:embed="rId5"/>
                    <a:stretch>
                      <a:fillRect b="-28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76B18AF6-1D4D-4A00-A03E-DF5D16448097}"/>
                      </a:ext>
                    </a:extLst>
                  </p:cNvPr>
                  <p:cNvSpPr txBox="1"/>
                  <p:nvPr/>
                </p:nvSpPr>
                <p:spPr>
                  <a:xfrm>
                    <a:off x="2113704" y="5020166"/>
                    <a:ext cx="43614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en-US" altLang="zh-CN" sz="2800" i="1" smtClean="0">
                                  <a:latin typeface="Cambria Math" panose="02040503050406030204" pitchFamily="18" charset="0"/>
                                </a:rPr>
                                <m:t>4</m:t>
                              </m:r>
                            </m:sub>
                          </m:sSub>
                        </m:oMath>
                      </m:oMathPara>
                    </a14:m>
                    <a:endParaRPr lang="zh-CN" altLang="en-US" dirty="0"/>
                  </a:p>
                </p:txBody>
              </p:sp>
            </mc:Choice>
            <mc:Fallback xmlns="">
              <p:sp>
                <p:nvSpPr>
                  <p:cNvPr id="55" name="文本框 54">
                    <a:extLst>
                      <a:ext uri="{FF2B5EF4-FFF2-40B4-BE49-F238E27FC236}">
                        <a16:creationId xmlns:a16="http://schemas.microsoft.com/office/drawing/2014/main" id="{76B18AF6-1D4D-4A00-A03E-DF5D16448097}"/>
                      </a:ext>
                    </a:extLst>
                  </p:cNvPr>
                  <p:cNvSpPr txBox="1">
                    <a:spLocks noRot="1" noChangeAspect="1" noMove="1" noResize="1" noEditPoints="1" noAdjustHandles="1" noChangeArrowheads="1" noChangeShapeType="1" noTextEdit="1"/>
                  </p:cNvSpPr>
                  <p:nvPr/>
                </p:nvSpPr>
                <p:spPr>
                  <a:xfrm>
                    <a:off x="2113704" y="5020166"/>
                    <a:ext cx="436145" cy="430887"/>
                  </a:xfrm>
                  <a:prstGeom prst="rect">
                    <a:avLst/>
                  </a:prstGeom>
                  <a:blipFill>
                    <a:blip r:embed="rId6"/>
                    <a:stretch>
                      <a:fillRect b="-28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0C7EA38B-D1EF-408F-9C49-432E8E25A3C6}"/>
                      </a:ext>
                    </a:extLst>
                  </p:cNvPr>
                  <p:cNvSpPr txBox="1"/>
                  <p:nvPr/>
                </p:nvSpPr>
                <p:spPr>
                  <a:xfrm>
                    <a:off x="9856619" y="2844597"/>
                    <a:ext cx="43011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en-US" altLang="zh-CN" sz="2800" b="0" i="1" smtClean="0">
                                  <a:latin typeface="Cambria Math" panose="02040503050406030204" pitchFamily="18" charset="0"/>
                                </a:rPr>
                                <m:t>𝑦</m:t>
                              </m:r>
                            </m:e>
                            <m:sub>
                              <m:r>
                                <a:rPr lang="zh-CN" altLang="en-US" sz="2800" i="0">
                                  <a:latin typeface="Cambria Math" panose="02040503050406030204" pitchFamily="18" charset="0"/>
                                </a:rPr>
                                <m:t>1</m:t>
                              </m:r>
                            </m:sub>
                          </m:sSub>
                        </m:oMath>
                      </m:oMathPara>
                    </a14:m>
                    <a:endParaRPr lang="zh-CN" altLang="en-US" dirty="0"/>
                  </a:p>
                </p:txBody>
              </p:sp>
            </mc:Choice>
            <mc:Fallback xmlns="">
              <p:sp>
                <p:nvSpPr>
                  <p:cNvPr id="56" name="文本框 55">
                    <a:extLst>
                      <a:ext uri="{FF2B5EF4-FFF2-40B4-BE49-F238E27FC236}">
                        <a16:creationId xmlns:a16="http://schemas.microsoft.com/office/drawing/2014/main" id="{0C7EA38B-D1EF-408F-9C49-432E8E25A3C6}"/>
                      </a:ext>
                    </a:extLst>
                  </p:cNvPr>
                  <p:cNvSpPr txBox="1">
                    <a:spLocks noRot="1" noChangeAspect="1" noMove="1" noResize="1" noEditPoints="1" noAdjustHandles="1" noChangeArrowheads="1" noChangeShapeType="1" noTextEdit="1"/>
                  </p:cNvSpPr>
                  <p:nvPr/>
                </p:nvSpPr>
                <p:spPr>
                  <a:xfrm>
                    <a:off x="9856619" y="2844597"/>
                    <a:ext cx="430118" cy="430887"/>
                  </a:xfrm>
                  <a:prstGeom prst="rect">
                    <a:avLst/>
                  </a:prstGeom>
                  <a:blipFill>
                    <a:blip r:embed="rId7"/>
                    <a:stretch>
                      <a:fillRect b="-288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5F4BB6F4-47F3-4ECA-8C03-64FA9B6DF6E4}"/>
                      </a:ext>
                    </a:extLst>
                  </p:cNvPr>
                  <p:cNvSpPr txBox="1"/>
                  <p:nvPr/>
                </p:nvSpPr>
                <p:spPr>
                  <a:xfrm>
                    <a:off x="9829378" y="4172349"/>
                    <a:ext cx="43839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0" smtClean="0">
                                  <a:latin typeface="Cambria Math" panose="02040503050406030204" pitchFamily="18" charset="0"/>
                                </a:rPr>
                                <m:t>2</m:t>
                              </m:r>
                            </m:sub>
                          </m:sSub>
                        </m:oMath>
                      </m:oMathPara>
                    </a14:m>
                    <a:endParaRPr lang="zh-CN" altLang="en-US" dirty="0"/>
                  </a:p>
                </p:txBody>
              </p:sp>
            </mc:Choice>
            <mc:Fallback xmlns="">
              <p:sp>
                <p:nvSpPr>
                  <p:cNvPr id="57" name="文本框 56">
                    <a:extLst>
                      <a:ext uri="{FF2B5EF4-FFF2-40B4-BE49-F238E27FC236}">
                        <a16:creationId xmlns:a16="http://schemas.microsoft.com/office/drawing/2014/main" id="{5F4BB6F4-47F3-4ECA-8C03-64FA9B6DF6E4}"/>
                      </a:ext>
                    </a:extLst>
                  </p:cNvPr>
                  <p:cNvSpPr txBox="1">
                    <a:spLocks noRot="1" noChangeAspect="1" noMove="1" noResize="1" noEditPoints="1" noAdjustHandles="1" noChangeArrowheads="1" noChangeShapeType="1" noTextEdit="1"/>
                  </p:cNvSpPr>
                  <p:nvPr/>
                </p:nvSpPr>
                <p:spPr>
                  <a:xfrm>
                    <a:off x="9829378" y="4172349"/>
                    <a:ext cx="438390" cy="430887"/>
                  </a:xfrm>
                  <a:prstGeom prst="rect">
                    <a:avLst/>
                  </a:prstGeom>
                  <a:blipFill>
                    <a:blip r:embed="rId8"/>
                    <a:stretch>
                      <a:fillRect b="-28302"/>
                    </a:stretch>
                  </a:blipFill>
                </p:spPr>
                <p:txBody>
                  <a:bodyPr/>
                  <a:lstStyle/>
                  <a:p>
                    <a:r>
                      <a:rPr lang="zh-CN" altLang="en-US">
                        <a:noFill/>
                      </a:rPr>
                      <a:t> </a:t>
                    </a:r>
                  </a:p>
                </p:txBody>
              </p:sp>
            </mc:Fallback>
          </mc:AlternateContent>
        </p:grpSp>
        <p:sp>
          <p:nvSpPr>
            <p:cNvPr id="2" name="矩形: 圆角 1">
              <a:extLst>
                <a:ext uri="{FF2B5EF4-FFF2-40B4-BE49-F238E27FC236}">
                  <a16:creationId xmlns:a16="http://schemas.microsoft.com/office/drawing/2014/main" id="{5B91F562-8699-41BE-943C-67DCCE41166F}"/>
                </a:ext>
              </a:extLst>
            </p:cNvPr>
            <p:cNvSpPr/>
            <p:nvPr/>
          </p:nvSpPr>
          <p:spPr>
            <a:xfrm>
              <a:off x="1059367" y="1070518"/>
              <a:ext cx="4627756" cy="378026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圆角 59">
              <a:extLst>
                <a:ext uri="{FF2B5EF4-FFF2-40B4-BE49-F238E27FC236}">
                  <a16:creationId xmlns:a16="http://schemas.microsoft.com/office/drawing/2014/main" id="{D58C122F-3FCD-4161-A5DB-ED496C2338C9}"/>
                </a:ext>
              </a:extLst>
            </p:cNvPr>
            <p:cNvSpPr/>
            <p:nvPr/>
          </p:nvSpPr>
          <p:spPr>
            <a:xfrm>
              <a:off x="1237785" y="1070518"/>
              <a:ext cx="2564781" cy="378026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58">
            <a:extLst>
              <a:ext uri="{FF2B5EF4-FFF2-40B4-BE49-F238E27FC236}">
                <a16:creationId xmlns:a16="http://schemas.microsoft.com/office/drawing/2014/main" id="{441F1F5D-B071-4727-9F00-F94BEBC1E90E}"/>
              </a:ext>
            </a:extLst>
          </p:cNvPr>
          <p:cNvGrpSpPr/>
          <p:nvPr/>
        </p:nvGrpSpPr>
        <p:grpSpPr>
          <a:xfrm>
            <a:off x="1515651" y="5049629"/>
            <a:ext cx="3914951" cy="1349745"/>
            <a:chOff x="1515651" y="4893515"/>
            <a:chExt cx="3914951" cy="1349745"/>
          </a:xfrm>
        </p:grpSpPr>
        <p:grpSp>
          <p:nvGrpSpPr>
            <p:cNvPr id="66" name="组合 65">
              <a:extLst>
                <a:ext uri="{FF2B5EF4-FFF2-40B4-BE49-F238E27FC236}">
                  <a16:creationId xmlns:a16="http://schemas.microsoft.com/office/drawing/2014/main" id="{82CAF7DB-88A6-4233-BF3B-562852D8A154}"/>
                </a:ext>
              </a:extLst>
            </p:cNvPr>
            <p:cNvGrpSpPr/>
            <p:nvPr/>
          </p:nvGrpSpPr>
          <p:grpSpPr>
            <a:xfrm>
              <a:off x="1677159" y="4893515"/>
              <a:ext cx="1649918" cy="733532"/>
              <a:chOff x="1677159" y="4971572"/>
              <a:chExt cx="1649918" cy="733532"/>
            </a:xfrm>
          </p:grpSpPr>
          <p:pic>
            <p:nvPicPr>
              <p:cNvPr id="63" name="图片 62">
                <a:extLst>
                  <a:ext uri="{FF2B5EF4-FFF2-40B4-BE49-F238E27FC236}">
                    <a16:creationId xmlns:a16="http://schemas.microsoft.com/office/drawing/2014/main" id="{59CB9351-D9FA-457F-AAAF-550895FD28D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18733" y="5219325"/>
                <a:ext cx="766768" cy="485779"/>
              </a:xfrm>
              <a:prstGeom prst="rect">
                <a:avLst/>
              </a:prstGeom>
            </p:spPr>
          </p:pic>
          <p:sp>
            <p:nvSpPr>
              <p:cNvPr id="64" name="左大括号 63">
                <a:extLst>
                  <a:ext uri="{FF2B5EF4-FFF2-40B4-BE49-F238E27FC236}">
                    <a16:creationId xmlns:a16="http://schemas.microsoft.com/office/drawing/2014/main" id="{10438FE9-E5B5-4448-8453-478705453B30}"/>
                  </a:ext>
                </a:extLst>
              </p:cNvPr>
              <p:cNvSpPr/>
              <p:nvPr/>
            </p:nvSpPr>
            <p:spPr>
              <a:xfrm rot="16200000">
                <a:off x="2367752" y="4280979"/>
                <a:ext cx="268732" cy="1649918"/>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5" name="左大括号 64">
              <a:extLst>
                <a:ext uri="{FF2B5EF4-FFF2-40B4-BE49-F238E27FC236}">
                  <a16:creationId xmlns:a16="http://schemas.microsoft.com/office/drawing/2014/main" id="{BCEF8295-6124-44BB-BF0A-DD49A11FB530}"/>
                </a:ext>
              </a:extLst>
            </p:cNvPr>
            <p:cNvSpPr/>
            <p:nvPr/>
          </p:nvSpPr>
          <p:spPr>
            <a:xfrm rot="16200000">
              <a:off x="3338761" y="3654784"/>
              <a:ext cx="268732" cy="391495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68" name="图片 67">
              <a:extLst>
                <a:ext uri="{FF2B5EF4-FFF2-40B4-BE49-F238E27FC236}">
                  <a16:creationId xmlns:a16="http://schemas.microsoft.com/office/drawing/2014/main" id="{C2244F19-EF3E-4BB0-8D0B-F923E70A159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46853" y="5695568"/>
              <a:ext cx="1252547" cy="547692"/>
            </a:xfrm>
            <a:prstGeom prst="rect">
              <a:avLst/>
            </a:prstGeom>
          </p:spPr>
        </p:pic>
      </p:grpSp>
      <p:pic>
        <p:nvPicPr>
          <p:cNvPr id="70" name="图片 69">
            <a:extLst>
              <a:ext uri="{FF2B5EF4-FFF2-40B4-BE49-F238E27FC236}">
                <a16:creationId xmlns:a16="http://schemas.microsoft.com/office/drawing/2014/main" id="{4C68A96A-73F1-4F75-9410-8B9A0D05661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04319" y="885305"/>
            <a:ext cx="2038365" cy="542929"/>
          </a:xfrm>
          <a:prstGeom prst="rect">
            <a:avLst/>
          </a:prstGeom>
        </p:spPr>
      </p:pic>
      <p:pic>
        <p:nvPicPr>
          <p:cNvPr id="72" name="图片 71">
            <a:extLst>
              <a:ext uri="{FF2B5EF4-FFF2-40B4-BE49-F238E27FC236}">
                <a16:creationId xmlns:a16="http://schemas.microsoft.com/office/drawing/2014/main" id="{1143D640-5C05-415F-BD76-1EAEF15F3DB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094485" y="1476471"/>
            <a:ext cx="4900648" cy="885831"/>
          </a:xfrm>
          <a:prstGeom prst="rect">
            <a:avLst/>
          </a:prstGeom>
        </p:spPr>
      </p:pic>
      <p:grpSp>
        <p:nvGrpSpPr>
          <p:cNvPr id="76" name="组合 75">
            <a:extLst>
              <a:ext uri="{FF2B5EF4-FFF2-40B4-BE49-F238E27FC236}">
                <a16:creationId xmlns:a16="http://schemas.microsoft.com/office/drawing/2014/main" id="{36EFF800-9A36-4A47-A5F9-38AD8E0CDB4E}"/>
              </a:ext>
            </a:extLst>
          </p:cNvPr>
          <p:cNvGrpSpPr/>
          <p:nvPr/>
        </p:nvGrpSpPr>
        <p:grpSpPr>
          <a:xfrm>
            <a:off x="7709645" y="2313880"/>
            <a:ext cx="3675750" cy="3282611"/>
            <a:chOff x="7709645" y="2960649"/>
            <a:chExt cx="3675750" cy="3282611"/>
          </a:xfrm>
        </p:grpSpPr>
        <p:pic>
          <p:nvPicPr>
            <p:cNvPr id="74" name="图片 73">
              <a:extLst>
                <a:ext uri="{FF2B5EF4-FFF2-40B4-BE49-F238E27FC236}">
                  <a16:creationId xmlns:a16="http://schemas.microsoft.com/office/drawing/2014/main" id="{61336696-574D-4C34-97C4-5366FE565F6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9645" y="2960649"/>
              <a:ext cx="3670327" cy="3218186"/>
            </a:xfrm>
            <a:prstGeom prst="rect">
              <a:avLst/>
            </a:prstGeom>
          </p:spPr>
        </p:pic>
        <p:sp>
          <p:nvSpPr>
            <p:cNvPr id="75" name="矩形 74">
              <a:extLst>
                <a:ext uri="{FF2B5EF4-FFF2-40B4-BE49-F238E27FC236}">
                  <a16:creationId xmlns:a16="http://schemas.microsoft.com/office/drawing/2014/main" id="{6EC734CE-B387-4F47-9F31-87C5A71348A0}"/>
                </a:ext>
              </a:extLst>
            </p:cNvPr>
            <p:cNvSpPr/>
            <p:nvPr/>
          </p:nvSpPr>
          <p:spPr>
            <a:xfrm>
              <a:off x="10694722" y="5969414"/>
              <a:ext cx="690673" cy="2738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8" name="直接箭头连接符 77">
            <a:extLst>
              <a:ext uri="{FF2B5EF4-FFF2-40B4-BE49-F238E27FC236}">
                <a16:creationId xmlns:a16="http://schemas.microsoft.com/office/drawing/2014/main" id="{C89C20E9-3FD3-466B-ADFE-68E297FD8977}"/>
              </a:ext>
            </a:extLst>
          </p:cNvPr>
          <p:cNvCxnSpPr/>
          <p:nvPr/>
        </p:nvCxnSpPr>
        <p:spPr>
          <a:xfrm>
            <a:off x="9269865" y="2575958"/>
            <a:ext cx="312234" cy="5188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5252249D-DF44-4296-A118-D1FE62BAC036}"/>
              </a:ext>
            </a:extLst>
          </p:cNvPr>
          <p:cNvCxnSpPr>
            <a:cxnSpLocks/>
          </p:cNvCxnSpPr>
          <p:nvPr/>
        </p:nvCxnSpPr>
        <p:spPr>
          <a:xfrm flipH="1">
            <a:off x="10212634" y="4198864"/>
            <a:ext cx="257230" cy="6271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3" name="图片 82">
            <a:extLst>
              <a:ext uri="{FF2B5EF4-FFF2-40B4-BE49-F238E27FC236}">
                <a16:creationId xmlns:a16="http://schemas.microsoft.com/office/drawing/2014/main" id="{821606B2-B7D4-426C-BC23-AE3EC346FAC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116163" y="5771401"/>
            <a:ext cx="2924196" cy="557217"/>
          </a:xfrm>
          <a:prstGeom prst="rect">
            <a:avLst/>
          </a:prstGeom>
        </p:spPr>
      </p:pic>
      <p:sp>
        <p:nvSpPr>
          <p:cNvPr id="77" name="文本框 76">
            <a:extLst>
              <a:ext uri="{FF2B5EF4-FFF2-40B4-BE49-F238E27FC236}">
                <a16:creationId xmlns:a16="http://schemas.microsoft.com/office/drawing/2014/main" id="{FD01E1E7-1C47-4064-8C29-076329B55F6B}"/>
              </a:ext>
            </a:extLst>
          </p:cNvPr>
          <p:cNvSpPr txBox="1"/>
          <p:nvPr/>
        </p:nvSpPr>
        <p:spPr>
          <a:xfrm>
            <a:off x="1110734" y="882056"/>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输入层</a:t>
            </a:r>
          </a:p>
        </p:txBody>
      </p:sp>
      <p:sp>
        <p:nvSpPr>
          <p:cNvPr id="80" name="文本框 79">
            <a:extLst>
              <a:ext uri="{FF2B5EF4-FFF2-40B4-BE49-F238E27FC236}">
                <a16:creationId xmlns:a16="http://schemas.microsoft.com/office/drawing/2014/main" id="{14A77EE7-72A8-48DE-8745-49EA91F86B42}"/>
              </a:ext>
            </a:extLst>
          </p:cNvPr>
          <p:cNvSpPr txBox="1"/>
          <p:nvPr/>
        </p:nvSpPr>
        <p:spPr>
          <a:xfrm>
            <a:off x="4656069" y="868838"/>
            <a:ext cx="877163" cy="369332"/>
          </a:xfrm>
          <a:prstGeom prst="rect">
            <a:avLst/>
          </a:prstGeom>
          <a:noFill/>
        </p:spPr>
        <p:txBody>
          <a:bodyPr wrap="none" rtlCol="0">
            <a:spAutoFit/>
          </a:bodyPr>
          <a:lstStyle>
            <a:defPPr>
              <a:defRPr lang="zh-CN"/>
            </a:defPPr>
            <a:lvl1pPr>
              <a:defRPr>
                <a:latin typeface="微软雅黑" panose="020B0503020204020204" pitchFamily="34" charset="-122"/>
                <a:ea typeface="微软雅黑" panose="020B0503020204020204" pitchFamily="34" charset="-122"/>
              </a:defRPr>
            </a:lvl1pPr>
          </a:lstStyle>
          <a:p>
            <a:r>
              <a:rPr lang="zh-CN" altLang="en-US" dirty="0"/>
              <a:t>输出层</a:t>
            </a:r>
          </a:p>
        </p:txBody>
      </p:sp>
      <p:sp>
        <p:nvSpPr>
          <p:cNvPr id="81" name="文本框 80">
            <a:extLst>
              <a:ext uri="{FF2B5EF4-FFF2-40B4-BE49-F238E27FC236}">
                <a16:creationId xmlns:a16="http://schemas.microsoft.com/office/drawing/2014/main" id="{0B53CAD7-681C-4348-A5FF-B3C8D33F6F38}"/>
              </a:ext>
            </a:extLst>
          </p:cNvPr>
          <p:cNvSpPr txBox="1"/>
          <p:nvPr/>
        </p:nvSpPr>
        <p:spPr>
          <a:xfrm>
            <a:off x="2895798" y="855755"/>
            <a:ext cx="877163" cy="369332"/>
          </a:xfrm>
          <a:prstGeom prst="rect">
            <a:avLst/>
          </a:prstGeom>
          <a:noFill/>
        </p:spPr>
        <p:txBody>
          <a:bodyPr wrap="none" rtlCol="0">
            <a:spAutoFit/>
          </a:bodyPr>
          <a:lstStyle>
            <a:defPPr>
              <a:defRPr lang="zh-CN"/>
            </a:defPPr>
            <a:lvl1pPr>
              <a:defRPr>
                <a:latin typeface="微软雅黑" panose="020B0503020204020204" pitchFamily="34" charset="-122"/>
                <a:ea typeface="微软雅黑" panose="020B0503020204020204" pitchFamily="34" charset="-122"/>
              </a:defRPr>
            </a:lvl1pPr>
          </a:lstStyle>
          <a:p>
            <a:r>
              <a:rPr lang="zh-CN" altLang="en-US" dirty="0"/>
              <a:t>隐藏层</a:t>
            </a:r>
          </a:p>
        </p:txBody>
      </p:sp>
    </p:spTree>
    <p:extLst>
      <p:ext uri="{BB962C8B-B14F-4D97-AF65-F5344CB8AC3E}">
        <p14:creationId xmlns:p14="http://schemas.microsoft.com/office/powerpoint/2010/main" val="3535301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fade">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childTnLst>
                                </p:cTn>
                              </p:par>
                              <p:par>
                                <p:cTn id="18" presetID="10" presetClass="entr" presetSubtype="0" fill="hold" nodeType="withEffect">
                                  <p:stCondLst>
                                    <p:cond delay="0"/>
                                  </p:stCondLst>
                                  <p:childTnLst>
                                    <p:set>
                                      <p:cBhvr>
                                        <p:cTn id="19" dur="1" fill="hold">
                                          <p:stCondLst>
                                            <p:cond delay="0"/>
                                          </p:stCondLst>
                                        </p:cTn>
                                        <p:tgtEl>
                                          <p:spTgt spid="72"/>
                                        </p:tgtEl>
                                        <p:attrNameLst>
                                          <p:attrName>style.visibility</p:attrName>
                                        </p:attrNameLst>
                                      </p:cBhvr>
                                      <p:to>
                                        <p:strVal val="visible"/>
                                      </p:to>
                                    </p:set>
                                    <p:animEffect transition="in" filter="fade">
                                      <p:cBhvr>
                                        <p:cTn id="20" dur="500"/>
                                        <p:tgtEl>
                                          <p:spTgt spid="7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78"/>
                                        </p:tgtEl>
                                        <p:attrNameLst>
                                          <p:attrName>style.visibility</p:attrName>
                                        </p:attrNameLst>
                                      </p:cBhvr>
                                      <p:to>
                                        <p:strVal val="visible"/>
                                      </p:to>
                                    </p:set>
                                    <p:animEffect transition="in" filter="wipe(up)">
                                      <p:cBhvr>
                                        <p:cTn id="25" dur="500"/>
                                        <p:tgtEl>
                                          <p:spTgt spid="78"/>
                                        </p:tgtEl>
                                      </p:cBhvr>
                                    </p:animEffect>
                                  </p:childTnLst>
                                </p:cTn>
                              </p:par>
                              <p:par>
                                <p:cTn id="26" presetID="22" presetClass="entr" presetSubtype="1" fill="hold" nodeType="with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wipe(up)">
                                      <p:cBhvr>
                                        <p:cTn id="28" dur="500"/>
                                        <p:tgtEl>
                                          <p:spTgt spid="79"/>
                                        </p:tgtEl>
                                      </p:cBhvr>
                                    </p:animEffect>
                                  </p:childTnLst>
                                </p:cTn>
                              </p:par>
                              <p:par>
                                <p:cTn id="29" presetID="22" presetClass="entr" presetSubtype="1"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wipe(up)">
                                      <p:cBhvr>
                                        <p:cTn id="3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连接符: 肘形 70">
            <a:extLst>
              <a:ext uri="{FF2B5EF4-FFF2-40B4-BE49-F238E27FC236}">
                <a16:creationId xmlns:a16="http://schemas.microsoft.com/office/drawing/2014/main" id="{D688013A-BCFB-4B8D-A6FB-504B9F9BB63F}"/>
              </a:ext>
            </a:extLst>
          </p:cNvPr>
          <p:cNvCxnSpPr>
            <a:cxnSpLocks/>
            <a:endCxn id="67" idx="2"/>
          </p:cNvCxnSpPr>
          <p:nvPr/>
        </p:nvCxnSpPr>
        <p:spPr>
          <a:xfrm rot="16200000" flipV="1">
            <a:off x="3637157" y="3741232"/>
            <a:ext cx="2386364" cy="1594629"/>
          </a:xfrm>
          <a:prstGeom prst="bentConnector3">
            <a:avLst>
              <a:gd name="adj1" fmla="val 0"/>
            </a:avLst>
          </a:prstGeom>
          <a:ln w="7620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连接符: 肘形 5">
            <a:extLst>
              <a:ext uri="{FF2B5EF4-FFF2-40B4-BE49-F238E27FC236}">
                <a16:creationId xmlns:a16="http://schemas.microsoft.com/office/drawing/2014/main" id="{78A03F25-8611-4F5B-A4B1-6EF100D50110}"/>
              </a:ext>
            </a:extLst>
          </p:cNvPr>
          <p:cNvCxnSpPr>
            <a:cxnSpLocks/>
          </p:cNvCxnSpPr>
          <p:nvPr/>
        </p:nvCxnSpPr>
        <p:spPr>
          <a:xfrm rot="16200000" flipH="1">
            <a:off x="5948156" y="2550749"/>
            <a:ext cx="2314062" cy="1505413"/>
          </a:xfrm>
          <a:prstGeom prst="bentConnector3">
            <a:avLst>
              <a:gd name="adj1" fmla="val -598"/>
            </a:avLst>
          </a:prstGeom>
          <a:ln w="7620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F6127098-F0B8-4694-9421-69A1669CC3CA}"/>
              </a:ext>
            </a:extLst>
          </p:cNvPr>
          <p:cNvSpPr txBox="1"/>
          <p:nvPr/>
        </p:nvSpPr>
        <p:spPr>
          <a:xfrm>
            <a:off x="167887" y="167341"/>
            <a:ext cx="2031325"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神经网络</a:t>
            </a:r>
          </a:p>
        </p:txBody>
      </p:sp>
      <p:sp>
        <p:nvSpPr>
          <p:cNvPr id="3" name="矩形: 圆角 2">
            <a:extLst>
              <a:ext uri="{FF2B5EF4-FFF2-40B4-BE49-F238E27FC236}">
                <a16:creationId xmlns:a16="http://schemas.microsoft.com/office/drawing/2014/main" id="{2E26CDC7-EAE7-4E95-B06A-10E5DFB23CFD}"/>
              </a:ext>
            </a:extLst>
          </p:cNvPr>
          <p:cNvSpPr/>
          <p:nvPr/>
        </p:nvSpPr>
        <p:spPr>
          <a:xfrm>
            <a:off x="6742771" y="2587083"/>
            <a:ext cx="2230244" cy="758282"/>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读入输入值</a:t>
            </a:r>
          </a:p>
        </p:txBody>
      </p:sp>
      <p:sp>
        <p:nvSpPr>
          <p:cNvPr id="39" name="矩形: 圆角 38">
            <a:extLst>
              <a:ext uri="{FF2B5EF4-FFF2-40B4-BE49-F238E27FC236}">
                <a16:creationId xmlns:a16="http://schemas.microsoft.com/office/drawing/2014/main" id="{A1BF48D4-7828-4A84-9032-9DEAB4F7F818}"/>
              </a:ext>
            </a:extLst>
          </p:cNvPr>
          <p:cNvSpPr/>
          <p:nvPr/>
        </p:nvSpPr>
        <p:spPr>
          <a:xfrm>
            <a:off x="6742771" y="4460488"/>
            <a:ext cx="2230244" cy="758282"/>
          </a:xfrm>
          <a:prstGeom prst="roundRect">
            <a:avLst/>
          </a:prstGeom>
          <a:solidFill>
            <a:srgbClr val="7030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计算每个神经元输出</a:t>
            </a:r>
          </a:p>
        </p:txBody>
      </p:sp>
      <p:sp>
        <p:nvSpPr>
          <p:cNvPr id="66" name="矩形: 圆角 65">
            <a:extLst>
              <a:ext uri="{FF2B5EF4-FFF2-40B4-BE49-F238E27FC236}">
                <a16:creationId xmlns:a16="http://schemas.microsoft.com/office/drawing/2014/main" id="{DEE73B10-DAD7-4E9E-8EF0-04AE39C1BC30}"/>
              </a:ext>
            </a:extLst>
          </p:cNvPr>
          <p:cNvSpPr/>
          <p:nvPr/>
        </p:nvSpPr>
        <p:spPr>
          <a:xfrm>
            <a:off x="2917902" y="4460486"/>
            <a:ext cx="2230244" cy="758283"/>
          </a:xfrm>
          <a:prstGeom prst="roundRect">
            <a:avLst/>
          </a:prstGeom>
          <a:solidFill>
            <a:srgbClr val="F19C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得到损失函数值</a:t>
            </a:r>
          </a:p>
        </p:txBody>
      </p:sp>
      <p:sp>
        <p:nvSpPr>
          <p:cNvPr id="67" name="矩形: 圆角 66">
            <a:extLst>
              <a:ext uri="{FF2B5EF4-FFF2-40B4-BE49-F238E27FC236}">
                <a16:creationId xmlns:a16="http://schemas.microsoft.com/office/drawing/2014/main" id="{8A1D0AE7-E65C-423E-9330-279FCBFF5C88}"/>
              </a:ext>
            </a:extLst>
          </p:cNvPr>
          <p:cNvSpPr/>
          <p:nvPr/>
        </p:nvSpPr>
        <p:spPr>
          <a:xfrm>
            <a:off x="2917902" y="2587081"/>
            <a:ext cx="2230244" cy="758284"/>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计算梯度</a:t>
            </a:r>
          </a:p>
        </p:txBody>
      </p:sp>
      <p:sp>
        <p:nvSpPr>
          <p:cNvPr id="69" name="矩形: 圆角 68">
            <a:extLst>
              <a:ext uri="{FF2B5EF4-FFF2-40B4-BE49-F238E27FC236}">
                <a16:creationId xmlns:a16="http://schemas.microsoft.com/office/drawing/2014/main" id="{B1695307-51A0-4662-8B2A-7C99C6DC2CCD}"/>
              </a:ext>
            </a:extLst>
          </p:cNvPr>
          <p:cNvSpPr/>
          <p:nvPr/>
        </p:nvSpPr>
        <p:spPr>
          <a:xfrm>
            <a:off x="4980878" y="1142815"/>
            <a:ext cx="2230244" cy="75828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更新网络参数</a:t>
            </a:r>
          </a:p>
        </p:txBody>
      </p:sp>
      <p:cxnSp>
        <p:nvCxnSpPr>
          <p:cNvPr id="70" name="连接符: 肘形 69">
            <a:extLst>
              <a:ext uri="{FF2B5EF4-FFF2-40B4-BE49-F238E27FC236}">
                <a16:creationId xmlns:a16="http://schemas.microsoft.com/office/drawing/2014/main" id="{8BBAFF2E-D8E1-4464-8736-885779B5EB2C}"/>
              </a:ext>
            </a:extLst>
          </p:cNvPr>
          <p:cNvCxnSpPr>
            <a:cxnSpLocks/>
            <a:stCxn id="39" idx="2"/>
          </p:cNvCxnSpPr>
          <p:nvPr/>
        </p:nvCxnSpPr>
        <p:spPr>
          <a:xfrm rot="5400000">
            <a:off x="6848709" y="4722542"/>
            <a:ext cx="512956" cy="1505413"/>
          </a:xfrm>
          <a:prstGeom prst="bentConnector2">
            <a:avLst/>
          </a:prstGeom>
          <a:ln w="7620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连接符: 肘形 71">
            <a:extLst>
              <a:ext uri="{FF2B5EF4-FFF2-40B4-BE49-F238E27FC236}">
                <a16:creationId xmlns:a16="http://schemas.microsoft.com/office/drawing/2014/main" id="{81ED2470-ADE5-480C-B9B8-24ECB17ACBE0}"/>
              </a:ext>
            </a:extLst>
          </p:cNvPr>
          <p:cNvCxnSpPr>
            <a:cxnSpLocks/>
            <a:stCxn id="67" idx="0"/>
          </p:cNvCxnSpPr>
          <p:nvPr/>
        </p:nvCxnSpPr>
        <p:spPr>
          <a:xfrm rot="5400000" flipH="1" flipV="1">
            <a:off x="4554300" y="1602943"/>
            <a:ext cx="462863" cy="1505414"/>
          </a:xfrm>
          <a:prstGeom prst="bentConnector2">
            <a:avLst/>
          </a:prstGeom>
          <a:ln w="7620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49F13786-7839-4AA4-839B-290B1C768440}"/>
              </a:ext>
            </a:extLst>
          </p:cNvPr>
          <p:cNvSpPr/>
          <p:nvPr/>
        </p:nvSpPr>
        <p:spPr>
          <a:xfrm>
            <a:off x="6118302" y="2043463"/>
            <a:ext cx="156117" cy="16150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id="{33EF4FC3-BF71-4D5C-9AE8-0F27919526E3}"/>
              </a:ext>
            </a:extLst>
          </p:cNvPr>
          <p:cNvSpPr/>
          <p:nvPr/>
        </p:nvSpPr>
        <p:spPr>
          <a:xfrm>
            <a:off x="5666683" y="5662123"/>
            <a:ext cx="156117" cy="16150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a:extLst>
              <a:ext uri="{FF2B5EF4-FFF2-40B4-BE49-F238E27FC236}">
                <a16:creationId xmlns:a16="http://schemas.microsoft.com/office/drawing/2014/main" id="{83C1FE79-4EA5-4A64-B28C-25911FD4B93F}"/>
              </a:ext>
            </a:extLst>
          </p:cNvPr>
          <p:cNvCxnSpPr/>
          <p:nvPr/>
        </p:nvCxnSpPr>
        <p:spPr>
          <a:xfrm>
            <a:off x="9935737" y="1639229"/>
            <a:ext cx="0" cy="4184403"/>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714E76CD-58FF-4291-88E0-B0B17A8EDD8B}"/>
              </a:ext>
            </a:extLst>
          </p:cNvPr>
          <p:cNvSpPr txBox="1"/>
          <p:nvPr/>
        </p:nvSpPr>
        <p:spPr>
          <a:xfrm>
            <a:off x="10203366" y="2966221"/>
            <a:ext cx="479502"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正向传播</a:t>
            </a:r>
          </a:p>
        </p:txBody>
      </p:sp>
      <p:cxnSp>
        <p:nvCxnSpPr>
          <p:cNvPr id="74" name="直接箭头连接符 73">
            <a:extLst>
              <a:ext uri="{FF2B5EF4-FFF2-40B4-BE49-F238E27FC236}">
                <a16:creationId xmlns:a16="http://schemas.microsoft.com/office/drawing/2014/main" id="{7E754432-0495-4FE1-9FD5-8171E6AF59A5}"/>
              </a:ext>
            </a:extLst>
          </p:cNvPr>
          <p:cNvCxnSpPr>
            <a:cxnSpLocks/>
          </p:cNvCxnSpPr>
          <p:nvPr/>
        </p:nvCxnSpPr>
        <p:spPr>
          <a:xfrm flipV="1">
            <a:off x="2042537" y="1717288"/>
            <a:ext cx="0" cy="4025589"/>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文本框 74">
            <a:extLst>
              <a:ext uri="{FF2B5EF4-FFF2-40B4-BE49-F238E27FC236}">
                <a16:creationId xmlns:a16="http://schemas.microsoft.com/office/drawing/2014/main" id="{F6B938D4-FBCC-4F44-90EA-DC0259029616}"/>
              </a:ext>
            </a:extLst>
          </p:cNvPr>
          <p:cNvSpPr txBox="1"/>
          <p:nvPr/>
        </p:nvSpPr>
        <p:spPr>
          <a:xfrm>
            <a:off x="1406918" y="2966221"/>
            <a:ext cx="479502"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反向传播</a:t>
            </a:r>
          </a:p>
        </p:txBody>
      </p:sp>
    </p:spTree>
    <p:extLst>
      <p:ext uri="{BB962C8B-B14F-4D97-AF65-F5344CB8AC3E}">
        <p14:creationId xmlns:p14="http://schemas.microsoft.com/office/powerpoint/2010/main" val="3578588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par>
                                <p:cTn id="19" presetID="10" presetClass="entr" presetSubtype="0" fill="hold" nodeType="with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fade">
                                      <p:cBhvr>
                                        <p:cTn id="21" dur="500"/>
                                        <p:tgtEl>
                                          <p:spTgt spid="7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fade">
                                      <p:cBhvr>
                                        <p:cTn id="26" dur="500"/>
                                        <p:tgtEl>
                                          <p:spTgt spid="7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fade">
                                      <p:cBhvr>
                                        <p:cTn id="29" dur="500"/>
                                        <p:tgtEl>
                                          <p:spTgt spid="6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fade">
                                      <p:cBhvr>
                                        <p:cTn id="32" dur="500"/>
                                        <p:tgtEl>
                                          <p:spTgt spid="7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fade">
                                      <p:cBhvr>
                                        <p:cTn id="37" dur="500"/>
                                        <p:tgtEl>
                                          <p:spTgt spid="67"/>
                                        </p:tgtEl>
                                      </p:cBhvr>
                                    </p:animEffect>
                                  </p:childTnLst>
                                </p:cTn>
                              </p:par>
                              <p:par>
                                <p:cTn id="38" presetID="10" presetClass="entr" presetSubtype="0" fill="hold" nodeType="with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fade">
                                      <p:cBhvr>
                                        <p:cTn id="40" dur="500"/>
                                        <p:tgtEl>
                                          <p:spTgt spid="7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fade">
                                      <p:cBhvr>
                                        <p:cTn id="45"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9" grpId="0" animBg="1"/>
      <p:bldP spid="66" grpId="0" animBg="1"/>
      <p:bldP spid="67" grpId="0" animBg="1"/>
      <p:bldP spid="69" grpId="0" animBg="1"/>
      <p:bldP spid="19" grpId="0" animBg="1"/>
      <p:bldP spid="7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F6127098-F0B8-4694-9421-69A1669CC3CA}"/>
              </a:ext>
            </a:extLst>
          </p:cNvPr>
          <p:cNvSpPr txBox="1"/>
          <p:nvPr/>
        </p:nvSpPr>
        <p:spPr>
          <a:xfrm>
            <a:off x="167887" y="167341"/>
            <a:ext cx="2031325"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神经网络</a:t>
            </a:r>
          </a:p>
        </p:txBody>
      </p:sp>
      <p:graphicFrame>
        <p:nvGraphicFramePr>
          <p:cNvPr id="26" name="对象 25">
            <a:extLst>
              <a:ext uri="{FF2B5EF4-FFF2-40B4-BE49-F238E27FC236}">
                <a16:creationId xmlns:a16="http://schemas.microsoft.com/office/drawing/2014/main" id="{A27C669C-EA14-446B-AF4F-1DE7D7F8FC93}"/>
              </a:ext>
            </a:extLst>
          </p:cNvPr>
          <p:cNvGraphicFramePr>
            <a:graphicFrameLocks noChangeAspect="1"/>
          </p:cNvGraphicFramePr>
          <p:nvPr>
            <p:extLst>
              <p:ext uri="{D42A27DB-BD31-4B8C-83A1-F6EECF244321}">
                <p14:modId xmlns:p14="http://schemas.microsoft.com/office/powerpoint/2010/main" val="2642755765"/>
              </p:ext>
            </p:extLst>
          </p:nvPr>
        </p:nvGraphicFramePr>
        <p:xfrm>
          <a:off x="3536950" y="3751656"/>
          <a:ext cx="979488" cy="819150"/>
        </p:xfrm>
        <a:graphic>
          <a:graphicData uri="http://schemas.openxmlformats.org/presentationml/2006/ole">
            <mc:AlternateContent xmlns:mc="http://schemas.openxmlformats.org/markup-compatibility/2006">
              <mc:Choice xmlns:v="urn:schemas-microsoft-com:vml" Requires="v">
                <p:oleObj spid="_x0000_s205014" name="Equation" r:id="rId4" imgW="507960" imgH="457200" progId="Equation.DSMT4">
                  <p:embed/>
                </p:oleObj>
              </mc:Choice>
              <mc:Fallback>
                <p:oleObj name="Equation" r:id="rId4" imgW="507960" imgH="457200" progId="Equation.DSMT4">
                  <p:embed/>
                  <p:pic>
                    <p:nvPicPr>
                      <p:cNvPr id="31" name="对象 30">
                        <a:extLst>
                          <a:ext uri="{FF2B5EF4-FFF2-40B4-BE49-F238E27FC236}">
                            <a16:creationId xmlns:a16="http://schemas.microsoft.com/office/drawing/2014/main" id="{54A0D6C0-07DB-4B3B-A722-0BC9D8FD7FE1}"/>
                          </a:ext>
                        </a:extLst>
                      </p:cNvPr>
                      <p:cNvPicPr/>
                      <p:nvPr/>
                    </p:nvPicPr>
                    <p:blipFill>
                      <a:blip r:embed="rId5"/>
                      <a:stretch>
                        <a:fillRect/>
                      </a:stretch>
                    </p:blipFill>
                    <p:spPr>
                      <a:xfrm>
                        <a:off x="3536950" y="3751656"/>
                        <a:ext cx="979488" cy="819150"/>
                      </a:xfrm>
                      <a:prstGeom prst="rect">
                        <a:avLst/>
                      </a:prstGeom>
                    </p:spPr>
                  </p:pic>
                </p:oleObj>
              </mc:Fallback>
            </mc:AlternateContent>
          </a:graphicData>
        </a:graphic>
      </p:graphicFrame>
      <p:graphicFrame>
        <p:nvGraphicFramePr>
          <p:cNvPr id="27" name="对象 26">
            <a:extLst>
              <a:ext uri="{FF2B5EF4-FFF2-40B4-BE49-F238E27FC236}">
                <a16:creationId xmlns:a16="http://schemas.microsoft.com/office/drawing/2014/main" id="{69409BA3-E392-4BA6-920E-6156149B112D}"/>
              </a:ext>
            </a:extLst>
          </p:cNvPr>
          <p:cNvGraphicFramePr>
            <a:graphicFrameLocks noChangeAspect="1"/>
          </p:cNvGraphicFramePr>
          <p:nvPr>
            <p:extLst>
              <p:ext uri="{D42A27DB-BD31-4B8C-83A1-F6EECF244321}">
                <p14:modId xmlns:p14="http://schemas.microsoft.com/office/powerpoint/2010/main" val="1196231724"/>
              </p:ext>
            </p:extLst>
          </p:nvPr>
        </p:nvGraphicFramePr>
        <p:xfrm>
          <a:off x="3536950" y="5159375"/>
          <a:ext cx="904875" cy="363538"/>
        </p:xfrm>
        <a:graphic>
          <a:graphicData uri="http://schemas.openxmlformats.org/presentationml/2006/ole">
            <mc:AlternateContent xmlns:mc="http://schemas.openxmlformats.org/markup-compatibility/2006">
              <mc:Choice xmlns:v="urn:schemas-microsoft-com:vml" Requires="v">
                <p:oleObj spid="_x0000_s205015" name="Equation" r:id="rId6" imgW="469800" imgH="203040" progId="Equation.DSMT4">
                  <p:embed/>
                </p:oleObj>
              </mc:Choice>
              <mc:Fallback>
                <p:oleObj name="Equation" r:id="rId6" imgW="469800" imgH="203040" progId="Equation.DSMT4">
                  <p:embed/>
                  <p:pic>
                    <p:nvPicPr>
                      <p:cNvPr id="32" name="对象 31">
                        <a:extLst>
                          <a:ext uri="{FF2B5EF4-FFF2-40B4-BE49-F238E27FC236}">
                            <a16:creationId xmlns:a16="http://schemas.microsoft.com/office/drawing/2014/main" id="{748700FB-0EE9-4747-BD93-92E7836C2575}"/>
                          </a:ext>
                        </a:extLst>
                      </p:cNvPr>
                      <p:cNvPicPr/>
                      <p:nvPr/>
                    </p:nvPicPr>
                    <p:blipFill>
                      <a:blip r:embed="rId7"/>
                      <a:stretch>
                        <a:fillRect/>
                      </a:stretch>
                    </p:blipFill>
                    <p:spPr>
                      <a:xfrm>
                        <a:off x="3536950" y="5159375"/>
                        <a:ext cx="904875" cy="363538"/>
                      </a:xfrm>
                      <a:prstGeom prst="rect">
                        <a:avLst/>
                      </a:prstGeom>
                    </p:spPr>
                  </p:pic>
                </p:oleObj>
              </mc:Fallback>
            </mc:AlternateContent>
          </a:graphicData>
        </a:graphic>
      </p:graphicFrame>
      <p:graphicFrame>
        <p:nvGraphicFramePr>
          <p:cNvPr id="28" name="对象 27">
            <a:extLst>
              <a:ext uri="{FF2B5EF4-FFF2-40B4-BE49-F238E27FC236}">
                <a16:creationId xmlns:a16="http://schemas.microsoft.com/office/drawing/2014/main" id="{6F94FD4C-21FD-47E4-A807-A1433D4362ED}"/>
              </a:ext>
            </a:extLst>
          </p:cNvPr>
          <p:cNvGraphicFramePr>
            <a:graphicFrameLocks noChangeAspect="1"/>
          </p:cNvGraphicFramePr>
          <p:nvPr>
            <p:extLst>
              <p:ext uri="{D42A27DB-BD31-4B8C-83A1-F6EECF244321}">
                <p14:modId xmlns:p14="http://schemas.microsoft.com/office/powerpoint/2010/main" val="386994589"/>
              </p:ext>
            </p:extLst>
          </p:nvPr>
        </p:nvGraphicFramePr>
        <p:xfrm>
          <a:off x="7146106" y="3656998"/>
          <a:ext cx="1052513" cy="2454275"/>
        </p:xfrm>
        <a:graphic>
          <a:graphicData uri="http://schemas.openxmlformats.org/presentationml/2006/ole">
            <mc:AlternateContent xmlns:mc="http://schemas.openxmlformats.org/markup-compatibility/2006">
              <mc:Choice xmlns:v="urn:schemas-microsoft-com:vml" Requires="v">
                <p:oleObj spid="_x0000_s205016" name="Equation" r:id="rId8" imgW="545760" imgH="1371600" progId="Equation.DSMT4">
                  <p:embed/>
                </p:oleObj>
              </mc:Choice>
              <mc:Fallback>
                <p:oleObj name="Equation" r:id="rId8" imgW="545760" imgH="1371600" progId="Equation.DSMT4">
                  <p:embed/>
                  <p:pic>
                    <p:nvPicPr>
                      <p:cNvPr id="33" name="对象 32">
                        <a:extLst>
                          <a:ext uri="{FF2B5EF4-FFF2-40B4-BE49-F238E27FC236}">
                            <a16:creationId xmlns:a16="http://schemas.microsoft.com/office/drawing/2014/main" id="{C8ADC357-5FEC-4876-9C38-CD97998BA2F6}"/>
                          </a:ext>
                        </a:extLst>
                      </p:cNvPr>
                      <p:cNvPicPr/>
                      <p:nvPr/>
                    </p:nvPicPr>
                    <p:blipFill>
                      <a:blip r:embed="rId9"/>
                      <a:stretch>
                        <a:fillRect/>
                      </a:stretch>
                    </p:blipFill>
                    <p:spPr>
                      <a:xfrm>
                        <a:off x="7146106" y="3656998"/>
                        <a:ext cx="1052513" cy="2454275"/>
                      </a:xfrm>
                      <a:prstGeom prst="rect">
                        <a:avLst/>
                      </a:prstGeom>
                    </p:spPr>
                  </p:pic>
                </p:oleObj>
              </mc:Fallback>
            </mc:AlternateContent>
          </a:graphicData>
        </a:graphic>
      </p:graphicFrame>
      <p:grpSp>
        <p:nvGrpSpPr>
          <p:cNvPr id="2" name="组合 1">
            <a:extLst>
              <a:ext uri="{FF2B5EF4-FFF2-40B4-BE49-F238E27FC236}">
                <a16:creationId xmlns:a16="http://schemas.microsoft.com/office/drawing/2014/main" id="{879E036F-A1FD-4D42-9232-A857EA5851E0}"/>
              </a:ext>
            </a:extLst>
          </p:cNvPr>
          <p:cNvGrpSpPr/>
          <p:nvPr/>
        </p:nvGrpSpPr>
        <p:grpSpPr>
          <a:xfrm>
            <a:off x="2838535" y="1335087"/>
            <a:ext cx="6228769" cy="1547319"/>
            <a:chOff x="2760477" y="1180006"/>
            <a:chExt cx="6228769" cy="1547319"/>
          </a:xfrm>
        </p:grpSpPr>
        <p:sp>
          <p:nvSpPr>
            <p:cNvPr id="3" name="椭圆 2">
              <a:extLst>
                <a:ext uri="{FF2B5EF4-FFF2-40B4-BE49-F238E27FC236}">
                  <a16:creationId xmlns:a16="http://schemas.microsoft.com/office/drawing/2014/main" id="{0ECF0DB6-E291-44F7-A67F-9DE8F32957CD}"/>
                </a:ext>
              </a:extLst>
            </p:cNvPr>
            <p:cNvSpPr/>
            <p:nvPr/>
          </p:nvSpPr>
          <p:spPr>
            <a:xfrm>
              <a:off x="3788663" y="1347797"/>
              <a:ext cx="482888" cy="4852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A3405B38-98FE-4A8B-845C-DE55F0F05A53}"/>
                </a:ext>
              </a:extLst>
            </p:cNvPr>
            <p:cNvSpPr/>
            <p:nvPr/>
          </p:nvSpPr>
          <p:spPr>
            <a:xfrm>
              <a:off x="3788663" y="2122393"/>
              <a:ext cx="482888" cy="48523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F6CCDF0A-A777-463F-BBC5-A0F4210A8925}"/>
                </a:ext>
              </a:extLst>
            </p:cNvPr>
            <p:cNvSpPr/>
            <p:nvPr/>
          </p:nvSpPr>
          <p:spPr>
            <a:xfrm>
              <a:off x="5526159" y="1363807"/>
              <a:ext cx="482888" cy="4852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D9301B97-5E61-4366-8E9F-DCD50B01F60E}"/>
                </a:ext>
              </a:extLst>
            </p:cNvPr>
            <p:cNvSpPr/>
            <p:nvPr/>
          </p:nvSpPr>
          <p:spPr>
            <a:xfrm>
              <a:off x="5526159" y="2138402"/>
              <a:ext cx="482888" cy="485235"/>
            </a:xfrm>
            <a:prstGeom prst="ellipse">
              <a:avLst/>
            </a:prstGeom>
            <a:solidFill>
              <a:srgbClr val="F19CB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A83C4849-82CB-4F24-B322-C2F4AAAC359E}"/>
                </a:ext>
              </a:extLst>
            </p:cNvPr>
            <p:cNvSpPr/>
            <p:nvPr/>
          </p:nvSpPr>
          <p:spPr>
            <a:xfrm>
              <a:off x="7387384" y="1731458"/>
              <a:ext cx="482888" cy="485235"/>
            </a:xfrm>
            <a:prstGeom prst="ellipse">
              <a:avLst/>
            </a:prstGeom>
            <a:solidFill>
              <a:srgbClr val="57A6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13F9F107-852A-49AB-B823-0AD6D26E289F}"/>
                </a:ext>
              </a:extLst>
            </p:cNvPr>
            <p:cNvCxnSpPr>
              <a:cxnSpLocks/>
              <a:endCxn id="3" idx="2"/>
            </p:cNvCxnSpPr>
            <p:nvPr/>
          </p:nvCxnSpPr>
          <p:spPr>
            <a:xfrm>
              <a:off x="3210905" y="1590414"/>
              <a:ext cx="577758"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D94E9BF5-056B-440D-9CB4-2301B1BA4B44}"/>
                </a:ext>
              </a:extLst>
            </p:cNvPr>
            <p:cNvCxnSpPr>
              <a:cxnSpLocks/>
              <a:endCxn id="4" idx="2"/>
            </p:cNvCxnSpPr>
            <p:nvPr/>
          </p:nvCxnSpPr>
          <p:spPr>
            <a:xfrm>
              <a:off x="3210905" y="2365010"/>
              <a:ext cx="577758"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9167CEEF-DC80-4594-93EF-89C954A7DCFB}"/>
                </a:ext>
              </a:extLst>
            </p:cNvPr>
            <p:cNvCxnSpPr>
              <a:cxnSpLocks/>
              <a:stCxn id="3" idx="6"/>
              <a:endCxn id="5" idx="2"/>
            </p:cNvCxnSpPr>
            <p:nvPr/>
          </p:nvCxnSpPr>
          <p:spPr>
            <a:xfrm>
              <a:off x="4271551" y="1590415"/>
              <a:ext cx="1254608" cy="1601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EFC7669-92B2-4814-A27F-67D85B438E0B}"/>
                </a:ext>
              </a:extLst>
            </p:cNvPr>
            <p:cNvCxnSpPr>
              <a:cxnSpLocks/>
              <a:stCxn id="3" idx="6"/>
              <a:endCxn id="6" idx="2"/>
            </p:cNvCxnSpPr>
            <p:nvPr/>
          </p:nvCxnSpPr>
          <p:spPr>
            <a:xfrm>
              <a:off x="4271551" y="1590415"/>
              <a:ext cx="1254608" cy="79060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EB453E1-628B-4F50-B02C-EFAA3090810E}"/>
                </a:ext>
              </a:extLst>
            </p:cNvPr>
            <p:cNvCxnSpPr>
              <a:cxnSpLocks/>
              <a:stCxn id="4" idx="6"/>
              <a:endCxn id="5" idx="2"/>
            </p:cNvCxnSpPr>
            <p:nvPr/>
          </p:nvCxnSpPr>
          <p:spPr>
            <a:xfrm flipV="1">
              <a:off x="4271551" y="1606425"/>
              <a:ext cx="1254608" cy="75858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052848FE-5686-44F0-A846-B4F5694BEB67}"/>
                </a:ext>
              </a:extLst>
            </p:cNvPr>
            <p:cNvCxnSpPr>
              <a:cxnSpLocks/>
              <a:stCxn id="4" idx="6"/>
              <a:endCxn id="6" idx="2"/>
            </p:cNvCxnSpPr>
            <p:nvPr/>
          </p:nvCxnSpPr>
          <p:spPr>
            <a:xfrm>
              <a:off x="4271551" y="2365011"/>
              <a:ext cx="1254608" cy="1600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1881C82B-852E-45B4-AE98-F6C97B855CEA}"/>
                </a:ext>
              </a:extLst>
            </p:cNvPr>
            <p:cNvCxnSpPr>
              <a:cxnSpLocks/>
              <a:stCxn id="5" idx="6"/>
              <a:endCxn id="7" idx="2"/>
            </p:cNvCxnSpPr>
            <p:nvPr/>
          </p:nvCxnSpPr>
          <p:spPr>
            <a:xfrm>
              <a:off x="6009047" y="1606425"/>
              <a:ext cx="1378337" cy="36765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3E5DE83D-168A-4127-B48C-F4A3C9D5E0E1}"/>
                </a:ext>
              </a:extLst>
            </p:cNvPr>
            <p:cNvCxnSpPr>
              <a:cxnSpLocks/>
              <a:stCxn id="6" idx="6"/>
              <a:endCxn id="7" idx="2"/>
            </p:cNvCxnSpPr>
            <p:nvPr/>
          </p:nvCxnSpPr>
          <p:spPr>
            <a:xfrm flipV="1">
              <a:off x="6009047" y="1974076"/>
              <a:ext cx="1378337" cy="40694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BD7991CD-BF5B-4A01-AB8B-159842E08B46}"/>
                </a:ext>
              </a:extLst>
            </p:cNvPr>
            <p:cNvCxnSpPr>
              <a:cxnSpLocks/>
              <a:stCxn id="7" idx="6"/>
            </p:cNvCxnSpPr>
            <p:nvPr/>
          </p:nvCxnSpPr>
          <p:spPr>
            <a:xfrm>
              <a:off x="7870272" y="1974076"/>
              <a:ext cx="656694"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CFA3135-8427-4D3E-9653-22D9BDFD9EEF}"/>
                    </a:ext>
                  </a:extLst>
                </p:cNvPr>
                <p:cNvSpPr txBox="1"/>
                <p:nvPr/>
              </p:nvSpPr>
              <p:spPr>
                <a:xfrm>
                  <a:off x="2760478" y="1389011"/>
                  <a:ext cx="323097" cy="320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zh-CN" altLang="en-US" sz="2800" i="0">
                                <a:latin typeface="Cambria Math" panose="02040503050406030204" pitchFamily="18" charset="0"/>
                              </a:rPr>
                              <m:t>1</m:t>
                            </m:r>
                          </m:sub>
                        </m:sSub>
                      </m:oMath>
                    </m:oMathPara>
                  </a14:m>
                  <a:endParaRPr lang="zh-CN" altLang="en-US" dirty="0"/>
                </a:p>
              </p:txBody>
            </p:sp>
          </mc:Choice>
          <mc:Fallback xmlns="">
            <p:sp>
              <p:nvSpPr>
                <p:cNvPr id="17" name="文本框 16">
                  <a:extLst>
                    <a:ext uri="{FF2B5EF4-FFF2-40B4-BE49-F238E27FC236}">
                      <a16:creationId xmlns:a16="http://schemas.microsoft.com/office/drawing/2014/main" id="{5CFA3135-8427-4D3E-9653-22D9BDFD9EEF}"/>
                    </a:ext>
                  </a:extLst>
                </p:cNvPr>
                <p:cNvSpPr txBox="1">
                  <a:spLocks noRot="1" noChangeAspect="1" noMove="1" noResize="1" noEditPoints="1" noAdjustHandles="1" noChangeArrowheads="1" noChangeShapeType="1" noTextEdit="1"/>
                </p:cNvSpPr>
                <p:nvPr/>
              </p:nvSpPr>
              <p:spPr>
                <a:xfrm>
                  <a:off x="2760478" y="1389011"/>
                  <a:ext cx="323097" cy="320955"/>
                </a:xfrm>
                <a:prstGeom prst="rect">
                  <a:avLst/>
                </a:prstGeom>
                <a:blipFill>
                  <a:blip r:embed="rId10"/>
                  <a:stretch>
                    <a:fillRect b="-28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EA5DFC5E-BB93-4765-A361-761495A3418C}"/>
                    </a:ext>
                  </a:extLst>
                </p:cNvPr>
                <p:cNvSpPr txBox="1"/>
                <p:nvPr/>
              </p:nvSpPr>
              <p:spPr>
                <a:xfrm>
                  <a:off x="2760477" y="2216693"/>
                  <a:ext cx="329343" cy="3209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𝑥</m:t>
                            </m:r>
                          </m:e>
                          <m:sub>
                            <m:r>
                              <a:rPr lang="en-US" altLang="zh-CN" sz="2800" i="1" smtClean="0">
                                <a:latin typeface="Cambria Math" panose="02040503050406030204" pitchFamily="18" charset="0"/>
                              </a:rPr>
                              <m:t>2</m:t>
                            </m:r>
                          </m:sub>
                        </m:sSub>
                      </m:oMath>
                    </m:oMathPara>
                  </a14:m>
                  <a:endParaRPr lang="zh-CN" altLang="en-US" dirty="0"/>
                </a:p>
              </p:txBody>
            </p:sp>
          </mc:Choice>
          <mc:Fallback xmlns="">
            <p:sp>
              <p:nvSpPr>
                <p:cNvPr id="18" name="文本框 17">
                  <a:extLst>
                    <a:ext uri="{FF2B5EF4-FFF2-40B4-BE49-F238E27FC236}">
                      <a16:creationId xmlns:a16="http://schemas.microsoft.com/office/drawing/2014/main" id="{EA5DFC5E-BB93-4765-A361-761495A3418C}"/>
                    </a:ext>
                  </a:extLst>
                </p:cNvPr>
                <p:cNvSpPr txBox="1">
                  <a:spLocks noRot="1" noChangeAspect="1" noMove="1" noResize="1" noEditPoints="1" noAdjustHandles="1" noChangeArrowheads="1" noChangeShapeType="1" noTextEdit="1"/>
                </p:cNvSpPr>
                <p:nvPr/>
              </p:nvSpPr>
              <p:spPr>
                <a:xfrm>
                  <a:off x="2760477" y="2216693"/>
                  <a:ext cx="329343" cy="320955"/>
                </a:xfrm>
                <a:prstGeom prst="rect">
                  <a:avLst/>
                </a:prstGeom>
                <a:blipFill>
                  <a:blip r:embed="rId11"/>
                  <a:stretch>
                    <a:fillRect b="-28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9" name="对象 18">
                  <a:extLst>
                    <a:ext uri="{FF2B5EF4-FFF2-40B4-BE49-F238E27FC236}">
                      <a16:creationId xmlns:a16="http://schemas.microsoft.com/office/drawing/2014/main" id="{3FEB1171-A0DC-421F-948A-8F170FE0786A}"/>
                    </a:ext>
                  </a:extLst>
                </p:cNvPr>
                <p:cNvGraphicFramePr>
                  <a:graphicFrameLocks noChangeAspect="1"/>
                </p:cNvGraphicFramePr>
                <p:nvPr>
                  <p:extLst>
                    <p:ext uri="{D42A27DB-BD31-4B8C-83A1-F6EECF244321}">
                      <p14:modId xmlns:p14="http://schemas.microsoft.com/office/powerpoint/2010/main" val="56312904"/>
                    </p:ext>
                  </p:extLst>
                </p:nvPr>
              </p:nvGraphicFramePr>
              <p:xfrm>
                <a:off x="4698968" y="1180006"/>
                <a:ext cx="344303" cy="410655"/>
              </p:xfrm>
              <a:graphic>
                <a:graphicData uri="http://schemas.openxmlformats.org/presentationml/2006/ole">
                  <mc:AlternateContent>
                    <mc:Choice xmlns:v="urn:schemas-microsoft-com:vml" Requires="v">
                      <p:oleObj spid="_x0000_s205017" name="Equation" r:id="rId12" imgW="177480" imgH="228600" progId="Equation.DSMT4">
                        <p:embed/>
                      </p:oleObj>
                    </mc:Choice>
                    <mc:Fallback>
                      <p:oleObj name="Equation" r:id="rId12" imgW="177480" imgH="228600" progId="Equation.DSMT4">
                        <p:embed/>
                        <p:pic>
                          <p:nvPicPr>
                            <p:cNvPr id="2" name="对象 1">
                              <a:extLst>
                                <a:ext uri="{FF2B5EF4-FFF2-40B4-BE49-F238E27FC236}">
                                  <a16:creationId xmlns:a16="http://schemas.microsoft.com/office/drawing/2014/main" id="{4FFB48C2-5D02-4AC7-8C3B-51A08932B4E2}"/>
                                </a:ext>
                              </a:extLst>
                            </p:cNvPr>
                            <p:cNvPicPr/>
                            <p:nvPr/>
                          </p:nvPicPr>
                          <p:blipFill>
                            <a:blip r:embed="rId13"/>
                            <a:stretch>
                              <a:fillRect/>
                            </a:stretch>
                          </p:blipFill>
                          <p:spPr>
                            <a:xfrm>
                              <a:off x="4698968" y="1180006"/>
                              <a:ext cx="344303" cy="410655"/>
                            </a:xfrm>
                            <a:prstGeom prst="rect">
                              <a:avLst/>
                            </a:prstGeom>
                          </p:spPr>
                        </p:pic>
                      </p:oleObj>
                    </mc:Fallback>
                  </mc:AlternateContent>
                </a:graphicData>
              </a:graphic>
            </p:graphicFrame>
          </mc:Choice>
          <mc:Fallback xmlns="">
            <p:graphicFrame>
              <p:nvGraphicFramePr>
                <p:cNvPr id="19" name="对象 18">
                  <a:extLst>
                    <a:ext uri="{FF2B5EF4-FFF2-40B4-BE49-F238E27FC236}">
                      <a16:creationId xmlns:a16="http://schemas.microsoft.com/office/drawing/2014/main" id="{3FEB1171-A0DC-421F-948A-8F170FE0786A}"/>
                    </a:ext>
                  </a:extLst>
                </p:cNvPr>
                <p:cNvGraphicFramePr>
                  <a:graphicFrameLocks noChangeAspect="1"/>
                </p:cNvGraphicFramePr>
                <p:nvPr>
                  <p:extLst>
                    <p:ext uri="{D42A27DB-BD31-4B8C-83A1-F6EECF244321}">
                      <p14:modId xmlns:p14="http://schemas.microsoft.com/office/powerpoint/2010/main" val="2179814837"/>
                    </p:ext>
                  </p:extLst>
                </p:nvPr>
              </p:nvGraphicFramePr>
              <p:xfrm>
                <a:off x="4698968" y="1180006"/>
                <a:ext cx="344303" cy="410655"/>
              </p:xfrm>
              <a:graphic>
                <a:graphicData uri="http://schemas.openxmlformats.org/presentationml/2006/ole">
                  <mc:AlternateContent>
                    <mc:Choice xmlns:v="urn:schemas-microsoft-com:vml" Requires="v">
                      <p:oleObj spid="_x0000_s124192" name="Equation" r:id="rId14" imgW="177480" imgH="228600" progId="Equation.DSMT4">
                        <p:embed/>
                      </p:oleObj>
                    </mc:Choice>
                    <mc:Fallback>
                      <p:oleObj name="Equation" r:id="rId14" imgW="177480" imgH="228600" progId="Equation.DSMT4">
                        <p:embed/>
                        <p:pic>
                          <p:nvPicPr>
                            <p:cNvPr id="2" name="对象 1">
                              <a:extLst>
                                <a:ext uri="{FF2B5EF4-FFF2-40B4-BE49-F238E27FC236}">
                                  <a16:creationId xmlns:a16="http://schemas.microsoft.com/office/drawing/2014/main" id="{4FFB48C2-5D02-4AC7-8C3B-51A08932B4E2}"/>
                                </a:ext>
                              </a:extLst>
                            </p:cNvPr>
                            <p:cNvPicPr/>
                            <p:nvPr/>
                          </p:nvPicPr>
                          <p:blipFill>
                            <a:blip r:embed="rId15"/>
                            <a:stretch>
                              <a:fillRect/>
                            </a:stretch>
                          </p:blipFill>
                          <p:spPr>
                            <a:xfrm>
                              <a:off x="4698968" y="1180006"/>
                              <a:ext cx="344303" cy="410655"/>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20" name="对象 19">
                  <a:extLst>
                    <a:ext uri="{FF2B5EF4-FFF2-40B4-BE49-F238E27FC236}">
                      <a16:creationId xmlns:a16="http://schemas.microsoft.com/office/drawing/2014/main" id="{66315892-898C-42F7-B609-31BB244B8FE0}"/>
                    </a:ext>
                  </a:extLst>
                </p:cNvPr>
                <p:cNvGraphicFramePr>
                  <a:graphicFrameLocks noChangeAspect="1"/>
                </p:cNvGraphicFramePr>
                <p:nvPr>
                  <p:extLst>
                    <p:ext uri="{D42A27DB-BD31-4B8C-83A1-F6EECF244321}">
                      <p14:modId xmlns:p14="http://schemas.microsoft.com/office/powerpoint/2010/main" val="2551255794"/>
                    </p:ext>
                  </p:extLst>
                </p:nvPr>
              </p:nvGraphicFramePr>
              <p:xfrm>
                <a:off x="5130800" y="1627188"/>
                <a:ext cx="369888" cy="411162"/>
              </p:xfrm>
              <a:graphic>
                <a:graphicData uri="http://schemas.openxmlformats.org/presentationml/2006/ole">
                  <mc:AlternateContent>
                    <mc:Choice xmlns:v="urn:schemas-microsoft-com:vml" Requires="v">
                      <p:oleObj spid="_x0000_s205018" name="Equation" r:id="rId16" imgW="190440" imgH="228600" progId="Equation.DSMT4">
                        <p:embed/>
                      </p:oleObj>
                    </mc:Choice>
                    <mc:Fallback>
                      <p:oleObj name="Equation" r:id="rId16" imgW="190440" imgH="228600" progId="Equation.DSMT4">
                        <p:embed/>
                        <p:pic>
                          <p:nvPicPr>
                            <p:cNvPr id="25" name="对象 24">
                              <a:extLst>
                                <a:ext uri="{FF2B5EF4-FFF2-40B4-BE49-F238E27FC236}">
                                  <a16:creationId xmlns:a16="http://schemas.microsoft.com/office/drawing/2014/main" id="{61EE576C-080E-49F1-8859-5978ADC894B9}"/>
                                </a:ext>
                              </a:extLst>
                            </p:cNvPr>
                            <p:cNvPicPr/>
                            <p:nvPr/>
                          </p:nvPicPr>
                          <p:blipFill>
                            <a:blip r:embed="rId17"/>
                            <a:stretch>
                              <a:fillRect/>
                            </a:stretch>
                          </p:blipFill>
                          <p:spPr>
                            <a:xfrm>
                              <a:off x="5130800" y="1627188"/>
                              <a:ext cx="369888" cy="411162"/>
                            </a:xfrm>
                            <a:prstGeom prst="rect">
                              <a:avLst/>
                            </a:prstGeom>
                          </p:spPr>
                        </p:pic>
                      </p:oleObj>
                    </mc:Fallback>
                  </mc:AlternateContent>
                </a:graphicData>
              </a:graphic>
            </p:graphicFrame>
          </mc:Choice>
          <mc:Fallback xmlns="">
            <p:graphicFrame>
              <p:nvGraphicFramePr>
                <p:cNvPr id="20" name="对象 19">
                  <a:extLst>
                    <a:ext uri="{FF2B5EF4-FFF2-40B4-BE49-F238E27FC236}">
                      <a16:creationId xmlns:a16="http://schemas.microsoft.com/office/drawing/2014/main" id="{66315892-898C-42F7-B609-31BB244B8FE0}"/>
                    </a:ext>
                  </a:extLst>
                </p:cNvPr>
                <p:cNvGraphicFramePr>
                  <a:graphicFrameLocks noChangeAspect="1"/>
                </p:cNvGraphicFramePr>
                <p:nvPr>
                  <p:extLst>
                    <p:ext uri="{D42A27DB-BD31-4B8C-83A1-F6EECF244321}">
                      <p14:modId xmlns:p14="http://schemas.microsoft.com/office/powerpoint/2010/main" val="1273503452"/>
                    </p:ext>
                  </p:extLst>
                </p:nvPr>
              </p:nvGraphicFramePr>
              <p:xfrm>
                <a:off x="5130800" y="1627188"/>
                <a:ext cx="369888" cy="411162"/>
              </p:xfrm>
              <a:graphic>
                <a:graphicData uri="http://schemas.openxmlformats.org/presentationml/2006/ole">
                  <mc:AlternateContent>
                    <mc:Choice xmlns:v="urn:schemas-microsoft-com:vml" Requires="v">
                      <p:oleObj spid="_x0000_s124193" name="Equation" r:id="rId18" imgW="190440" imgH="228600" progId="Equation.DSMT4">
                        <p:embed/>
                      </p:oleObj>
                    </mc:Choice>
                    <mc:Fallback>
                      <p:oleObj name="Equation" r:id="rId18" imgW="190440" imgH="228600" progId="Equation.DSMT4">
                        <p:embed/>
                        <p:pic>
                          <p:nvPicPr>
                            <p:cNvPr id="25" name="对象 24">
                              <a:extLst>
                                <a:ext uri="{FF2B5EF4-FFF2-40B4-BE49-F238E27FC236}">
                                  <a16:creationId xmlns:a16="http://schemas.microsoft.com/office/drawing/2014/main" id="{61EE576C-080E-49F1-8859-5978ADC894B9}"/>
                                </a:ext>
                              </a:extLst>
                            </p:cNvPr>
                            <p:cNvPicPr/>
                            <p:nvPr/>
                          </p:nvPicPr>
                          <p:blipFill>
                            <a:blip r:embed="rId19"/>
                            <a:stretch>
                              <a:fillRect/>
                            </a:stretch>
                          </p:blipFill>
                          <p:spPr>
                            <a:xfrm>
                              <a:off x="5130800" y="1627188"/>
                              <a:ext cx="369888"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21" name="对象 20">
                  <a:extLst>
                    <a:ext uri="{FF2B5EF4-FFF2-40B4-BE49-F238E27FC236}">
                      <a16:creationId xmlns:a16="http://schemas.microsoft.com/office/drawing/2014/main" id="{A2CA1C13-A796-4B95-8D93-E4ABDE519766}"/>
                    </a:ext>
                  </a:extLst>
                </p:cNvPr>
                <p:cNvGraphicFramePr>
                  <a:graphicFrameLocks noChangeAspect="1"/>
                </p:cNvGraphicFramePr>
                <p:nvPr>
                  <p:extLst>
                    <p:ext uri="{D42A27DB-BD31-4B8C-83A1-F6EECF244321}">
                      <p14:modId xmlns:p14="http://schemas.microsoft.com/office/powerpoint/2010/main" val="3124108229"/>
                    </p:ext>
                  </p:extLst>
                </p:nvPr>
              </p:nvGraphicFramePr>
              <p:xfrm>
                <a:off x="5113338" y="1897063"/>
                <a:ext cx="368300" cy="411162"/>
              </p:xfrm>
              <a:graphic>
                <a:graphicData uri="http://schemas.openxmlformats.org/presentationml/2006/ole">
                  <mc:AlternateContent>
                    <mc:Choice xmlns:v="urn:schemas-microsoft-com:vml" Requires="v">
                      <p:oleObj spid="_x0000_s205019" name="Equation" r:id="rId20" imgW="190440" imgH="228600" progId="Equation.DSMT4">
                        <p:embed/>
                      </p:oleObj>
                    </mc:Choice>
                    <mc:Fallback>
                      <p:oleObj name="Equation" r:id="rId20" imgW="190440" imgH="228600" progId="Equation.DSMT4">
                        <p:embed/>
                        <p:pic>
                          <p:nvPicPr>
                            <p:cNvPr id="26" name="对象 25">
                              <a:extLst>
                                <a:ext uri="{FF2B5EF4-FFF2-40B4-BE49-F238E27FC236}">
                                  <a16:creationId xmlns:a16="http://schemas.microsoft.com/office/drawing/2014/main" id="{0C0A5496-3A3A-4F52-B7A8-33F95E7AD64A}"/>
                                </a:ext>
                              </a:extLst>
                            </p:cNvPr>
                            <p:cNvPicPr/>
                            <p:nvPr/>
                          </p:nvPicPr>
                          <p:blipFill>
                            <a:blip r:embed="rId21"/>
                            <a:stretch>
                              <a:fillRect/>
                            </a:stretch>
                          </p:blipFill>
                          <p:spPr>
                            <a:xfrm>
                              <a:off x="5113338" y="1897063"/>
                              <a:ext cx="368300" cy="411162"/>
                            </a:xfrm>
                            <a:prstGeom prst="rect">
                              <a:avLst/>
                            </a:prstGeom>
                          </p:spPr>
                        </p:pic>
                      </p:oleObj>
                    </mc:Fallback>
                  </mc:AlternateContent>
                </a:graphicData>
              </a:graphic>
            </p:graphicFrame>
          </mc:Choice>
          <mc:Fallback xmlns="">
            <p:graphicFrame>
              <p:nvGraphicFramePr>
                <p:cNvPr id="21" name="对象 20">
                  <a:extLst>
                    <a:ext uri="{FF2B5EF4-FFF2-40B4-BE49-F238E27FC236}">
                      <a16:creationId xmlns:a16="http://schemas.microsoft.com/office/drawing/2014/main" id="{A2CA1C13-A796-4B95-8D93-E4ABDE519766}"/>
                    </a:ext>
                  </a:extLst>
                </p:cNvPr>
                <p:cNvGraphicFramePr>
                  <a:graphicFrameLocks noChangeAspect="1"/>
                </p:cNvGraphicFramePr>
                <p:nvPr>
                  <p:extLst>
                    <p:ext uri="{D42A27DB-BD31-4B8C-83A1-F6EECF244321}">
                      <p14:modId xmlns:p14="http://schemas.microsoft.com/office/powerpoint/2010/main" val="1904778773"/>
                    </p:ext>
                  </p:extLst>
                </p:nvPr>
              </p:nvGraphicFramePr>
              <p:xfrm>
                <a:off x="5113338" y="1897063"/>
                <a:ext cx="368300" cy="411162"/>
              </p:xfrm>
              <a:graphic>
                <a:graphicData uri="http://schemas.openxmlformats.org/presentationml/2006/ole">
                  <mc:AlternateContent>
                    <mc:Choice xmlns:v="urn:schemas-microsoft-com:vml" Requires="v">
                      <p:oleObj spid="_x0000_s124194" name="Equation" r:id="rId22" imgW="190440" imgH="228600" progId="Equation.DSMT4">
                        <p:embed/>
                      </p:oleObj>
                    </mc:Choice>
                    <mc:Fallback>
                      <p:oleObj name="Equation" r:id="rId22" imgW="190440" imgH="228600" progId="Equation.DSMT4">
                        <p:embed/>
                        <p:pic>
                          <p:nvPicPr>
                            <p:cNvPr id="26" name="对象 25">
                              <a:extLst>
                                <a:ext uri="{FF2B5EF4-FFF2-40B4-BE49-F238E27FC236}">
                                  <a16:creationId xmlns:a16="http://schemas.microsoft.com/office/drawing/2014/main" id="{0C0A5496-3A3A-4F52-B7A8-33F95E7AD64A}"/>
                                </a:ext>
                              </a:extLst>
                            </p:cNvPr>
                            <p:cNvPicPr/>
                            <p:nvPr/>
                          </p:nvPicPr>
                          <p:blipFill>
                            <a:blip r:embed="rId23"/>
                            <a:stretch>
                              <a:fillRect/>
                            </a:stretch>
                          </p:blipFill>
                          <p:spPr>
                            <a:xfrm>
                              <a:off x="5113338" y="1897063"/>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22" name="对象 21">
                  <a:extLst>
                    <a:ext uri="{FF2B5EF4-FFF2-40B4-BE49-F238E27FC236}">
                      <a16:creationId xmlns:a16="http://schemas.microsoft.com/office/drawing/2014/main" id="{31A00A87-258F-4CDD-905F-98456296546B}"/>
                    </a:ext>
                  </a:extLst>
                </p:cNvPr>
                <p:cNvGraphicFramePr>
                  <a:graphicFrameLocks noChangeAspect="1"/>
                </p:cNvGraphicFramePr>
                <p:nvPr>
                  <p:extLst>
                    <p:ext uri="{D42A27DB-BD31-4B8C-83A1-F6EECF244321}">
                      <p14:modId xmlns:p14="http://schemas.microsoft.com/office/powerpoint/2010/main" val="3816347472"/>
                    </p:ext>
                  </p:extLst>
                </p:nvPr>
              </p:nvGraphicFramePr>
              <p:xfrm>
                <a:off x="4711700" y="2316163"/>
                <a:ext cx="368300" cy="411162"/>
              </p:xfrm>
              <a:graphic>
                <a:graphicData uri="http://schemas.openxmlformats.org/presentationml/2006/ole">
                  <mc:AlternateContent>
                    <mc:Choice xmlns:v="urn:schemas-microsoft-com:vml" Requires="v">
                      <p:oleObj spid="_x0000_s205020" name="Equation" r:id="rId24" imgW="190440" imgH="228600" progId="Equation.DSMT4">
                        <p:embed/>
                      </p:oleObj>
                    </mc:Choice>
                    <mc:Fallback>
                      <p:oleObj name="Equation" r:id="rId24" imgW="190440" imgH="228600" progId="Equation.DSMT4">
                        <p:embed/>
                        <p:pic>
                          <p:nvPicPr>
                            <p:cNvPr id="27" name="对象 26">
                              <a:extLst>
                                <a:ext uri="{FF2B5EF4-FFF2-40B4-BE49-F238E27FC236}">
                                  <a16:creationId xmlns:a16="http://schemas.microsoft.com/office/drawing/2014/main" id="{673E9B76-3756-45DF-B7DC-1247DD49450B}"/>
                                </a:ext>
                              </a:extLst>
                            </p:cNvPr>
                            <p:cNvPicPr/>
                            <p:nvPr/>
                          </p:nvPicPr>
                          <p:blipFill>
                            <a:blip r:embed="rId25"/>
                            <a:stretch>
                              <a:fillRect/>
                            </a:stretch>
                          </p:blipFill>
                          <p:spPr>
                            <a:xfrm>
                              <a:off x="4711700" y="2316163"/>
                              <a:ext cx="368300" cy="411162"/>
                            </a:xfrm>
                            <a:prstGeom prst="rect">
                              <a:avLst/>
                            </a:prstGeom>
                          </p:spPr>
                        </p:pic>
                      </p:oleObj>
                    </mc:Fallback>
                  </mc:AlternateContent>
                </a:graphicData>
              </a:graphic>
            </p:graphicFrame>
          </mc:Choice>
          <mc:Fallback xmlns="">
            <p:graphicFrame>
              <p:nvGraphicFramePr>
                <p:cNvPr id="22" name="对象 21">
                  <a:extLst>
                    <a:ext uri="{FF2B5EF4-FFF2-40B4-BE49-F238E27FC236}">
                      <a16:creationId xmlns:a16="http://schemas.microsoft.com/office/drawing/2014/main" id="{31A00A87-258F-4CDD-905F-98456296546B}"/>
                    </a:ext>
                  </a:extLst>
                </p:cNvPr>
                <p:cNvGraphicFramePr>
                  <a:graphicFrameLocks noChangeAspect="1"/>
                </p:cNvGraphicFramePr>
                <p:nvPr>
                  <p:extLst>
                    <p:ext uri="{D42A27DB-BD31-4B8C-83A1-F6EECF244321}">
                      <p14:modId xmlns:p14="http://schemas.microsoft.com/office/powerpoint/2010/main" val="3634349632"/>
                    </p:ext>
                  </p:extLst>
                </p:nvPr>
              </p:nvGraphicFramePr>
              <p:xfrm>
                <a:off x="4711700" y="2316163"/>
                <a:ext cx="368300" cy="411162"/>
              </p:xfrm>
              <a:graphic>
                <a:graphicData uri="http://schemas.openxmlformats.org/presentationml/2006/ole">
                  <mc:AlternateContent>
                    <mc:Choice xmlns:v="urn:schemas-microsoft-com:vml" Requires="v">
                      <p:oleObj spid="_x0000_s124195" name="Equation" r:id="rId26" imgW="190440" imgH="228600" progId="Equation.DSMT4">
                        <p:embed/>
                      </p:oleObj>
                    </mc:Choice>
                    <mc:Fallback>
                      <p:oleObj name="Equation" r:id="rId26" imgW="190440" imgH="228600" progId="Equation.DSMT4">
                        <p:embed/>
                        <p:pic>
                          <p:nvPicPr>
                            <p:cNvPr id="27" name="对象 26">
                              <a:extLst>
                                <a:ext uri="{FF2B5EF4-FFF2-40B4-BE49-F238E27FC236}">
                                  <a16:creationId xmlns:a16="http://schemas.microsoft.com/office/drawing/2014/main" id="{673E9B76-3756-45DF-B7DC-1247DD49450B}"/>
                                </a:ext>
                              </a:extLst>
                            </p:cNvPr>
                            <p:cNvPicPr/>
                            <p:nvPr/>
                          </p:nvPicPr>
                          <p:blipFill>
                            <a:blip r:embed="rId27"/>
                            <a:stretch>
                              <a:fillRect/>
                            </a:stretch>
                          </p:blipFill>
                          <p:spPr>
                            <a:xfrm>
                              <a:off x="4711700" y="2316163"/>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23" name="对象 22">
                  <a:extLst>
                    <a:ext uri="{FF2B5EF4-FFF2-40B4-BE49-F238E27FC236}">
                      <a16:creationId xmlns:a16="http://schemas.microsoft.com/office/drawing/2014/main" id="{DFE9EABF-C12D-48DC-B5F6-11CF31ACA5A1}"/>
                    </a:ext>
                  </a:extLst>
                </p:cNvPr>
                <p:cNvGraphicFramePr>
                  <a:graphicFrameLocks noChangeAspect="1"/>
                </p:cNvGraphicFramePr>
                <p:nvPr>
                  <p:extLst>
                    <p:ext uri="{D42A27DB-BD31-4B8C-83A1-F6EECF244321}">
                      <p14:modId xmlns:p14="http://schemas.microsoft.com/office/powerpoint/2010/main" val="2123078769"/>
                    </p:ext>
                  </p:extLst>
                </p:nvPr>
              </p:nvGraphicFramePr>
              <p:xfrm>
                <a:off x="6546540" y="1379089"/>
                <a:ext cx="368300" cy="411162"/>
              </p:xfrm>
              <a:graphic>
                <a:graphicData uri="http://schemas.openxmlformats.org/presentationml/2006/ole">
                  <mc:AlternateContent>
                    <mc:Choice xmlns:v="urn:schemas-microsoft-com:vml" Requires="v">
                      <p:oleObj spid="_x0000_s205021" name="Equation" r:id="rId28" imgW="190440" imgH="228600" progId="Equation.DSMT4">
                        <p:embed/>
                      </p:oleObj>
                    </mc:Choice>
                    <mc:Fallback>
                      <p:oleObj name="Equation" r:id="rId28" imgW="190440" imgH="228600" progId="Equation.DSMT4">
                        <p:embed/>
                        <p:pic>
                          <p:nvPicPr>
                            <p:cNvPr id="28" name="对象 27">
                              <a:extLst>
                                <a:ext uri="{FF2B5EF4-FFF2-40B4-BE49-F238E27FC236}">
                                  <a16:creationId xmlns:a16="http://schemas.microsoft.com/office/drawing/2014/main" id="{3DC7C563-2352-495F-9B42-90224EBB9FFD}"/>
                                </a:ext>
                              </a:extLst>
                            </p:cNvPr>
                            <p:cNvPicPr/>
                            <p:nvPr/>
                          </p:nvPicPr>
                          <p:blipFill>
                            <a:blip r:embed="rId29"/>
                            <a:stretch>
                              <a:fillRect/>
                            </a:stretch>
                          </p:blipFill>
                          <p:spPr>
                            <a:xfrm>
                              <a:off x="6546540" y="1379089"/>
                              <a:ext cx="368300" cy="411162"/>
                            </a:xfrm>
                            <a:prstGeom prst="rect">
                              <a:avLst/>
                            </a:prstGeom>
                          </p:spPr>
                        </p:pic>
                      </p:oleObj>
                    </mc:Fallback>
                  </mc:AlternateContent>
                </a:graphicData>
              </a:graphic>
            </p:graphicFrame>
          </mc:Choice>
          <mc:Fallback xmlns="">
            <p:graphicFrame>
              <p:nvGraphicFramePr>
                <p:cNvPr id="23" name="对象 22">
                  <a:extLst>
                    <a:ext uri="{FF2B5EF4-FFF2-40B4-BE49-F238E27FC236}">
                      <a16:creationId xmlns:a16="http://schemas.microsoft.com/office/drawing/2014/main" id="{DFE9EABF-C12D-48DC-B5F6-11CF31ACA5A1}"/>
                    </a:ext>
                  </a:extLst>
                </p:cNvPr>
                <p:cNvGraphicFramePr>
                  <a:graphicFrameLocks noChangeAspect="1"/>
                </p:cNvGraphicFramePr>
                <p:nvPr>
                  <p:extLst>
                    <p:ext uri="{D42A27DB-BD31-4B8C-83A1-F6EECF244321}">
                      <p14:modId xmlns:p14="http://schemas.microsoft.com/office/powerpoint/2010/main" val="3857810206"/>
                    </p:ext>
                  </p:extLst>
                </p:nvPr>
              </p:nvGraphicFramePr>
              <p:xfrm>
                <a:off x="6546540" y="1379089"/>
                <a:ext cx="368300" cy="411162"/>
              </p:xfrm>
              <a:graphic>
                <a:graphicData uri="http://schemas.openxmlformats.org/presentationml/2006/ole">
                  <mc:AlternateContent>
                    <mc:Choice xmlns:v="urn:schemas-microsoft-com:vml" Requires="v">
                      <p:oleObj spid="_x0000_s124196" name="Equation" r:id="rId30" imgW="190440" imgH="228600" progId="Equation.DSMT4">
                        <p:embed/>
                      </p:oleObj>
                    </mc:Choice>
                    <mc:Fallback>
                      <p:oleObj name="Equation" r:id="rId30" imgW="190440" imgH="228600" progId="Equation.DSMT4">
                        <p:embed/>
                        <p:pic>
                          <p:nvPicPr>
                            <p:cNvPr id="28" name="对象 27">
                              <a:extLst>
                                <a:ext uri="{FF2B5EF4-FFF2-40B4-BE49-F238E27FC236}">
                                  <a16:creationId xmlns:a16="http://schemas.microsoft.com/office/drawing/2014/main" id="{3DC7C563-2352-495F-9B42-90224EBB9FFD}"/>
                                </a:ext>
                              </a:extLst>
                            </p:cNvPr>
                            <p:cNvPicPr/>
                            <p:nvPr/>
                          </p:nvPicPr>
                          <p:blipFill>
                            <a:blip r:embed="rId31"/>
                            <a:stretch>
                              <a:fillRect/>
                            </a:stretch>
                          </p:blipFill>
                          <p:spPr>
                            <a:xfrm>
                              <a:off x="6546540" y="1379089"/>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24" name="对象 23">
                  <a:extLst>
                    <a:ext uri="{FF2B5EF4-FFF2-40B4-BE49-F238E27FC236}">
                      <a16:creationId xmlns:a16="http://schemas.microsoft.com/office/drawing/2014/main" id="{F97F2D41-DB02-41CD-BC9C-A83217E4C4E8}"/>
                    </a:ext>
                  </a:extLst>
                </p:cNvPr>
                <p:cNvGraphicFramePr>
                  <a:graphicFrameLocks noChangeAspect="1"/>
                </p:cNvGraphicFramePr>
                <p:nvPr>
                  <p:extLst>
                    <p:ext uri="{D42A27DB-BD31-4B8C-83A1-F6EECF244321}">
                      <p14:modId xmlns:p14="http://schemas.microsoft.com/office/powerpoint/2010/main" val="2319598473"/>
                    </p:ext>
                  </p:extLst>
                </p:nvPr>
              </p:nvGraphicFramePr>
              <p:xfrm>
                <a:off x="6532700" y="2195982"/>
                <a:ext cx="368300" cy="411162"/>
              </p:xfrm>
              <a:graphic>
                <a:graphicData uri="http://schemas.openxmlformats.org/presentationml/2006/ole">
                  <mc:AlternateContent>
                    <mc:Choice xmlns:v="urn:schemas-microsoft-com:vml" Requires="v">
                      <p:oleObj spid="_x0000_s205022" name="Equation" r:id="rId32" imgW="190440" imgH="228600" progId="Equation.DSMT4">
                        <p:embed/>
                      </p:oleObj>
                    </mc:Choice>
                    <mc:Fallback>
                      <p:oleObj name="Equation" r:id="rId32" imgW="190440" imgH="228600" progId="Equation.DSMT4">
                        <p:embed/>
                        <p:pic>
                          <p:nvPicPr>
                            <p:cNvPr id="29" name="对象 28">
                              <a:extLst>
                                <a:ext uri="{FF2B5EF4-FFF2-40B4-BE49-F238E27FC236}">
                                  <a16:creationId xmlns:a16="http://schemas.microsoft.com/office/drawing/2014/main" id="{80755699-056B-477E-94C0-188C86BF2FE6}"/>
                                </a:ext>
                              </a:extLst>
                            </p:cNvPr>
                            <p:cNvPicPr/>
                            <p:nvPr/>
                          </p:nvPicPr>
                          <p:blipFill>
                            <a:blip r:embed="rId33"/>
                            <a:stretch>
                              <a:fillRect/>
                            </a:stretch>
                          </p:blipFill>
                          <p:spPr>
                            <a:xfrm>
                              <a:off x="6532700" y="2195982"/>
                              <a:ext cx="368300" cy="411162"/>
                            </a:xfrm>
                            <a:prstGeom prst="rect">
                              <a:avLst/>
                            </a:prstGeom>
                          </p:spPr>
                        </p:pic>
                      </p:oleObj>
                    </mc:Fallback>
                  </mc:AlternateContent>
                </a:graphicData>
              </a:graphic>
            </p:graphicFrame>
          </mc:Choice>
          <mc:Fallback xmlns="">
            <p:graphicFrame>
              <p:nvGraphicFramePr>
                <p:cNvPr id="24" name="对象 23">
                  <a:extLst>
                    <a:ext uri="{FF2B5EF4-FFF2-40B4-BE49-F238E27FC236}">
                      <a16:creationId xmlns:a16="http://schemas.microsoft.com/office/drawing/2014/main" id="{F97F2D41-DB02-41CD-BC9C-A83217E4C4E8}"/>
                    </a:ext>
                  </a:extLst>
                </p:cNvPr>
                <p:cNvGraphicFramePr>
                  <a:graphicFrameLocks noChangeAspect="1"/>
                </p:cNvGraphicFramePr>
                <p:nvPr>
                  <p:extLst>
                    <p:ext uri="{D42A27DB-BD31-4B8C-83A1-F6EECF244321}">
                      <p14:modId xmlns:p14="http://schemas.microsoft.com/office/powerpoint/2010/main" val="345445933"/>
                    </p:ext>
                  </p:extLst>
                </p:nvPr>
              </p:nvGraphicFramePr>
              <p:xfrm>
                <a:off x="6532700" y="2195982"/>
                <a:ext cx="368300" cy="411162"/>
              </p:xfrm>
              <a:graphic>
                <a:graphicData uri="http://schemas.openxmlformats.org/presentationml/2006/ole">
                  <mc:AlternateContent>
                    <mc:Choice xmlns:v="urn:schemas-microsoft-com:vml" Requires="v">
                      <p:oleObj spid="_x0000_s124197" name="Equation" r:id="rId34" imgW="190440" imgH="228600" progId="Equation.DSMT4">
                        <p:embed/>
                      </p:oleObj>
                    </mc:Choice>
                    <mc:Fallback>
                      <p:oleObj name="Equation" r:id="rId34" imgW="190440" imgH="228600" progId="Equation.DSMT4">
                        <p:embed/>
                        <p:pic>
                          <p:nvPicPr>
                            <p:cNvPr id="29" name="对象 28">
                              <a:extLst>
                                <a:ext uri="{FF2B5EF4-FFF2-40B4-BE49-F238E27FC236}">
                                  <a16:creationId xmlns:a16="http://schemas.microsoft.com/office/drawing/2014/main" id="{80755699-056B-477E-94C0-188C86BF2FE6}"/>
                                </a:ext>
                              </a:extLst>
                            </p:cNvPr>
                            <p:cNvPicPr/>
                            <p:nvPr/>
                          </p:nvPicPr>
                          <p:blipFill>
                            <a:blip r:embed="rId35"/>
                            <a:stretch>
                              <a:fillRect/>
                            </a:stretch>
                          </p:blipFill>
                          <p:spPr>
                            <a:xfrm>
                              <a:off x="6532700" y="2195982"/>
                              <a:ext cx="368300" cy="41116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64B2AF3A-233D-4A6A-8382-FDB3BE76C955}"/>
                    </a:ext>
                  </a:extLst>
                </p:cNvPr>
                <p:cNvSpPr txBox="1"/>
                <p:nvPr/>
              </p:nvSpPr>
              <p:spPr>
                <a:xfrm>
                  <a:off x="8506358" y="1801401"/>
                  <a:ext cx="48288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zh-CN" altLang="en-US" b="1" i="1" smtClean="0">
                                <a:solidFill>
                                  <a:srgbClr val="836967"/>
                                </a:solidFill>
                                <a:latin typeface="Cambria Math" panose="02040503050406030204" pitchFamily="18" charset="0"/>
                              </a:rPr>
                            </m:ctrlPr>
                          </m:sSupPr>
                          <m:e>
                            <m:r>
                              <a:rPr lang="zh-CN" altLang="en-US" b="1" i="1">
                                <a:latin typeface="Cambria Math" panose="02040503050406030204" pitchFamily="18" charset="0"/>
                              </a:rPr>
                              <m:t>𝒚</m:t>
                            </m:r>
                          </m:e>
                          <m:sup>
                            <m:r>
                              <a:rPr lang="zh-CN" altLang="en-US" b="1" i="0">
                                <a:latin typeface="Cambria Math" panose="02040503050406030204" pitchFamily="18" charset="0"/>
                              </a:rPr>
                              <m:t>′</m:t>
                            </m:r>
                          </m:sup>
                        </m:sSup>
                      </m:oMath>
                    </m:oMathPara>
                  </a14:m>
                  <a:endParaRPr lang="zh-CN" altLang="en-US" b="1" dirty="0"/>
                </a:p>
              </p:txBody>
            </p:sp>
          </mc:Choice>
          <mc:Fallback xmlns="">
            <p:sp>
              <p:nvSpPr>
                <p:cNvPr id="25" name="文本框 24">
                  <a:extLst>
                    <a:ext uri="{FF2B5EF4-FFF2-40B4-BE49-F238E27FC236}">
                      <a16:creationId xmlns:a16="http://schemas.microsoft.com/office/drawing/2014/main" id="{64B2AF3A-233D-4A6A-8382-FDB3BE76C955}"/>
                    </a:ext>
                  </a:extLst>
                </p:cNvPr>
                <p:cNvSpPr txBox="1">
                  <a:spLocks noRot="1" noChangeAspect="1" noMove="1" noResize="1" noEditPoints="1" noAdjustHandles="1" noChangeArrowheads="1" noChangeShapeType="1" noTextEdit="1"/>
                </p:cNvSpPr>
                <p:nvPr/>
              </p:nvSpPr>
              <p:spPr>
                <a:xfrm>
                  <a:off x="8506358" y="1801401"/>
                  <a:ext cx="482888" cy="276999"/>
                </a:xfrm>
                <a:prstGeom prst="rect">
                  <a:avLst/>
                </a:prstGeom>
                <a:blipFill>
                  <a:blip r:embed="rId36"/>
                  <a:stretch>
                    <a:fillRect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9" name="对象 28">
                  <a:extLst>
                    <a:ext uri="{FF2B5EF4-FFF2-40B4-BE49-F238E27FC236}">
                      <a16:creationId xmlns:a16="http://schemas.microsoft.com/office/drawing/2014/main" id="{40FB71F4-9871-48C7-B746-DF5430CD3FFB}"/>
                    </a:ext>
                  </a:extLst>
                </p:cNvPr>
                <p:cNvGraphicFramePr>
                  <a:graphicFrameLocks noChangeAspect="1"/>
                </p:cNvGraphicFramePr>
                <p:nvPr>
                  <p:extLst>
                    <p:ext uri="{D42A27DB-BD31-4B8C-83A1-F6EECF244321}">
                      <p14:modId xmlns:p14="http://schemas.microsoft.com/office/powerpoint/2010/main" val="284942060"/>
                    </p:ext>
                  </p:extLst>
                </p:nvPr>
              </p:nvGraphicFramePr>
              <p:xfrm>
                <a:off x="5573449" y="1423121"/>
                <a:ext cx="442913" cy="433388"/>
              </p:xfrm>
              <a:graphic>
                <a:graphicData uri="http://schemas.openxmlformats.org/presentationml/2006/ole">
                  <mc:AlternateContent>
                    <mc:Choice xmlns:v="urn:schemas-microsoft-com:vml" Requires="v">
                      <p:oleObj spid="_x0000_s205023" name="Equation" r:id="rId37" imgW="228600" imgH="241200" progId="Equation.DSMT4">
                        <p:embed/>
                      </p:oleObj>
                    </mc:Choice>
                    <mc:Fallback>
                      <p:oleObj name="Equation" r:id="rId37" imgW="228600" imgH="241200" progId="Equation.DSMT4">
                        <p:embed/>
                        <p:pic>
                          <p:nvPicPr>
                            <p:cNvPr id="34" name="对象 33">
                              <a:extLst>
                                <a:ext uri="{FF2B5EF4-FFF2-40B4-BE49-F238E27FC236}">
                                  <a16:creationId xmlns:a16="http://schemas.microsoft.com/office/drawing/2014/main" id="{5D9BCBD4-DCE5-4CAB-86CB-C4820057136A}"/>
                                </a:ext>
                              </a:extLst>
                            </p:cNvPr>
                            <p:cNvPicPr/>
                            <p:nvPr/>
                          </p:nvPicPr>
                          <p:blipFill>
                            <a:blip r:embed="rId38"/>
                            <a:stretch>
                              <a:fillRect/>
                            </a:stretch>
                          </p:blipFill>
                          <p:spPr>
                            <a:xfrm>
                              <a:off x="5573449" y="1423121"/>
                              <a:ext cx="442913" cy="433388"/>
                            </a:xfrm>
                            <a:prstGeom prst="rect">
                              <a:avLst/>
                            </a:prstGeom>
                          </p:spPr>
                        </p:pic>
                      </p:oleObj>
                    </mc:Fallback>
                  </mc:AlternateContent>
                </a:graphicData>
              </a:graphic>
            </p:graphicFrame>
          </mc:Choice>
          <mc:Fallback xmlns="">
            <p:graphicFrame>
              <p:nvGraphicFramePr>
                <p:cNvPr id="29" name="对象 28">
                  <a:extLst>
                    <a:ext uri="{FF2B5EF4-FFF2-40B4-BE49-F238E27FC236}">
                      <a16:creationId xmlns:a16="http://schemas.microsoft.com/office/drawing/2014/main" id="{40FB71F4-9871-48C7-B746-DF5430CD3FFB}"/>
                    </a:ext>
                  </a:extLst>
                </p:cNvPr>
                <p:cNvGraphicFramePr>
                  <a:graphicFrameLocks noChangeAspect="1"/>
                </p:cNvGraphicFramePr>
                <p:nvPr>
                  <p:extLst>
                    <p:ext uri="{D42A27DB-BD31-4B8C-83A1-F6EECF244321}">
                      <p14:modId xmlns:p14="http://schemas.microsoft.com/office/powerpoint/2010/main" val="2826260466"/>
                    </p:ext>
                  </p:extLst>
                </p:nvPr>
              </p:nvGraphicFramePr>
              <p:xfrm>
                <a:off x="5573449" y="1423121"/>
                <a:ext cx="442913" cy="433388"/>
              </p:xfrm>
              <a:graphic>
                <a:graphicData uri="http://schemas.openxmlformats.org/presentationml/2006/ole">
                  <mc:AlternateContent>
                    <mc:Choice xmlns:v="urn:schemas-microsoft-com:vml" Requires="v">
                      <p:oleObj spid="_x0000_s124198" name="Equation" r:id="rId39" imgW="228600" imgH="241200" progId="Equation.DSMT4">
                        <p:embed/>
                      </p:oleObj>
                    </mc:Choice>
                    <mc:Fallback>
                      <p:oleObj name="Equation" r:id="rId39" imgW="228600" imgH="241200" progId="Equation.DSMT4">
                        <p:embed/>
                        <p:pic>
                          <p:nvPicPr>
                            <p:cNvPr id="34" name="对象 33">
                              <a:extLst>
                                <a:ext uri="{FF2B5EF4-FFF2-40B4-BE49-F238E27FC236}">
                                  <a16:creationId xmlns:a16="http://schemas.microsoft.com/office/drawing/2014/main" id="{5D9BCBD4-DCE5-4CAB-86CB-C4820057136A}"/>
                                </a:ext>
                              </a:extLst>
                            </p:cNvPr>
                            <p:cNvPicPr/>
                            <p:nvPr/>
                          </p:nvPicPr>
                          <p:blipFill>
                            <a:blip r:embed="rId40"/>
                            <a:stretch>
                              <a:fillRect/>
                            </a:stretch>
                          </p:blipFill>
                          <p:spPr>
                            <a:xfrm>
                              <a:off x="5573449" y="1423121"/>
                              <a:ext cx="442913" cy="433388"/>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30" name="对象 29">
                  <a:extLst>
                    <a:ext uri="{FF2B5EF4-FFF2-40B4-BE49-F238E27FC236}">
                      <a16:creationId xmlns:a16="http://schemas.microsoft.com/office/drawing/2014/main" id="{071A31F7-9351-4497-945E-5F99847D39B7}"/>
                    </a:ext>
                  </a:extLst>
                </p:cNvPr>
                <p:cNvGraphicFramePr>
                  <a:graphicFrameLocks noChangeAspect="1"/>
                </p:cNvGraphicFramePr>
                <p:nvPr>
                  <p:extLst>
                    <p:ext uri="{D42A27DB-BD31-4B8C-83A1-F6EECF244321}">
                      <p14:modId xmlns:p14="http://schemas.microsoft.com/office/powerpoint/2010/main" val="2611195160"/>
                    </p:ext>
                  </p:extLst>
                </p:nvPr>
              </p:nvGraphicFramePr>
              <p:xfrm>
                <a:off x="5562378" y="2171538"/>
                <a:ext cx="442913" cy="433388"/>
              </p:xfrm>
              <a:graphic>
                <a:graphicData uri="http://schemas.openxmlformats.org/presentationml/2006/ole">
                  <mc:AlternateContent>
                    <mc:Choice xmlns:v="urn:schemas-microsoft-com:vml" Requires="v">
                      <p:oleObj spid="_x0000_s205024" name="Equation" r:id="rId41" imgW="228600" imgH="241200" progId="Equation.DSMT4">
                        <p:embed/>
                      </p:oleObj>
                    </mc:Choice>
                    <mc:Fallback>
                      <p:oleObj name="Equation" r:id="rId41" imgW="228600" imgH="241200" progId="Equation.DSMT4">
                        <p:embed/>
                        <p:pic>
                          <p:nvPicPr>
                            <p:cNvPr id="36" name="对象 35">
                              <a:extLst>
                                <a:ext uri="{FF2B5EF4-FFF2-40B4-BE49-F238E27FC236}">
                                  <a16:creationId xmlns:a16="http://schemas.microsoft.com/office/drawing/2014/main" id="{C2C776C2-24AE-4C2E-ACC1-3436938442AC}"/>
                                </a:ext>
                              </a:extLst>
                            </p:cNvPr>
                            <p:cNvPicPr/>
                            <p:nvPr/>
                          </p:nvPicPr>
                          <p:blipFill>
                            <a:blip r:embed="rId42"/>
                            <a:stretch>
                              <a:fillRect/>
                            </a:stretch>
                          </p:blipFill>
                          <p:spPr>
                            <a:xfrm>
                              <a:off x="5562378" y="2171538"/>
                              <a:ext cx="442913" cy="433388"/>
                            </a:xfrm>
                            <a:prstGeom prst="rect">
                              <a:avLst/>
                            </a:prstGeom>
                          </p:spPr>
                        </p:pic>
                      </p:oleObj>
                    </mc:Fallback>
                  </mc:AlternateContent>
                </a:graphicData>
              </a:graphic>
            </p:graphicFrame>
          </mc:Choice>
          <mc:Fallback xmlns="">
            <p:graphicFrame>
              <p:nvGraphicFramePr>
                <p:cNvPr id="30" name="对象 29">
                  <a:extLst>
                    <a:ext uri="{FF2B5EF4-FFF2-40B4-BE49-F238E27FC236}">
                      <a16:creationId xmlns:a16="http://schemas.microsoft.com/office/drawing/2014/main" id="{071A31F7-9351-4497-945E-5F99847D39B7}"/>
                    </a:ext>
                  </a:extLst>
                </p:cNvPr>
                <p:cNvGraphicFramePr>
                  <a:graphicFrameLocks noChangeAspect="1"/>
                </p:cNvGraphicFramePr>
                <p:nvPr>
                  <p:extLst>
                    <p:ext uri="{D42A27DB-BD31-4B8C-83A1-F6EECF244321}">
                      <p14:modId xmlns:p14="http://schemas.microsoft.com/office/powerpoint/2010/main" val="619886592"/>
                    </p:ext>
                  </p:extLst>
                </p:nvPr>
              </p:nvGraphicFramePr>
              <p:xfrm>
                <a:off x="5562378" y="2171538"/>
                <a:ext cx="442913" cy="433388"/>
              </p:xfrm>
              <a:graphic>
                <a:graphicData uri="http://schemas.openxmlformats.org/presentationml/2006/ole">
                  <mc:AlternateContent>
                    <mc:Choice xmlns:v="urn:schemas-microsoft-com:vml" Requires="v">
                      <p:oleObj spid="_x0000_s124199" name="Equation" r:id="rId43" imgW="228600" imgH="241200" progId="Equation.DSMT4">
                        <p:embed/>
                      </p:oleObj>
                    </mc:Choice>
                    <mc:Fallback>
                      <p:oleObj name="Equation" r:id="rId43" imgW="228600" imgH="241200" progId="Equation.DSMT4">
                        <p:embed/>
                        <p:pic>
                          <p:nvPicPr>
                            <p:cNvPr id="36" name="对象 35">
                              <a:extLst>
                                <a:ext uri="{FF2B5EF4-FFF2-40B4-BE49-F238E27FC236}">
                                  <a16:creationId xmlns:a16="http://schemas.microsoft.com/office/drawing/2014/main" id="{C2C776C2-24AE-4C2E-ACC1-3436938442AC}"/>
                                </a:ext>
                              </a:extLst>
                            </p:cNvPr>
                            <p:cNvPicPr/>
                            <p:nvPr/>
                          </p:nvPicPr>
                          <p:blipFill>
                            <a:blip r:embed="rId44"/>
                            <a:stretch>
                              <a:fillRect/>
                            </a:stretch>
                          </p:blipFill>
                          <p:spPr>
                            <a:xfrm>
                              <a:off x="5562378" y="2171538"/>
                              <a:ext cx="442913" cy="433388"/>
                            </a:xfrm>
                            <a:prstGeom prst="rect">
                              <a:avLst/>
                            </a:prstGeom>
                          </p:spPr>
                        </p:pic>
                      </p:oleObj>
                    </mc:Fallback>
                  </mc:AlternateContent>
                </a:graphicData>
              </a:graphic>
            </p:graphicFrame>
          </mc:Fallback>
        </mc:AlternateContent>
      </p:grpSp>
      <p:sp>
        <p:nvSpPr>
          <p:cNvPr id="31" name="文本框 30">
            <a:extLst>
              <a:ext uri="{FF2B5EF4-FFF2-40B4-BE49-F238E27FC236}">
                <a16:creationId xmlns:a16="http://schemas.microsoft.com/office/drawing/2014/main" id="{A9B72090-0167-4ADA-8829-60AEC66FEEC6}"/>
              </a:ext>
            </a:extLst>
          </p:cNvPr>
          <p:cNvSpPr txBox="1"/>
          <p:nvPr/>
        </p:nvSpPr>
        <p:spPr>
          <a:xfrm>
            <a:off x="4441825" y="958931"/>
            <a:ext cx="2852063" cy="338554"/>
          </a:xfrm>
          <a:prstGeom prst="rect">
            <a:avLst/>
          </a:prstGeom>
          <a:noFill/>
        </p:spPr>
        <p:txBody>
          <a:bodyPr wrap="none" rtlCol="0">
            <a:spAutoFit/>
          </a:bodyPr>
          <a:lstStyle/>
          <a:p>
            <a:r>
              <a:rPr lang="zh-CN" altLang="en-US" sz="1600" b="1" dirty="0">
                <a:latin typeface="微软雅黑" panose="020B0503020204020204" pitchFamily="34" charset="-122"/>
                <a:ea typeface="微软雅黑" panose="020B0503020204020204" pitchFamily="34" charset="-122"/>
              </a:rPr>
              <a:t>只包含一个隐藏层的神经网络</a:t>
            </a:r>
          </a:p>
        </p:txBody>
      </p:sp>
      <p:sp>
        <p:nvSpPr>
          <p:cNvPr id="32" name="文本框 31">
            <a:extLst>
              <a:ext uri="{FF2B5EF4-FFF2-40B4-BE49-F238E27FC236}">
                <a16:creationId xmlns:a16="http://schemas.microsoft.com/office/drawing/2014/main" id="{D0961BF5-3765-46AD-83C0-E1B9A47B44A2}"/>
              </a:ext>
            </a:extLst>
          </p:cNvPr>
          <p:cNvSpPr txBox="1"/>
          <p:nvPr/>
        </p:nvSpPr>
        <p:spPr>
          <a:xfrm>
            <a:off x="2444184" y="3274294"/>
            <a:ext cx="3262432"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数据集中样本的特征有两个维度</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现在取出一个数据，该数据每个维度的值为：</a:t>
            </a:r>
          </a:p>
        </p:txBody>
      </p:sp>
      <p:sp>
        <p:nvSpPr>
          <p:cNvPr id="34" name="文本框 33">
            <a:extLst>
              <a:ext uri="{FF2B5EF4-FFF2-40B4-BE49-F238E27FC236}">
                <a16:creationId xmlns:a16="http://schemas.microsoft.com/office/drawing/2014/main" id="{A0B4E453-8368-49DC-818E-1798B0B4B549}"/>
              </a:ext>
            </a:extLst>
          </p:cNvPr>
          <p:cNvSpPr txBox="1"/>
          <p:nvPr/>
        </p:nvSpPr>
        <p:spPr>
          <a:xfrm>
            <a:off x="2479614" y="4725397"/>
            <a:ext cx="1415772"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样本的真实值为：</a:t>
            </a:r>
          </a:p>
        </p:txBody>
      </p:sp>
      <p:sp>
        <p:nvSpPr>
          <p:cNvPr id="36" name="文本框 35">
            <a:extLst>
              <a:ext uri="{FF2B5EF4-FFF2-40B4-BE49-F238E27FC236}">
                <a16:creationId xmlns:a16="http://schemas.microsoft.com/office/drawing/2014/main" id="{44160083-8BF2-4E43-9C30-1717693E52A5}"/>
              </a:ext>
            </a:extLst>
          </p:cNvPr>
          <p:cNvSpPr txBox="1"/>
          <p:nvPr/>
        </p:nvSpPr>
        <p:spPr>
          <a:xfrm>
            <a:off x="6553091" y="3123545"/>
            <a:ext cx="2031325" cy="461665"/>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随机初始化神经网络的参数</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如下所示：</a:t>
            </a:r>
          </a:p>
        </p:txBody>
      </p:sp>
    </p:spTree>
    <p:extLst>
      <p:ext uri="{BB962C8B-B14F-4D97-AF65-F5344CB8AC3E}">
        <p14:creationId xmlns:p14="http://schemas.microsoft.com/office/powerpoint/2010/main" val="32223154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p:cNvSpPr/>
          <p:nvPr/>
        </p:nvSpPr>
        <p:spPr>
          <a:xfrm>
            <a:off x="0" y="3755463"/>
            <a:ext cx="12192000" cy="518887"/>
          </a:xfrm>
          <a:prstGeom prst="rect">
            <a:avLst/>
          </a:prstGeom>
          <a:solidFill>
            <a:srgbClr val="57A6F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矩形 76"/>
          <p:cNvSpPr/>
          <p:nvPr/>
        </p:nvSpPr>
        <p:spPr>
          <a:xfrm>
            <a:off x="0" y="2741320"/>
            <a:ext cx="12192000" cy="12125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6600" b="1" dirty="0">
                <a:solidFill>
                  <a:schemeClr val="bg1"/>
                </a:solidFill>
                <a:latin typeface="Times New Roman" panose="02020603050405020304" pitchFamily="18" charset="0"/>
                <a:cs typeface="Times New Roman" panose="02020603050405020304" pitchFamily="18" charset="0"/>
              </a:rPr>
              <a:t>谢谢！</a:t>
            </a:r>
          </a:p>
        </p:txBody>
      </p:sp>
      <p:sp>
        <p:nvSpPr>
          <p:cNvPr id="78" name="矩形 77"/>
          <p:cNvSpPr/>
          <p:nvPr/>
        </p:nvSpPr>
        <p:spPr>
          <a:xfrm>
            <a:off x="11717843" y="2357070"/>
            <a:ext cx="370602"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11509554" y="2168809"/>
            <a:ext cx="187501" cy="18826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1AC91F0-D2EF-8549-AC45-9102F78E8AD1}"/>
              </a:ext>
            </a:extLst>
          </p:cNvPr>
          <p:cNvSpPr/>
          <p:nvPr/>
        </p:nvSpPr>
        <p:spPr>
          <a:xfrm>
            <a:off x="9752481" y="5595611"/>
            <a:ext cx="914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 name="文本框 6">
            <a:extLst>
              <a:ext uri="{FF2B5EF4-FFF2-40B4-BE49-F238E27FC236}">
                <a16:creationId xmlns:a16="http://schemas.microsoft.com/office/drawing/2014/main" id="{F8DC6ABF-0E89-4205-9580-D384E9512786}"/>
              </a:ext>
            </a:extLst>
          </p:cNvPr>
          <p:cNvSpPr txBox="1"/>
          <p:nvPr/>
        </p:nvSpPr>
        <p:spPr>
          <a:xfrm>
            <a:off x="1800044" y="1907199"/>
            <a:ext cx="8931216"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https://github.com/nikoHu/NueralNetworkTutorial</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038668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75451</TotalTime>
  <Words>399</Words>
  <Application>Microsoft Office PowerPoint</Application>
  <PresentationFormat>宽屏</PresentationFormat>
  <Paragraphs>39</Paragraphs>
  <Slides>5</Slides>
  <Notes>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5</vt:i4>
      </vt:variant>
    </vt:vector>
  </HeadingPairs>
  <TitlesOfParts>
    <vt:vector size="14" baseType="lpstr">
      <vt:lpstr>等线</vt:lpstr>
      <vt:lpstr>微软雅黑</vt:lpstr>
      <vt:lpstr>Arial</vt:lpstr>
      <vt:lpstr>Calibri</vt:lpstr>
      <vt:lpstr>Calibri Light</vt:lpstr>
      <vt:lpstr>Cambria Math</vt:lpstr>
      <vt:lpstr>Times New Roman</vt:lpstr>
      <vt:lpstr>Office 主题​​</vt:lpstr>
      <vt:lpstr>Equation</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nikoHu</cp:lastModifiedBy>
  <cp:revision>3733</cp:revision>
  <dcterms:created xsi:type="dcterms:W3CDTF">2018-10-08T09:28:09Z</dcterms:created>
  <dcterms:modified xsi:type="dcterms:W3CDTF">2023-08-19T01:37:04Z</dcterms:modified>
</cp:coreProperties>
</file>