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9"/>
  </p:notesMasterIdLst>
  <p:handoutMasterIdLst>
    <p:handoutMasterId r:id="rId10"/>
  </p:handoutMasterIdLst>
  <p:sldIdLst>
    <p:sldId id="256" r:id="rId2"/>
    <p:sldId id="589" r:id="rId3"/>
    <p:sldId id="592" r:id="rId4"/>
    <p:sldId id="594" r:id="rId5"/>
    <p:sldId id="591" r:id="rId6"/>
    <p:sldId id="595" r:id="rId7"/>
    <p:sldId id="547"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pad" initials="T" lastIdx="14" clrIdx="0">
    <p:extLst>
      <p:ext uri="{19B8F6BF-5375-455C-9EA6-DF929625EA0E}">
        <p15:presenceInfo xmlns:p15="http://schemas.microsoft.com/office/powerpoint/2012/main" userId="Thinkp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CCE2"/>
    <a:srgbClr val="F19CB1"/>
    <a:srgbClr val="FFFFFF"/>
    <a:srgbClr val="57A6F0"/>
    <a:srgbClr val="F1824C"/>
    <a:srgbClr val="FF0000"/>
    <a:srgbClr val="5B9BD5"/>
    <a:srgbClr val="FF5050"/>
    <a:srgbClr val="0174F0"/>
    <a:srgbClr val="FF96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48" autoAdjust="0"/>
    <p:restoredTop sz="75899" autoAdjust="0"/>
  </p:normalViewPr>
  <p:slideViewPr>
    <p:cSldViewPr snapToGrid="0">
      <p:cViewPr varScale="1">
        <p:scale>
          <a:sx n="83" d="100"/>
          <a:sy n="83" d="100"/>
        </p:scale>
        <p:origin x="384" y="5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9" d="100"/>
          <a:sy n="79" d="100"/>
        </p:scale>
        <p:origin x="199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1.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5.wmf"/><Relationship Id="rId2" Type="http://schemas.openxmlformats.org/officeDocument/2006/relationships/image" Target="../media/image11.wmf"/><Relationship Id="rId1" Type="http://schemas.openxmlformats.org/officeDocument/2006/relationships/image" Target="../media/image1.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2F3F678-9BF0-C245-BE2A-F422DED85A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8138A66-8F0C-B34F-9656-AF17158658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1AB3A1-152B-484C-BAF1-660FA93EE99E}" type="datetimeFigureOut">
              <a:rPr kumimoji="1" lang="zh-CN" altLang="en-US" smtClean="0"/>
              <a:t>2023/8/27</a:t>
            </a:fld>
            <a:endParaRPr kumimoji="1" lang="zh-CN" altLang="en-US"/>
          </a:p>
        </p:txBody>
      </p:sp>
      <p:sp>
        <p:nvSpPr>
          <p:cNvPr id="4" name="页脚占位符 3">
            <a:extLst>
              <a:ext uri="{FF2B5EF4-FFF2-40B4-BE49-F238E27FC236}">
                <a16:creationId xmlns:a16="http://schemas.microsoft.com/office/drawing/2014/main" id="{0275CCE7-1BD1-5642-A7FC-E0A1022E3E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007C68A-E10E-CA4F-8698-F710421512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1DA650-2EFA-EC48-9EEE-42F7AB29536C}" type="slidenum">
              <a:rPr kumimoji="1" lang="zh-CN" altLang="en-US" smtClean="0"/>
              <a:t>‹#›</a:t>
            </a:fld>
            <a:endParaRPr kumimoji="1" lang="zh-CN" altLang="en-US"/>
          </a:p>
        </p:txBody>
      </p:sp>
    </p:spTree>
    <p:extLst>
      <p:ext uri="{BB962C8B-B14F-4D97-AF65-F5344CB8AC3E}">
        <p14:creationId xmlns:p14="http://schemas.microsoft.com/office/powerpoint/2010/main" val="3037622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DA8D3-A194-42C8-ABBE-68A53BD19C13}" type="datetimeFigureOut">
              <a:rPr lang="zh-CN" altLang="en-US" smtClean="0"/>
              <a:t>2023/8/27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275FD-9F56-410C-B975-A1D291483A57}" type="slidenum">
              <a:rPr lang="zh-CN" altLang="en-US" smtClean="0"/>
              <a:t>‹#›</a:t>
            </a:fld>
            <a:endParaRPr lang="zh-CN" altLang="en-US"/>
          </a:p>
        </p:txBody>
      </p:sp>
    </p:spTree>
    <p:extLst>
      <p:ext uri="{BB962C8B-B14F-4D97-AF65-F5344CB8AC3E}">
        <p14:creationId xmlns:p14="http://schemas.microsoft.com/office/powerpoint/2010/main" val="370896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1</a:t>
            </a:fld>
            <a:endParaRPr lang="zh-CN" altLang="en-US"/>
          </a:p>
        </p:txBody>
      </p:sp>
    </p:spTree>
    <p:extLst>
      <p:ext uri="{BB962C8B-B14F-4D97-AF65-F5344CB8AC3E}">
        <p14:creationId xmlns:p14="http://schemas.microsoft.com/office/powerpoint/2010/main" val="828600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大家好，我是胡老师，这一节课，我们来了解一下全连接层网络，并通过一个小的例子实现分类功能。</a:t>
            </a:r>
            <a:endParaRPr lang="en-US" altLang="zh-CN" dirty="0"/>
          </a:p>
          <a:p>
            <a:r>
              <a:rPr lang="zh-CN" altLang="en-US" dirty="0"/>
              <a:t>由前面的课程，我们知道，每个神经元都会接收</a:t>
            </a:r>
            <a:r>
              <a:rPr lang="en-US" altLang="zh-CN" dirty="0"/>
              <a:t>n</a:t>
            </a:r>
            <a:r>
              <a:rPr lang="zh-CN" altLang="en-US" dirty="0"/>
              <a:t>个输入，并根据相应的权重累加到一起，从而得到神经元的输出</a:t>
            </a:r>
            <a:endParaRPr lang="en-US" altLang="zh-CN"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2</a:t>
            </a:fld>
            <a:endParaRPr lang="zh-CN" altLang="en-US"/>
          </a:p>
        </p:txBody>
      </p:sp>
    </p:spTree>
    <p:extLst>
      <p:ext uri="{BB962C8B-B14F-4D97-AF65-F5344CB8AC3E}">
        <p14:creationId xmlns:p14="http://schemas.microsoft.com/office/powerpoint/2010/main" val="4084251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现在，我们把神经网络拆分成最小的单元重新看看，神经元对输入信号具体做了什么？</a:t>
            </a:r>
            <a:endParaRPr lang="en-US" altLang="zh-CN" dirty="0"/>
          </a:p>
          <a:p>
            <a:r>
              <a:rPr lang="zh-CN" altLang="en-US" dirty="0"/>
              <a:t>首先，当我们的神经元只有一个输入信号时，他表征的是一条直线；</a:t>
            </a:r>
            <a:endParaRPr lang="en-US" altLang="zh-CN" dirty="0"/>
          </a:p>
          <a:p>
            <a:r>
              <a:rPr lang="zh-CN" altLang="en-US" dirty="0"/>
              <a:t>当我们把这个神经元与下一个神经元串接到一起后，根据计算结构，我们知道，串接神经元改变了前一个神经元输出的直线的斜率和截距</a:t>
            </a:r>
          </a:p>
        </p:txBody>
      </p:sp>
      <p:sp>
        <p:nvSpPr>
          <p:cNvPr id="4" name="灯片编号占位符 3"/>
          <p:cNvSpPr>
            <a:spLocks noGrp="1"/>
          </p:cNvSpPr>
          <p:nvPr>
            <p:ph type="sldNum" sz="quarter" idx="10"/>
          </p:nvPr>
        </p:nvSpPr>
        <p:spPr/>
        <p:txBody>
          <a:bodyPr/>
          <a:lstStyle/>
          <a:p>
            <a:fld id="{695275FD-9F56-410C-B975-A1D291483A57}" type="slidenum">
              <a:rPr lang="zh-CN" altLang="en-US" smtClean="0"/>
              <a:t>3</a:t>
            </a:fld>
            <a:endParaRPr lang="zh-CN" altLang="en-US"/>
          </a:p>
        </p:txBody>
      </p:sp>
    </p:spTree>
    <p:extLst>
      <p:ext uri="{BB962C8B-B14F-4D97-AF65-F5344CB8AC3E}">
        <p14:creationId xmlns:p14="http://schemas.microsoft.com/office/powerpoint/2010/main" val="3636494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接着，我们看一个稍微复杂一点的例子，此处神经网络的输入为两个数值，网络也有两个神经元，我们可以计算得到，这两个神经元的输出分别为：第一个神经元的输出为</a:t>
            </a:r>
            <a:r>
              <a:rPr lang="en-US" altLang="zh-CN" dirty="0"/>
              <a:t>**</a:t>
            </a:r>
            <a:r>
              <a:rPr lang="zh-CN" altLang="en-US" dirty="0"/>
              <a:t>，第二个神经元的输出为</a:t>
            </a:r>
            <a:r>
              <a:rPr lang="en-US" altLang="zh-CN" dirty="0"/>
              <a:t>**</a:t>
            </a:r>
            <a:r>
              <a:rPr lang="zh-CN" altLang="en-US" dirty="0"/>
              <a:t>。现在我们改写下我们的输出公式，得到输出</a:t>
            </a:r>
            <a:r>
              <a:rPr lang="en-US" altLang="zh-CN" dirty="0"/>
              <a:t>Y</a:t>
            </a:r>
            <a:r>
              <a:rPr lang="zh-CN" altLang="en-US" dirty="0"/>
              <a:t>等于</a:t>
            </a:r>
            <a:r>
              <a:rPr lang="en-US" altLang="zh-CN" dirty="0"/>
              <a:t>***</a:t>
            </a:r>
            <a:r>
              <a:rPr lang="zh-CN" altLang="en-US" dirty="0"/>
              <a:t>。根据线性代数理论，我们知道矩阵相乘，就是对坐标点进行旋转</a:t>
            </a:r>
            <a:r>
              <a:rPr lang="en-US" altLang="zh-CN" dirty="0"/>
              <a:t>/</a:t>
            </a:r>
            <a:r>
              <a:rPr lang="zh-CN" altLang="en-US" dirty="0"/>
              <a:t>平移等投影变化。</a:t>
            </a:r>
          </a:p>
        </p:txBody>
      </p:sp>
      <p:sp>
        <p:nvSpPr>
          <p:cNvPr id="4" name="灯片编号占位符 3"/>
          <p:cNvSpPr>
            <a:spLocks noGrp="1"/>
          </p:cNvSpPr>
          <p:nvPr>
            <p:ph type="sldNum" sz="quarter" idx="10"/>
          </p:nvPr>
        </p:nvSpPr>
        <p:spPr/>
        <p:txBody>
          <a:bodyPr/>
          <a:lstStyle/>
          <a:p>
            <a:fld id="{695275FD-9F56-410C-B975-A1D291483A57}" type="slidenum">
              <a:rPr lang="zh-CN" altLang="en-US" smtClean="0"/>
              <a:t>4</a:t>
            </a:fld>
            <a:endParaRPr lang="zh-CN" altLang="en-US"/>
          </a:p>
        </p:txBody>
      </p:sp>
    </p:spTree>
    <p:extLst>
      <p:ext uri="{BB962C8B-B14F-4D97-AF65-F5344CB8AC3E}">
        <p14:creationId xmlns:p14="http://schemas.microsoft.com/office/powerpoint/2010/main" val="2308150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好了，有了上面小例子的引导，我们知道，神经网络做的实际上就是将输入从数学空间中的一个点映射到另外一个点上。</a:t>
            </a:r>
            <a:endParaRPr lang="en-US" altLang="zh-CN" dirty="0"/>
          </a:p>
          <a:p>
            <a:r>
              <a:rPr lang="zh-CN" altLang="en-US" dirty="0"/>
              <a:t>实际上，科学家已经证明，多层前馈神经网络可以任意逼近任何非线性函数，从而为实现人工智能奠定了基础。</a:t>
            </a:r>
          </a:p>
        </p:txBody>
      </p:sp>
      <p:sp>
        <p:nvSpPr>
          <p:cNvPr id="4" name="灯片编号占位符 3"/>
          <p:cNvSpPr>
            <a:spLocks noGrp="1"/>
          </p:cNvSpPr>
          <p:nvPr>
            <p:ph type="sldNum" sz="quarter" idx="10"/>
          </p:nvPr>
        </p:nvSpPr>
        <p:spPr/>
        <p:txBody>
          <a:bodyPr/>
          <a:lstStyle/>
          <a:p>
            <a:fld id="{695275FD-9F56-410C-B975-A1D291483A57}" type="slidenum">
              <a:rPr lang="zh-CN" altLang="en-US" smtClean="0"/>
              <a:t>5</a:t>
            </a:fld>
            <a:endParaRPr lang="zh-CN" altLang="en-US"/>
          </a:p>
        </p:txBody>
      </p:sp>
    </p:spTree>
    <p:extLst>
      <p:ext uri="{BB962C8B-B14F-4D97-AF65-F5344CB8AC3E}">
        <p14:creationId xmlns:p14="http://schemas.microsoft.com/office/powerpoint/2010/main" val="4086509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现在，这里</a:t>
            </a:r>
            <a:r>
              <a:rPr lang="zh-CN" altLang="en-US" dirty="0"/>
              <a:t>有一组散点，这组散点被标上了三种颜色，每种颜色代表一个类别，那么我们有没有方法根据输入的坐标值自动的判别某个点输入哪种类别呢？也就是达到右侧图形的效果。</a:t>
            </a:r>
            <a:endParaRPr lang="en-US" altLang="zh-CN" dirty="0"/>
          </a:p>
          <a:p>
            <a:r>
              <a:rPr lang="zh-CN" altLang="en-US" dirty="0"/>
              <a:t>答案是肯定的，简单的全连接层就可以实现这样的效果。</a:t>
            </a:r>
          </a:p>
        </p:txBody>
      </p:sp>
      <p:sp>
        <p:nvSpPr>
          <p:cNvPr id="4" name="灯片编号占位符 3"/>
          <p:cNvSpPr>
            <a:spLocks noGrp="1"/>
          </p:cNvSpPr>
          <p:nvPr>
            <p:ph type="sldNum" sz="quarter" idx="10"/>
          </p:nvPr>
        </p:nvSpPr>
        <p:spPr/>
        <p:txBody>
          <a:bodyPr/>
          <a:lstStyle/>
          <a:p>
            <a:fld id="{695275FD-9F56-410C-B975-A1D291483A57}" type="slidenum">
              <a:rPr lang="zh-CN" altLang="en-US" smtClean="0"/>
              <a:t>6</a:t>
            </a:fld>
            <a:endParaRPr lang="zh-CN" altLang="en-US"/>
          </a:p>
        </p:txBody>
      </p:sp>
    </p:spTree>
    <p:extLst>
      <p:ext uri="{BB962C8B-B14F-4D97-AF65-F5344CB8AC3E}">
        <p14:creationId xmlns:p14="http://schemas.microsoft.com/office/powerpoint/2010/main" val="1884081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7</a:t>
            </a:fld>
            <a:endParaRPr lang="zh-CN" altLang="en-US"/>
          </a:p>
        </p:txBody>
      </p:sp>
    </p:spTree>
    <p:extLst>
      <p:ext uri="{BB962C8B-B14F-4D97-AF65-F5344CB8AC3E}">
        <p14:creationId xmlns:p14="http://schemas.microsoft.com/office/powerpoint/2010/main" val="394137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1578695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386844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2709437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45" name="同侧圆角矩形 44"/>
          <p:cNvSpPr/>
          <p:nvPr/>
        </p:nvSpPr>
        <p:spPr>
          <a:xfrm>
            <a:off x="0" y="12186"/>
            <a:ext cx="12191999" cy="158165"/>
          </a:xfrm>
          <a:prstGeom prst="round2SameRect">
            <a:avLst>
              <a:gd name="adj1" fmla="val 50000"/>
              <a:gd name="adj2" fmla="val 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1"/>
          </a:p>
        </p:txBody>
      </p:sp>
      <p:grpSp>
        <p:nvGrpSpPr>
          <p:cNvPr id="46" name="组合 45"/>
          <p:cNvGrpSpPr/>
          <p:nvPr/>
        </p:nvGrpSpPr>
        <p:grpSpPr>
          <a:xfrm>
            <a:off x="0" y="163922"/>
            <a:ext cx="12192000" cy="693071"/>
            <a:chOff x="130627" y="239238"/>
            <a:chExt cx="11930746" cy="496083"/>
          </a:xfrm>
        </p:grpSpPr>
        <p:sp>
          <p:nvSpPr>
            <p:cNvPr id="47" name="矩形 46"/>
            <p:cNvSpPr/>
            <p:nvPr/>
          </p:nvSpPr>
          <p:spPr>
            <a:xfrm>
              <a:off x="130627" y="256187"/>
              <a:ext cx="11930745" cy="47913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1"/>
            </a:p>
          </p:txBody>
        </p:sp>
        <p:sp>
          <p:nvSpPr>
            <p:cNvPr id="49" name="矩形 48"/>
            <p:cNvSpPr/>
            <p:nvPr userDrawn="1"/>
          </p:nvSpPr>
          <p:spPr>
            <a:xfrm>
              <a:off x="130630" y="239238"/>
              <a:ext cx="11930743" cy="4960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b="1" dirty="0"/>
            </a:p>
          </p:txBody>
        </p:sp>
      </p:grpSp>
      <p:grpSp>
        <p:nvGrpSpPr>
          <p:cNvPr id="52" name="组合 51"/>
          <p:cNvGrpSpPr/>
          <p:nvPr/>
        </p:nvGrpSpPr>
        <p:grpSpPr>
          <a:xfrm>
            <a:off x="11" y="6552523"/>
            <a:ext cx="12191999" cy="293299"/>
            <a:chOff x="130627" y="6522421"/>
            <a:chExt cx="11930745" cy="218015"/>
          </a:xfrm>
        </p:grpSpPr>
        <p:sp>
          <p:nvSpPr>
            <p:cNvPr id="53" name="矩形 52"/>
            <p:cNvSpPr/>
            <p:nvPr/>
          </p:nvSpPr>
          <p:spPr>
            <a:xfrm>
              <a:off x="130627" y="6601099"/>
              <a:ext cx="11930745" cy="1393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1"/>
            </a:p>
          </p:txBody>
        </p:sp>
        <p:sp>
          <p:nvSpPr>
            <p:cNvPr id="54" name="矩形 53"/>
            <p:cNvSpPr/>
            <p:nvPr/>
          </p:nvSpPr>
          <p:spPr>
            <a:xfrm flipV="1">
              <a:off x="130627" y="6522421"/>
              <a:ext cx="1193074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
        <p:nvSpPr>
          <p:cNvPr id="20" name="Slide Number Placeholder 5">
            <a:extLst>
              <a:ext uri="{FF2B5EF4-FFF2-40B4-BE49-F238E27FC236}">
                <a16:creationId xmlns:a16="http://schemas.microsoft.com/office/drawing/2014/main" id="{4F28044F-0B6E-2748-B3DB-53F143956CC5}"/>
              </a:ext>
            </a:extLst>
          </p:cNvPr>
          <p:cNvSpPr>
            <a:spLocks noGrp="1"/>
          </p:cNvSpPr>
          <p:nvPr>
            <p:ph type="sldNum" sz="quarter" idx="12"/>
          </p:nvPr>
        </p:nvSpPr>
        <p:spPr>
          <a:xfrm>
            <a:off x="5119252" y="6248893"/>
            <a:ext cx="2743200" cy="365125"/>
          </a:xfrm>
        </p:spPr>
        <p:txBody>
          <a:bodyPr/>
          <a:lstStyle>
            <a:lvl1pPr algn="ctr">
              <a:defRPr/>
            </a:lvl1pPr>
          </a:lstStyle>
          <a:p>
            <a:fld id="{DCFF980A-5C8F-4ABF-AC2B-C5DEF44ED2C3}" type="slidenum">
              <a:rPr lang="zh-CN" altLang="en-US" smtClean="0"/>
              <a:pPr/>
              <a:t>‹#›</a:t>
            </a:fld>
            <a:endParaRPr lang="zh-CN" altLang="en-US" dirty="0"/>
          </a:p>
        </p:txBody>
      </p:sp>
    </p:spTree>
    <p:extLst>
      <p:ext uri="{BB962C8B-B14F-4D97-AF65-F5344CB8AC3E}">
        <p14:creationId xmlns:p14="http://schemas.microsoft.com/office/powerpoint/2010/main" val="904810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327754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3298295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358187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247252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1194562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104669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271724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1463720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232157222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oleObject" Target="../embeddings/oleObject6.bin"/><Relationship Id="rId3" Type="http://schemas.openxmlformats.org/officeDocument/2006/relationships/notesSlide" Target="../notesSlides/notesSlide2.xml"/><Relationship Id="rId7" Type="http://schemas.openxmlformats.org/officeDocument/2006/relationships/image" Target="../media/image29.png"/><Relationship Id="rId12" Type="http://schemas.openxmlformats.org/officeDocument/2006/relationships/oleObject" Target="../embeddings/oleObject3.bin"/><Relationship Id="rId17" Type="http://schemas.openxmlformats.org/officeDocument/2006/relationships/image" Target="../media/image5.wmf"/><Relationship Id="rId2" Type="http://schemas.openxmlformats.org/officeDocument/2006/relationships/slideLayout" Target="../slideLayouts/slideLayout12.xml"/><Relationship Id="rId16" Type="http://schemas.openxmlformats.org/officeDocument/2006/relationships/oleObject" Target="../embeddings/oleObject5.bin"/><Relationship Id="rId1" Type="http://schemas.openxmlformats.org/officeDocument/2006/relationships/vmlDrawing" Target="../drawings/vmlDrawing1.vml"/><Relationship Id="rId6" Type="http://schemas.openxmlformats.org/officeDocument/2006/relationships/image" Target="../media/image28.png"/><Relationship Id="rId11" Type="http://schemas.openxmlformats.org/officeDocument/2006/relationships/image" Target="../media/image2.wmf"/><Relationship Id="rId5" Type="http://schemas.openxmlformats.org/officeDocument/2006/relationships/image" Target="../media/image27.png"/><Relationship Id="rId15" Type="http://schemas.openxmlformats.org/officeDocument/2006/relationships/image" Target="../media/image4.wmf"/><Relationship Id="rId10" Type="http://schemas.openxmlformats.org/officeDocument/2006/relationships/oleObject" Target="../embeddings/oleObject2.bin"/><Relationship Id="rId19" Type="http://schemas.openxmlformats.org/officeDocument/2006/relationships/image" Target="../media/image6.wmf"/><Relationship Id="rId4" Type="http://schemas.openxmlformats.org/officeDocument/2006/relationships/image" Target="../media/image26.png"/><Relationship Id="rId9" Type="http://schemas.openxmlformats.org/officeDocument/2006/relationships/image" Target="../media/image1.wmf"/><Relationship Id="rId1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1.wmf"/><Relationship Id="rId13" Type="http://schemas.openxmlformats.org/officeDocument/2006/relationships/image" Target="../media/image12.png"/><Relationship Id="rId18" Type="http://schemas.openxmlformats.org/officeDocument/2006/relationships/oleObject" Target="../embeddings/oleObject11.bin"/><Relationship Id="rId3" Type="http://schemas.openxmlformats.org/officeDocument/2006/relationships/notesSlide" Target="../notesSlides/notesSlide3.xml"/><Relationship Id="rId7" Type="http://schemas.openxmlformats.org/officeDocument/2006/relationships/oleObject" Target="../embeddings/oleObject7.bin"/><Relationship Id="rId12" Type="http://schemas.openxmlformats.org/officeDocument/2006/relationships/image" Target="../media/image7.wmf"/><Relationship Id="rId17" Type="http://schemas.openxmlformats.org/officeDocument/2006/relationships/image" Target="../media/image9.wmf"/><Relationship Id="rId2" Type="http://schemas.openxmlformats.org/officeDocument/2006/relationships/slideLayout" Target="../slideLayouts/slideLayout12.xml"/><Relationship Id="rId16"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image" Target="../media/image1.wmf"/><Relationship Id="rId11" Type="http://schemas.openxmlformats.org/officeDocument/2006/relationships/oleObject" Target="../embeddings/oleObject8.bin"/><Relationship Id="rId5" Type="http://schemas.openxmlformats.org/officeDocument/2006/relationships/oleObject" Target="../embeddings/oleObject7.bin"/><Relationship Id="rId15" Type="http://schemas.openxmlformats.org/officeDocument/2006/relationships/image" Target="../media/image8.wmf"/><Relationship Id="rId10" Type="http://schemas.openxmlformats.org/officeDocument/2006/relationships/image" Target="../media/image7.wmf"/><Relationship Id="rId19" Type="http://schemas.openxmlformats.org/officeDocument/2006/relationships/image" Target="../media/image10.wmf"/><Relationship Id="rId4" Type="http://schemas.openxmlformats.org/officeDocument/2006/relationships/image" Target="../media/image11.png"/><Relationship Id="rId9" Type="http://schemas.openxmlformats.org/officeDocument/2006/relationships/oleObject" Target="../embeddings/oleObject8.bin"/><Relationship Id="rId1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2.wmf"/><Relationship Id="rId18" Type="http://schemas.openxmlformats.org/officeDocument/2006/relationships/oleObject" Target="../embeddings/oleObject18.bin"/><Relationship Id="rId3" Type="http://schemas.openxmlformats.org/officeDocument/2006/relationships/notesSlide" Target="../notesSlides/notesSlide4.xml"/><Relationship Id="rId7" Type="http://schemas.openxmlformats.org/officeDocument/2006/relationships/oleObject" Target="../embeddings/oleObject13.bin"/><Relationship Id="rId12" Type="http://schemas.openxmlformats.org/officeDocument/2006/relationships/oleObject" Target="../embeddings/oleObject15.bin"/><Relationship Id="rId17" Type="http://schemas.openxmlformats.org/officeDocument/2006/relationships/image" Target="../media/image14.wmf"/><Relationship Id="rId2" Type="http://schemas.openxmlformats.org/officeDocument/2006/relationships/slideLayout" Target="../slideLayouts/slideLayout12.xml"/><Relationship Id="rId16" Type="http://schemas.openxmlformats.org/officeDocument/2006/relationships/oleObject" Target="../embeddings/oleObject17.bin"/><Relationship Id="rId1" Type="http://schemas.openxmlformats.org/officeDocument/2006/relationships/vmlDrawing" Target="../drawings/vmlDrawing3.vml"/><Relationship Id="rId6" Type="http://schemas.openxmlformats.org/officeDocument/2006/relationships/image" Target="../media/image1.wmf"/><Relationship Id="rId11" Type="http://schemas.openxmlformats.org/officeDocument/2006/relationships/image" Target="../media/image9.wmf"/><Relationship Id="rId5" Type="http://schemas.openxmlformats.org/officeDocument/2006/relationships/oleObject" Target="../embeddings/oleObject12.bin"/><Relationship Id="rId15" Type="http://schemas.openxmlformats.org/officeDocument/2006/relationships/image" Target="../media/image13.wmf"/><Relationship Id="rId10" Type="http://schemas.openxmlformats.org/officeDocument/2006/relationships/oleObject" Target="../embeddings/oleObject14.bin"/><Relationship Id="rId19" Type="http://schemas.openxmlformats.org/officeDocument/2006/relationships/image" Target="../media/image15.wmf"/><Relationship Id="rId4" Type="http://schemas.openxmlformats.org/officeDocument/2006/relationships/image" Target="../media/image18.png"/><Relationship Id="rId9" Type="http://schemas.openxmlformats.org/officeDocument/2006/relationships/image" Target="../media/image19.png"/><Relationship Id="rId14" Type="http://schemas.openxmlformats.org/officeDocument/2006/relationships/oleObject" Target="../embeddings/oleObject16.bin"/></Relationships>
</file>

<file path=ppt/slides/_rels/slide5.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oleObject" Target="../embeddings/oleObject20.bin"/><Relationship Id="rId3" Type="http://schemas.openxmlformats.org/officeDocument/2006/relationships/notesSlide" Target="../notesSlides/notesSlide5.xml"/><Relationship Id="rId7" Type="http://schemas.openxmlformats.org/officeDocument/2006/relationships/image" Target="../media/image180.PNG"/><Relationship Id="rId12" Type="http://schemas.openxmlformats.org/officeDocument/2006/relationships/image" Target="../media/image16.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70.PNG"/><Relationship Id="rId11" Type="http://schemas.openxmlformats.org/officeDocument/2006/relationships/oleObject" Target="../embeddings/oleObject19.bin"/><Relationship Id="rId5" Type="http://schemas.openxmlformats.org/officeDocument/2006/relationships/image" Target="../media/image160.png"/><Relationship Id="rId10"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00.png"/><Relationship Id="rId14" Type="http://schemas.openxmlformats.org/officeDocument/2006/relationships/image" Target="../media/image17.wmf"/></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a:xfrm>
            <a:off x="0" y="3643586"/>
            <a:ext cx="12192000" cy="518887"/>
          </a:xfrm>
          <a:prstGeom prst="rect">
            <a:avLst/>
          </a:prstGeom>
          <a:solidFill>
            <a:srgbClr val="57A6F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76"/>
          <p:cNvSpPr/>
          <p:nvPr/>
        </p:nvSpPr>
        <p:spPr>
          <a:xfrm>
            <a:off x="0" y="2671129"/>
            <a:ext cx="12192000" cy="1170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400" b="1" dirty="0">
                <a:solidFill>
                  <a:schemeClr val="bg1"/>
                </a:solidFill>
                <a:latin typeface="Times New Roman" panose="02020603050405020304" pitchFamily="18" charset="0"/>
                <a:cs typeface="Times New Roman" panose="02020603050405020304" pitchFamily="18" charset="0"/>
              </a:rPr>
              <a:t>全连接层网络实现及初步调参</a:t>
            </a:r>
            <a:endParaRPr kumimoji="1" lang="zh-CN" altLang="en-US" sz="3400" b="1" dirty="0">
              <a:solidFill>
                <a:schemeClr val="bg1"/>
              </a:solidFill>
              <a:latin typeface="Times New Roman" panose="02020603050405020304" pitchFamily="18" charset="0"/>
              <a:cs typeface="Times New Roman" panose="02020603050405020304" pitchFamily="18" charset="0"/>
            </a:endParaRPr>
          </a:p>
        </p:txBody>
      </p:sp>
      <p:sp>
        <p:nvSpPr>
          <p:cNvPr id="78" name="矩形 77"/>
          <p:cNvSpPr/>
          <p:nvPr/>
        </p:nvSpPr>
        <p:spPr>
          <a:xfrm>
            <a:off x="11821398" y="2347129"/>
            <a:ext cx="370602"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11613109" y="2158868"/>
            <a:ext cx="187501" cy="18826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1AC91F0-D2EF-8549-AC45-9102F78E8AD1}"/>
              </a:ext>
            </a:extLst>
          </p:cNvPr>
          <p:cNvSpPr/>
          <p:nvPr/>
        </p:nvSpPr>
        <p:spPr>
          <a:xfrm>
            <a:off x="9752481" y="5595611"/>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3442028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inVertical)">
                                      <p:cBhvr>
                                        <p:cTn id="7" dur="500"/>
                                        <p:tgtEl>
                                          <p:spTgt spid="7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barn(inVertical)">
                                      <p:cBhvr>
                                        <p:cTn id="1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矩形: 圆角 125">
            <a:extLst>
              <a:ext uri="{FF2B5EF4-FFF2-40B4-BE49-F238E27FC236}">
                <a16:creationId xmlns:a16="http://schemas.microsoft.com/office/drawing/2014/main" id="{BB3BB9D3-231B-418C-987F-E7B8874B42B2}"/>
              </a:ext>
            </a:extLst>
          </p:cNvPr>
          <p:cNvSpPr/>
          <p:nvPr/>
        </p:nvSpPr>
        <p:spPr>
          <a:xfrm>
            <a:off x="3829350" y="1906860"/>
            <a:ext cx="648157" cy="325615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sp>
        <p:nvSpPr>
          <p:cNvPr id="6" name="椭圆 5">
            <a:extLst>
              <a:ext uri="{FF2B5EF4-FFF2-40B4-BE49-F238E27FC236}">
                <a16:creationId xmlns:a16="http://schemas.microsoft.com/office/drawing/2014/main" id="{02D6613E-A5B0-4BDC-A9BF-C47CF42725CB}"/>
              </a:ext>
            </a:extLst>
          </p:cNvPr>
          <p:cNvSpPr/>
          <p:nvPr/>
        </p:nvSpPr>
        <p:spPr>
          <a:xfrm>
            <a:off x="3918759" y="1999763"/>
            <a:ext cx="482888" cy="48523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F9FC790-D2A3-463F-9B65-6FA0E372AECE}"/>
              </a:ext>
            </a:extLst>
          </p:cNvPr>
          <p:cNvSpPr/>
          <p:nvPr/>
        </p:nvSpPr>
        <p:spPr>
          <a:xfrm>
            <a:off x="3918759" y="2659716"/>
            <a:ext cx="482888" cy="48523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6EC478F2-4DA6-4CDC-B767-12D02706C61B}"/>
              </a:ext>
            </a:extLst>
          </p:cNvPr>
          <p:cNvSpPr/>
          <p:nvPr/>
        </p:nvSpPr>
        <p:spPr>
          <a:xfrm>
            <a:off x="3918759" y="3663019"/>
            <a:ext cx="482888" cy="48523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9197E61-D829-452E-8D3C-0FCC6A149DB1}"/>
              </a:ext>
            </a:extLst>
          </p:cNvPr>
          <p:cNvSpPr/>
          <p:nvPr/>
        </p:nvSpPr>
        <p:spPr>
          <a:xfrm>
            <a:off x="3918759" y="4581400"/>
            <a:ext cx="482888" cy="48523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C4976B06-8166-4C99-B28B-5BCBB52DD03A}"/>
              </a:ext>
            </a:extLst>
          </p:cNvPr>
          <p:cNvSpPr/>
          <p:nvPr/>
        </p:nvSpPr>
        <p:spPr>
          <a:xfrm>
            <a:off x="5922687" y="2946041"/>
            <a:ext cx="1079959" cy="108409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9265F4E4-D066-456C-BD54-7668F96C929E}"/>
              </a:ext>
            </a:extLst>
          </p:cNvPr>
          <p:cNvSpPr/>
          <p:nvPr/>
        </p:nvSpPr>
        <p:spPr>
          <a:xfrm>
            <a:off x="8084171" y="3245470"/>
            <a:ext cx="482888" cy="48523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38810B8D-0FE1-4797-82ED-BD044266267C}"/>
              </a:ext>
            </a:extLst>
          </p:cNvPr>
          <p:cNvCxnSpPr>
            <a:cxnSpLocks/>
            <a:stCxn id="6" idx="6"/>
          </p:cNvCxnSpPr>
          <p:nvPr/>
        </p:nvCxnSpPr>
        <p:spPr>
          <a:xfrm>
            <a:off x="4401647" y="2242381"/>
            <a:ext cx="1521040" cy="8399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60395DB-DBAC-4AA3-A056-17CEC9D010BD}"/>
              </a:ext>
            </a:extLst>
          </p:cNvPr>
          <p:cNvCxnSpPr>
            <a:cxnSpLocks/>
            <a:stCxn id="7" idx="6"/>
          </p:cNvCxnSpPr>
          <p:nvPr/>
        </p:nvCxnSpPr>
        <p:spPr>
          <a:xfrm>
            <a:off x="4401647" y="2902334"/>
            <a:ext cx="1470930" cy="35991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127F2542-E7E0-4A0D-B035-1E031E0416F2}"/>
              </a:ext>
            </a:extLst>
          </p:cNvPr>
          <p:cNvCxnSpPr>
            <a:cxnSpLocks/>
            <a:stCxn id="8" idx="6"/>
          </p:cNvCxnSpPr>
          <p:nvPr/>
        </p:nvCxnSpPr>
        <p:spPr>
          <a:xfrm flipV="1">
            <a:off x="4401647" y="3545719"/>
            <a:ext cx="1470930" cy="35991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9C37708E-A984-4346-A51D-F79C76A4ECF3}"/>
              </a:ext>
            </a:extLst>
          </p:cNvPr>
          <p:cNvCxnSpPr>
            <a:cxnSpLocks/>
            <a:stCxn id="9" idx="6"/>
          </p:cNvCxnSpPr>
          <p:nvPr/>
        </p:nvCxnSpPr>
        <p:spPr>
          <a:xfrm flipV="1">
            <a:off x="4401647" y="3739923"/>
            <a:ext cx="1521040" cy="108409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D0FD9C8E-3AFB-40B7-BFF3-998DE71CA6F2}"/>
              </a:ext>
            </a:extLst>
          </p:cNvPr>
          <p:cNvCxnSpPr>
            <a:cxnSpLocks/>
            <a:stCxn id="10" idx="6"/>
            <a:endCxn id="15" idx="2"/>
          </p:cNvCxnSpPr>
          <p:nvPr/>
        </p:nvCxnSpPr>
        <p:spPr>
          <a:xfrm flipV="1">
            <a:off x="7002646" y="3488088"/>
            <a:ext cx="1081525"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B14BACA1-18A2-48A2-93F6-76AD7F47B7FF}"/>
              </a:ext>
            </a:extLst>
          </p:cNvPr>
          <p:cNvCxnSpPr>
            <a:cxnSpLocks/>
            <a:stCxn id="90" idx="3"/>
            <a:endCxn id="6" idx="2"/>
          </p:cNvCxnSpPr>
          <p:nvPr/>
        </p:nvCxnSpPr>
        <p:spPr>
          <a:xfrm>
            <a:off x="3081585" y="2242380"/>
            <a:ext cx="837174"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55D71AFD-CB04-4E98-B3DA-FF05277D2B75}"/>
                  </a:ext>
                </a:extLst>
              </p:cNvPr>
              <p:cNvSpPr txBox="1"/>
              <p:nvPr/>
            </p:nvSpPr>
            <p:spPr>
              <a:xfrm>
                <a:off x="2653712" y="2026936"/>
                <a:ext cx="42787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90" name="文本框 89">
                <a:extLst>
                  <a:ext uri="{FF2B5EF4-FFF2-40B4-BE49-F238E27FC236}">
                    <a16:creationId xmlns:a16="http://schemas.microsoft.com/office/drawing/2014/main" id="{55D71AFD-CB04-4E98-B3DA-FF05277D2B75}"/>
                  </a:ext>
                </a:extLst>
              </p:cNvPr>
              <p:cNvSpPr txBox="1">
                <a:spLocks noRot="1" noChangeAspect="1" noMove="1" noResize="1" noEditPoints="1" noAdjustHandles="1" noChangeArrowheads="1" noChangeShapeType="1" noTextEdit="1"/>
              </p:cNvSpPr>
              <p:nvPr/>
            </p:nvSpPr>
            <p:spPr>
              <a:xfrm>
                <a:off x="2653712" y="2026936"/>
                <a:ext cx="427873" cy="430887"/>
              </a:xfrm>
              <a:prstGeom prst="rect">
                <a:avLst/>
              </a:prstGeom>
              <a:blipFill>
                <a:blip r:embed="rId4"/>
                <a:stretch>
                  <a:fillRect/>
                </a:stretch>
              </a:blipFill>
            </p:spPr>
            <p:txBody>
              <a:bodyPr/>
              <a:lstStyle/>
              <a:p>
                <a:r>
                  <a:rPr lang="zh-CN" altLang="en-US">
                    <a:noFill/>
                  </a:rPr>
                  <a:t> </a:t>
                </a:r>
              </a:p>
            </p:txBody>
          </p:sp>
        </mc:Fallback>
      </mc:AlternateContent>
      <p:cxnSp>
        <p:nvCxnSpPr>
          <p:cNvPr id="97" name="直接箭头连接符 96">
            <a:extLst>
              <a:ext uri="{FF2B5EF4-FFF2-40B4-BE49-F238E27FC236}">
                <a16:creationId xmlns:a16="http://schemas.microsoft.com/office/drawing/2014/main" id="{CD5BF822-AAC3-4F9E-9470-E00148313959}"/>
              </a:ext>
            </a:extLst>
          </p:cNvPr>
          <p:cNvCxnSpPr>
            <a:cxnSpLocks/>
            <a:stCxn id="98" idx="3"/>
            <a:endCxn id="7" idx="2"/>
          </p:cNvCxnSpPr>
          <p:nvPr/>
        </p:nvCxnSpPr>
        <p:spPr>
          <a:xfrm flipV="1">
            <a:off x="3044792" y="2902334"/>
            <a:ext cx="873967" cy="12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3250FD43-7786-41BB-9722-AE5F3B398DE6}"/>
                  </a:ext>
                </a:extLst>
              </p:cNvPr>
              <p:cNvSpPr txBox="1"/>
              <p:nvPr/>
            </p:nvSpPr>
            <p:spPr>
              <a:xfrm>
                <a:off x="2616919" y="2687012"/>
                <a:ext cx="42787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a:latin typeface="Cambria Math" panose="02040503050406030204" pitchFamily="18" charset="0"/>
                            </a:rPr>
                            <m:t>2</m:t>
                          </m:r>
                        </m:sub>
                      </m:sSub>
                    </m:oMath>
                  </m:oMathPara>
                </a14:m>
                <a:endParaRPr lang="zh-CN" altLang="en-US" dirty="0"/>
              </a:p>
            </p:txBody>
          </p:sp>
        </mc:Choice>
        <mc:Fallback xmlns="">
          <p:sp>
            <p:nvSpPr>
              <p:cNvPr id="98" name="文本框 97">
                <a:extLst>
                  <a:ext uri="{FF2B5EF4-FFF2-40B4-BE49-F238E27FC236}">
                    <a16:creationId xmlns:a16="http://schemas.microsoft.com/office/drawing/2014/main" id="{3250FD43-7786-41BB-9722-AE5F3B398DE6}"/>
                  </a:ext>
                </a:extLst>
              </p:cNvPr>
              <p:cNvSpPr txBox="1">
                <a:spLocks noRot="1" noChangeAspect="1" noMove="1" noResize="1" noEditPoints="1" noAdjustHandles="1" noChangeArrowheads="1" noChangeShapeType="1" noTextEdit="1"/>
              </p:cNvSpPr>
              <p:nvPr/>
            </p:nvSpPr>
            <p:spPr>
              <a:xfrm>
                <a:off x="2616919" y="2687012"/>
                <a:ext cx="427873" cy="430887"/>
              </a:xfrm>
              <a:prstGeom prst="rect">
                <a:avLst/>
              </a:prstGeom>
              <a:blipFill>
                <a:blip r:embed="rId5"/>
                <a:stretch>
                  <a:fillRect/>
                </a:stretch>
              </a:blipFill>
            </p:spPr>
            <p:txBody>
              <a:bodyPr/>
              <a:lstStyle/>
              <a:p>
                <a:r>
                  <a:rPr lang="zh-CN" altLang="en-US">
                    <a:noFill/>
                  </a:rPr>
                  <a:t> </a:t>
                </a:r>
              </a:p>
            </p:txBody>
          </p:sp>
        </mc:Fallback>
      </mc:AlternateContent>
      <p:cxnSp>
        <p:nvCxnSpPr>
          <p:cNvPr id="101" name="直接箭头连接符 100">
            <a:extLst>
              <a:ext uri="{FF2B5EF4-FFF2-40B4-BE49-F238E27FC236}">
                <a16:creationId xmlns:a16="http://schemas.microsoft.com/office/drawing/2014/main" id="{EF81E776-24E5-4029-B6F2-FB86AFB16195}"/>
              </a:ext>
            </a:extLst>
          </p:cNvPr>
          <p:cNvCxnSpPr>
            <a:cxnSpLocks/>
            <a:stCxn id="102" idx="3"/>
            <a:endCxn id="8" idx="2"/>
          </p:cNvCxnSpPr>
          <p:nvPr/>
        </p:nvCxnSpPr>
        <p:spPr>
          <a:xfrm flipV="1">
            <a:off x="3034811" y="3905637"/>
            <a:ext cx="883948" cy="967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文本框 101">
                <a:extLst>
                  <a:ext uri="{FF2B5EF4-FFF2-40B4-BE49-F238E27FC236}">
                    <a16:creationId xmlns:a16="http://schemas.microsoft.com/office/drawing/2014/main" id="{AF8C3B34-A052-47E7-9027-462383C7DB99}"/>
                  </a:ext>
                </a:extLst>
              </p:cNvPr>
              <p:cNvSpPr txBox="1"/>
              <p:nvPr/>
            </p:nvSpPr>
            <p:spPr>
              <a:xfrm>
                <a:off x="2606938" y="3699863"/>
                <a:ext cx="42787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b="0" i="1" smtClean="0">
                              <a:latin typeface="Cambria Math" panose="02040503050406030204" pitchFamily="18" charset="0"/>
                            </a:rPr>
                            <m:t>𝑖</m:t>
                          </m:r>
                        </m:sub>
                      </m:sSub>
                    </m:oMath>
                  </m:oMathPara>
                </a14:m>
                <a:endParaRPr lang="zh-CN" altLang="en-US" dirty="0"/>
              </a:p>
            </p:txBody>
          </p:sp>
        </mc:Choice>
        <mc:Fallback xmlns="">
          <p:sp>
            <p:nvSpPr>
              <p:cNvPr id="102" name="文本框 101">
                <a:extLst>
                  <a:ext uri="{FF2B5EF4-FFF2-40B4-BE49-F238E27FC236}">
                    <a16:creationId xmlns:a16="http://schemas.microsoft.com/office/drawing/2014/main" id="{AF8C3B34-A052-47E7-9027-462383C7DB99}"/>
                  </a:ext>
                </a:extLst>
              </p:cNvPr>
              <p:cNvSpPr txBox="1">
                <a:spLocks noRot="1" noChangeAspect="1" noMove="1" noResize="1" noEditPoints="1" noAdjustHandles="1" noChangeArrowheads="1" noChangeShapeType="1" noTextEdit="1"/>
              </p:cNvSpPr>
              <p:nvPr/>
            </p:nvSpPr>
            <p:spPr>
              <a:xfrm>
                <a:off x="2606938" y="3699863"/>
                <a:ext cx="427873" cy="430887"/>
              </a:xfrm>
              <a:prstGeom prst="rect">
                <a:avLst/>
              </a:prstGeom>
              <a:blipFill>
                <a:blip r:embed="rId6"/>
                <a:stretch>
                  <a:fillRect/>
                </a:stretch>
              </a:blipFill>
            </p:spPr>
            <p:txBody>
              <a:bodyPr/>
              <a:lstStyle/>
              <a:p>
                <a:r>
                  <a:rPr lang="zh-CN" altLang="en-US">
                    <a:noFill/>
                  </a:rPr>
                  <a:t> </a:t>
                </a:r>
              </a:p>
            </p:txBody>
          </p:sp>
        </mc:Fallback>
      </mc:AlternateContent>
      <p:cxnSp>
        <p:nvCxnSpPr>
          <p:cNvPr id="104" name="直接箭头连接符 103">
            <a:extLst>
              <a:ext uri="{FF2B5EF4-FFF2-40B4-BE49-F238E27FC236}">
                <a16:creationId xmlns:a16="http://schemas.microsoft.com/office/drawing/2014/main" id="{6848B9C9-06E7-4BCB-9790-ABB5D6F7C818}"/>
              </a:ext>
            </a:extLst>
          </p:cNvPr>
          <p:cNvCxnSpPr>
            <a:cxnSpLocks/>
            <a:stCxn id="105" idx="3"/>
            <a:endCxn id="9" idx="2"/>
          </p:cNvCxnSpPr>
          <p:nvPr/>
        </p:nvCxnSpPr>
        <p:spPr>
          <a:xfrm flipV="1">
            <a:off x="3062319" y="4824018"/>
            <a:ext cx="856440" cy="758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79C24B62-FF46-4987-8547-FD637D3DBC6E}"/>
                  </a:ext>
                </a:extLst>
              </p:cNvPr>
              <p:cNvSpPr txBox="1"/>
              <p:nvPr/>
            </p:nvSpPr>
            <p:spPr>
              <a:xfrm>
                <a:off x="2634446" y="4616156"/>
                <a:ext cx="42787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b="0" i="1" smtClean="0">
                              <a:latin typeface="Cambria Math" panose="02040503050406030204" pitchFamily="18" charset="0"/>
                            </a:rPr>
                            <m:t>𝑛</m:t>
                          </m:r>
                        </m:sub>
                      </m:sSub>
                    </m:oMath>
                  </m:oMathPara>
                </a14:m>
                <a:endParaRPr lang="zh-CN" altLang="en-US" dirty="0"/>
              </a:p>
            </p:txBody>
          </p:sp>
        </mc:Choice>
        <mc:Fallback xmlns="">
          <p:sp>
            <p:nvSpPr>
              <p:cNvPr id="105" name="文本框 104">
                <a:extLst>
                  <a:ext uri="{FF2B5EF4-FFF2-40B4-BE49-F238E27FC236}">
                    <a16:creationId xmlns:a16="http://schemas.microsoft.com/office/drawing/2014/main" id="{79C24B62-FF46-4987-8547-FD637D3DBC6E}"/>
                  </a:ext>
                </a:extLst>
              </p:cNvPr>
              <p:cNvSpPr txBox="1">
                <a:spLocks noRot="1" noChangeAspect="1" noMove="1" noResize="1" noEditPoints="1" noAdjustHandles="1" noChangeArrowheads="1" noChangeShapeType="1" noTextEdit="1"/>
              </p:cNvSpPr>
              <p:nvPr/>
            </p:nvSpPr>
            <p:spPr>
              <a:xfrm>
                <a:off x="2634446" y="4616156"/>
                <a:ext cx="427873" cy="430887"/>
              </a:xfrm>
              <a:prstGeom prst="rect">
                <a:avLst/>
              </a:prstGeom>
              <a:blipFill>
                <a:blip r:embed="rId7"/>
                <a:stretch>
                  <a:fillRect/>
                </a:stretch>
              </a:blipFill>
            </p:spPr>
            <p:txBody>
              <a:bodyPr/>
              <a:lstStyle/>
              <a:p>
                <a:r>
                  <a:rPr lang="zh-CN" altLang="en-US">
                    <a:noFill/>
                  </a:rPr>
                  <a:t> </a:t>
                </a:r>
              </a:p>
            </p:txBody>
          </p:sp>
        </mc:Fallback>
      </mc:AlternateContent>
      <p:sp>
        <p:nvSpPr>
          <p:cNvPr id="109" name="文本框 108">
            <a:extLst>
              <a:ext uri="{FF2B5EF4-FFF2-40B4-BE49-F238E27FC236}">
                <a16:creationId xmlns:a16="http://schemas.microsoft.com/office/drawing/2014/main" id="{C78C5650-C43F-4230-8604-2AEF147318E5}"/>
              </a:ext>
            </a:extLst>
          </p:cNvPr>
          <p:cNvSpPr txBox="1"/>
          <p:nvPr/>
        </p:nvSpPr>
        <p:spPr>
          <a:xfrm>
            <a:off x="2653712" y="3322715"/>
            <a:ext cx="461665" cy="255839"/>
          </a:xfrm>
          <a:prstGeom prst="rect">
            <a:avLst/>
          </a:prstGeom>
          <a:noFill/>
        </p:spPr>
        <p:txBody>
          <a:bodyPr vert="eaVert" wrap="none" rtlCol="0">
            <a:spAutoFit/>
          </a:bodyPr>
          <a:lstStyle/>
          <a:p>
            <a:r>
              <a:rPr lang="en-US" altLang="zh-CN" b="1" dirty="0"/>
              <a:t>…</a:t>
            </a:r>
            <a:endParaRPr lang="zh-CN" altLang="en-US" b="1" dirty="0"/>
          </a:p>
        </p:txBody>
      </p:sp>
      <p:sp>
        <p:nvSpPr>
          <p:cNvPr id="110" name="文本框 109">
            <a:extLst>
              <a:ext uri="{FF2B5EF4-FFF2-40B4-BE49-F238E27FC236}">
                <a16:creationId xmlns:a16="http://schemas.microsoft.com/office/drawing/2014/main" id="{1BD04C55-C798-467B-BA02-ADD837F8E46A}"/>
              </a:ext>
            </a:extLst>
          </p:cNvPr>
          <p:cNvSpPr txBox="1"/>
          <p:nvPr/>
        </p:nvSpPr>
        <p:spPr>
          <a:xfrm>
            <a:off x="2639669" y="4253201"/>
            <a:ext cx="461665" cy="255839"/>
          </a:xfrm>
          <a:prstGeom prst="rect">
            <a:avLst/>
          </a:prstGeom>
          <a:noFill/>
        </p:spPr>
        <p:txBody>
          <a:bodyPr vert="eaVert" wrap="none" rtlCol="0">
            <a:spAutoFit/>
          </a:bodyPr>
          <a:lstStyle/>
          <a:p>
            <a:r>
              <a:rPr lang="en-US" altLang="zh-CN" b="1" dirty="0"/>
              <a:t>…</a:t>
            </a:r>
            <a:endParaRPr lang="zh-CN" altLang="en-US" b="1" dirty="0"/>
          </a:p>
        </p:txBody>
      </p:sp>
      <p:sp>
        <p:nvSpPr>
          <p:cNvPr id="111" name="文本框 110">
            <a:extLst>
              <a:ext uri="{FF2B5EF4-FFF2-40B4-BE49-F238E27FC236}">
                <a16:creationId xmlns:a16="http://schemas.microsoft.com/office/drawing/2014/main" id="{1E1C8811-7366-484A-9E46-CAC6B08DAD5B}"/>
              </a:ext>
            </a:extLst>
          </p:cNvPr>
          <p:cNvSpPr txBox="1"/>
          <p:nvPr/>
        </p:nvSpPr>
        <p:spPr>
          <a:xfrm>
            <a:off x="3974514" y="3305306"/>
            <a:ext cx="461665" cy="255839"/>
          </a:xfrm>
          <a:prstGeom prst="rect">
            <a:avLst/>
          </a:prstGeom>
          <a:noFill/>
        </p:spPr>
        <p:txBody>
          <a:bodyPr vert="eaVert" wrap="none" rtlCol="0">
            <a:spAutoFit/>
          </a:bodyPr>
          <a:lstStyle/>
          <a:p>
            <a:r>
              <a:rPr lang="en-US" altLang="zh-CN" b="1" dirty="0"/>
              <a:t>…</a:t>
            </a:r>
            <a:endParaRPr lang="zh-CN" altLang="en-US" b="1" dirty="0"/>
          </a:p>
        </p:txBody>
      </p:sp>
      <p:sp>
        <p:nvSpPr>
          <p:cNvPr id="112" name="文本框 111">
            <a:extLst>
              <a:ext uri="{FF2B5EF4-FFF2-40B4-BE49-F238E27FC236}">
                <a16:creationId xmlns:a16="http://schemas.microsoft.com/office/drawing/2014/main" id="{D0C680DB-1941-4F22-8B84-E18B1E269126}"/>
              </a:ext>
            </a:extLst>
          </p:cNvPr>
          <p:cNvSpPr txBox="1"/>
          <p:nvPr/>
        </p:nvSpPr>
        <p:spPr>
          <a:xfrm>
            <a:off x="3974513" y="4238037"/>
            <a:ext cx="461665" cy="255839"/>
          </a:xfrm>
          <a:prstGeom prst="rect">
            <a:avLst/>
          </a:prstGeom>
          <a:noFill/>
        </p:spPr>
        <p:txBody>
          <a:bodyPr vert="eaVert" wrap="none" rtlCol="0">
            <a:spAutoFit/>
          </a:bodyPr>
          <a:lstStyle/>
          <a:p>
            <a:r>
              <a:rPr lang="en-US" altLang="zh-CN" b="1" dirty="0"/>
              <a:t>…</a:t>
            </a:r>
            <a:endParaRPr lang="zh-CN" altLang="en-US" b="1" dirty="0"/>
          </a:p>
        </p:txBody>
      </p:sp>
      <p:cxnSp>
        <p:nvCxnSpPr>
          <p:cNvPr id="124" name="直接箭头连接符 123">
            <a:extLst>
              <a:ext uri="{FF2B5EF4-FFF2-40B4-BE49-F238E27FC236}">
                <a16:creationId xmlns:a16="http://schemas.microsoft.com/office/drawing/2014/main" id="{253A559E-5978-4CBB-92A7-6AEC7DF62F9A}"/>
              </a:ext>
            </a:extLst>
          </p:cNvPr>
          <p:cNvCxnSpPr/>
          <p:nvPr/>
        </p:nvCxnSpPr>
        <p:spPr>
          <a:xfrm flipV="1">
            <a:off x="6345044" y="2457823"/>
            <a:ext cx="323385" cy="624469"/>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5" name="文本框 124">
            <a:extLst>
              <a:ext uri="{FF2B5EF4-FFF2-40B4-BE49-F238E27FC236}">
                <a16:creationId xmlns:a16="http://schemas.microsoft.com/office/drawing/2014/main" id="{712E18AD-9F1A-486A-B6C4-EAECBDA9171C}"/>
              </a:ext>
            </a:extLst>
          </p:cNvPr>
          <p:cNvSpPr txBox="1"/>
          <p:nvPr/>
        </p:nvSpPr>
        <p:spPr>
          <a:xfrm>
            <a:off x="6102399" y="2009379"/>
            <a:ext cx="1800493"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当前神经元</a:t>
            </a:r>
          </a:p>
        </p:txBody>
      </p:sp>
      <p:sp>
        <p:nvSpPr>
          <p:cNvPr id="127" name="文本框 126">
            <a:extLst>
              <a:ext uri="{FF2B5EF4-FFF2-40B4-BE49-F238E27FC236}">
                <a16:creationId xmlns:a16="http://schemas.microsoft.com/office/drawing/2014/main" id="{6F51EF5E-68D9-4FD1-8B98-B92707CFEB65}"/>
              </a:ext>
            </a:extLst>
          </p:cNvPr>
          <p:cNvSpPr txBox="1"/>
          <p:nvPr/>
        </p:nvSpPr>
        <p:spPr>
          <a:xfrm>
            <a:off x="3836124" y="1494473"/>
            <a:ext cx="648157"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输入</a:t>
            </a:r>
          </a:p>
        </p:txBody>
      </p:sp>
      <p:graphicFrame>
        <p:nvGraphicFramePr>
          <p:cNvPr id="128" name="对象 127">
            <a:extLst>
              <a:ext uri="{FF2B5EF4-FFF2-40B4-BE49-F238E27FC236}">
                <a16:creationId xmlns:a16="http://schemas.microsoft.com/office/drawing/2014/main" id="{6710042D-C9D7-4E41-8AFB-C41AA260160B}"/>
              </a:ext>
            </a:extLst>
          </p:cNvPr>
          <p:cNvGraphicFramePr>
            <a:graphicFrameLocks noChangeAspect="1"/>
          </p:cNvGraphicFramePr>
          <p:nvPr/>
        </p:nvGraphicFramePr>
        <p:xfrm>
          <a:off x="5072386" y="2152681"/>
          <a:ext cx="344303" cy="410655"/>
        </p:xfrm>
        <a:graphic>
          <a:graphicData uri="http://schemas.openxmlformats.org/presentationml/2006/ole">
            <mc:AlternateContent xmlns:mc="http://schemas.openxmlformats.org/markup-compatibility/2006">
              <mc:Choice xmlns:v="urn:schemas-microsoft-com:vml" Requires="v">
                <p:oleObj spid="_x0000_s4572" name="Equation" r:id="rId8" imgW="177480" imgH="228600" progId="Equation.DSMT4">
                  <p:embed/>
                </p:oleObj>
              </mc:Choice>
              <mc:Fallback>
                <p:oleObj name="Equation" r:id="rId8" imgW="177480" imgH="228600" progId="Equation.DSMT4">
                  <p:embed/>
                  <p:pic>
                    <p:nvPicPr>
                      <p:cNvPr id="128" name="对象 127">
                        <a:extLst>
                          <a:ext uri="{FF2B5EF4-FFF2-40B4-BE49-F238E27FC236}">
                            <a16:creationId xmlns:a16="http://schemas.microsoft.com/office/drawing/2014/main" id="{6710042D-C9D7-4E41-8AFB-C41AA260160B}"/>
                          </a:ext>
                        </a:extLst>
                      </p:cNvPr>
                      <p:cNvPicPr/>
                      <p:nvPr/>
                    </p:nvPicPr>
                    <p:blipFill>
                      <a:blip r:embed="rId9"/>
                      <a:stretch>
                        <a:fillRect/>
                      </a:stretch>
                    </p:blipFill>
                    <p:spPr>
                      <a:xfrm>
                        <a:off x="5072386" y="2152681"/>
                        <a:ext cx="344303" cy="410655"/>
                      </a:xfrm>
                      <a:prstGeom prst="rect">
                        <a:avLst/>
                      </a:prstGeom>
                    </p:spPr>
                  </p:pic>
                </p:oleObj>
              </mc:Fallback>
            </mc:AlternateContent>
          </a:graphicData>
        </a:graphic>
      </p:graphicFrame>
      <p:graphicFrame>
        <p:nvGraphicFramePr>
          <p:cNvPr id="129" name="对象 128">
            <a:extLst>
              <a:ext uri="{FF2B5EF4-FFF2-40B4-BE49-F238E27FC236}">
                <a16:creationId xmlns:a16="http://schemas.microsoft.com/office/drawing/2014/main" id="{7BBD57E0-0870-4C4A-BA22-38D1B1BBAC85}"/>
              </a:ext>
            </a:extLst>
          </p:cNvPr>
          <p:cNvGraphicFramePr>
            <a:graphicFrameLocks noChangeAspect="1"/>
          </p:cNvGraphicFramePr>
          <p:nvPr/>
        </p:nvGraphicFramePr>
        <p:xfrm>
          <a:off x="4933950" y="2654300"/>
          <a:ext cx="368300" cy="409575"/>
        </p:xfrm>
        <a:graphic>
          <a:graphicData uri="http://schemas.openxmlformats.org/presentationml/2006/ole">
            <mc:AlternateContent xmlns:mc="http://schemas.openxmlformats.org/markup-compatibility/2006">
              <mc:Choice xmlns:v="urn:schemas-microsoft-com:vml" Requires="v">
                <p:oleObj spid="_x0000_s4573" name="Equation" r:id="rId10" imgW="190440" imgH="228600" progId="Equation.DSMT4">
                  <p:embed/>
                </p:oleObj>
              </mc:Choice>
              <mc:Fallback>
                <p:oleObj name="Equation" r:id="rId10" imgW="190440" imgH="228600" progId="Equation.DSMT4">
                  <p:embed/>
                  <p:pic>
                    <p:nvPicPr>
                      <p:cNvPr id="129" name="对象 128">
                        <a:extLst>
                          <a:ext uri="{FF2B5EF4-FFF2-40B4-BE49-F238E27FC236}">
                            <a16:creationId xmlns:a16="http://schemas.microsoft.com/office/drawing/2014/main" id="{7BBD57E0-0870-4C4A-BA22-38D1B1BBAC85}"/>
                          </a:ext>
                        </a:extLst>
                      </p:cNvPr>
                      <p:cNvPicPr/>
                      <p:nvPr/>
                    </p:nvPicPr>
                    <p:blipFill>
                      <a:blip r:embed="rId11"/>
                      <a:stretch>
                        <a:fillRect/>
                      </a:stretch>
                    </p:blipFill>
                    <p:spPr>
                      <a:xfrm>
                        <a:off x="4933950" y="2654300"/>
                        <a:ext cx="368300" cy="409575"/>
                      </a:xfrm>
                      <a:prstGeom prst="rect">
                        <a:avLst/>
                      </a:prstGeom>
                    </p:spPr>
                  </p:pic>
                </p:oleObj>
              </mc:Fallback>
            </mc:AlternateContent>
          </a:graphicData>
        </a:graphic>
      </p:graphicFrame>
      <p:graphicFrame>
        <p:nvGraphicFramePr>
          <p:cNvPr id="130" name="对象 129">
            <a:extLst>
              <a:ext uri="{FF2B5EF4-FFF2-40B4-BE49-F238E27FC236}">
                <a16:creationId xmlns:a16="http://schemas.microsoft.com/office/drawing/2014/main" id="{5AE10759-ABBA-4887-A631-823AE75E2A45}"/>
              </a:ext>
            </a:extLst>
          </p:cNvPr>
          <p:cNvGraphicFramePr>
            <a:graphicFrameLocks noChangeAspect="1"/>
          </p:cNvGraphicFramePr>
          <p:nvPr/>
        </p:nvGraphicFramePr>
        <p:xfrm>
          <a:off x="4881563" y="3322638"/>
          <a:ext cx="319087" cy="411162"/>
        </p:xfrm>
        <a:graphic>
          <a:graphicData uri="http://schemas.openxmlformats.org/presentationml/2006/ole">
            <mc:AlternateContent xmlns:mc="http://schemas.openxmlformats.org/markup-compatibility/2006">
              <mc:Choice xmlns:v="urn:schemas-microsoft-com:vml" Requires="v">
                <p:oleObj spid="_x0000_s4574" name="Equation" r:id="rId12" imgW="164880" imgH="228600" progId="Equation.DSMT4">
                  <p:embed/>
                </p:oleObj>
              </mc:Choice>
              <mc:Fallback>
                <p:oleObj name="Equation" r:id="rId12" imgW="164880" imgH="228600" progId="Equation.DSMT4">
                  <p:embed/>
                  <p:pic>
                    <p:nvPicPr>
                      <p:cNvPr id="130" name="对象 129">
                        <a:extLst>
                          <a:ext uri="{FF2B5EF4-FFF2-40B4-BE49-F238E27FC236}">
                            <a16:creationId xmlns:a16="http://schemas.microsoft.com/office/drawing/2014/main" id="{5AE10759-ABBA-4887-A631-823AE75E2A45}"/>
                          </a:ext>
                        </a:extLst>
                      </p:cNvPr>
                      <p:cNvPicPr/>
                      <p:nvPr/>
                    </p:nvPicPr>
                    <p:blipFill>
                      <a:blip r:embed="rId13"/>
                      <a:stretch>
                        <a:fillRect/>
                      </a:stretch>
                    </p:blipFill>
                    <p:spPr>
                      <a:xfrm>
                        <a:off x="4881563" y="3322638"/>
                        <a:ext cx="319087" cy="411162"/>
                      </a:xfrm>
                      <a:prstGeom prst="rect">
                        <a:avLst/>
                      </a:prstGeom>
                    </p:spPr>
                  </p:pic>
                </p:oleObj>
              </mc:Fallback>
            </mc:AlternateContent>
          </a:graphicData>
        </a:graphic>
      </p:graphicFrame>
      <p:graphicFrame>
        <p:nvGraphicFramePr>
          <p:cNvPr id="131" name="对象 130">
            <a:extLst>
              <a:ext uri="{FF2B5EF4-FFF2-40B4-BE49-F238E27FC236}">
                <a16:creationId xmlns:a16="http://schemas.microsoft.com/office/drawing/2014/main" id="{3345A0CE-91A9-4A20-A223-8DF88F23EAE3}"/>
              </a:ext>
            </a:extLst>
          </p:cNvPr>
          <p:cNvGraphicFramePr>
            <a:graphicFrameLocks noChangeAspect="1"/>
          </p:cNvGraphicFramePr>
          <p:nvPr/>
        </p:nvGraphicFramePr>
        <p:xfrm>
          <a:off x="4948238" y="3867150"/>
          <a:ext cx="369887" cy="409575"/>
        </p:xfrm>
        <a:graphic>
          <a:graphicData uri="http://schemas.openxmlformats.org/presentationml/2006/ole">
            <mc:AlternateContent xmlns:mc="http://schemas.openxmlformats.org/markup-compatibility/2006">
              <mc:Choice xmlns:v="urn:schemas-microsoft-com:vml" Requires="v">
                <p:oleObj spid="_x0000_s4575" name="Equation" r:id="rId14" imgW="190440" imgH="228600" progId="Equation.DSMT4">
                  <p:embed/>
                </p:oleObj>
              </mc:Choice>
              <mc:Fallback>
                <p:oleObj name="Equation" r:id="rId14" imgW="190440" imgH="228600" progId="Equation.DSMT4">
                  <p:embed/>
                  <p:pic>
                    <p:nvPicPr>
                      <p:cNvPr id="131" name="对象 130">
                        <a:extLst>
                          <a:ext uri="{FF2B5EF4-FFF2-40B4-BE49-F238E27FC236}">
                            <a16:creationId xmlns:a16="http://schemas.microsoft.com/office/drawing/2014/main" id="{3345A0CE-91A9-4A20-A223-8DF88F23EAE3}"/>
                          </a:ext>
                        </a:extLst>
                      </p:cNvPr>
                      <p:cNvPicPr/>
                      <p:nvPr/>
                    </p:nvPicPr>
                    <p:blipFill>
                      <a:blip r:embed="rId15"/>
                      <a:stretch>
                        <a:fillRect/>
                      </a:stretch>
                    </p:blipFill>
                    <p:spPr>
                      <a:xfrm>
                        <a:off x="4948238" y="3867150"/>
                        <a:ext cx="369887" cy="409575"/>
                      </a:xfrm>
                      <a:prstGeom prst="rect">
                        <a:avLst/>
                      </a:prstGeom>
                    </p:spPr>
                  </p:pic>
                </p:oleObj>
              </mc:Fallback>
            </mc:AlternateContent>
          </a:graphicData>
        </a:graphic>
      </p:graphicFrame>
      <p:sp>
        <p:nvSpPr>
          <p:cNvPr id="132" name="矩形: 圆角 131">
            <a:extLst>
              <a:ext uri="{FF2B5EF4-FFF2-40B4-BE49-F238E27FC236}">
                <a16:creationId xmlns:a16="http://schemas.microsoft.com/office/drawing/2014/main" id="{59FE28FE-9AAD-4272-8D40-B748902FCB2E}"/>
              </a:ext>
            </a:extLst>
          </p:cNvPr>
          <p:cNvSpPr/>
          <p:nvPr/>
        </p:nvSpPr>
        <p:spPr>
          <a:xfrm>
            <a:off x="4858535" y="2186134"/>
            <a:ext cx="558154" cy="212404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id="{F53CB4E4-FD5B-4EF5-8D7F-997BEA26D9F5}"/>
              </a:ext>
            </a:extLst>
          </p:cNvPr>
          <p:cNvSpPr txBox="1"/>
          <p:nvPr/>
        </p:nvSpPr>
        <p:spPr>
          <a:xfrm>
            <a:off x="4847243" y="4471413"/>
            <a:ext cx="648157"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权重</a:t>
            </a:r>
          </a:p>
        </p:txBody>
      </p:sp>
      <p:graphicFrame>
        <p:nvGraphicFramePr>
          <p:cNvPr id="134" name="对象 133">
            <a:extLst>
              <a:ext uri="{FF2B5EF4-FFF2-40B4-BE49-F238E27FC236}">
                <a16:creationId xmlns:a16="http://schemas.microsoft.com/office/drawing/2014/main" id="{0CD4436D-261C-47DF-A954-4496078CBB3A}"/>
              </a:ext>
            </a:extLst>
          </p:cNvPr>
          <p:cNvGraphicFramePr>
            <a:graphicFrameLocks noChangeAspect="1"/>
          </p:cNvGraphicFramePr>
          <p:nvPr/>
        </p:nvGraphicFramePr>
        <p:xfrm>
          <a:off x="6795409" y="3886195"/>
          <a:ext cx="1771650" cy="773113"/>
        </p:xfrm>
        <a:graphic>
          <a:graphicData uri="http://schemas.openxmlformats.org/presentationml/2006/ole">
            <mc:AlternateContent xmlns:mc="http://schemas.openxmlformats.org/markup-compatibility/2006">
              <mc:Choice xmlns:v="urn:schemas-microsoft-com:vml" Requires="v">
                <p:oleObj spid="_x0000_s4576" name="Equation" r:id="rId16" imgW="914400" imgH="431640" progId="Equation.DSMT4">
                  <p:embed/>
                </p:oleObj>
              </mc:Choice>
              <mc:Fallback>
                <p:oleObj name="Equation" r:id="rId16" imgW="914400" imgH="431640" progId="Equation.DSMT4">
                  <p:embed/>
                  <p:pic>
                    <p:nvPicPr>
                      <p:cNvPr id="134" name="对象 133">
                        <a:extLst>
                          <a:ext uri="{FF2B5EF4-FFF2-40B4-BE49-F238E27FC236}">
                            <a16:creationId xmlns:a16="http://schemas.microsoft.com/office/drawing/2014/main" id="{0CD4436D-261C-47DF-A954-4496078CBB3A}"/>
                          </a:ext>
                        </a:extLst>
                      </p:cNvPr>
                      <p:cNvPicPr/>
                      <p:nvPr/>
                    </p:nvPicPr>
                    <p:blipFill>
                      <a:blip r:embed="rId17"/>
                      <a:stretch>
                        <a:fillRect/>
                      </a:stretch>
                    </p:blipFill>
                    <p:spPr>
                      <a:xfrm>
                        <a:off x="6795409" y="3886195"/>
                        <a:ext cx="1771650" cy="773113"/>
                      </a:xfrm>
                      <a:prstGeom prst="rect">
                        <a:avLst/>
                      </a:prstGeom>
                    </p:spPr>
                  </p:pic>
                </p:oleObj>
              </mc:Fallback>
            </mc:AlternateContent>
          </a:graphicData>
        </a:graphic>
      </p:graphicFrame>
      <p:graphicFrame>
        <p:nvGraphicFramePr>
          <p:cNvPr id="135" name="对象 134">
            <a:extLst>
              <a:ext uri="{FF2B5EF4-FFF2-40B4-BE49-F238E27FC236}">
                <a16:creationId xmlns:a16="http://schemas.microsoft.com/office/drawing/2014/main" id="{5E86E548-FD09-4E40-AFC3-E5D4B06214F4}"/>
              </a:ext>
            </a:extLst>
          </p:cNvPr>
          <p:cNvGraphicFramePr>
            <a:graphicFrameLocks noChangeAspect="1"/>
          </p:cNvGraphicFramePr>
          <p:nvPr/>
        </p:nvGraphicFramePr>
        <p:xfrm>
          <a:off x="8996363" y="3287713"/>
          <a:ext cx="1082675" cy="363537"/>
        </p:xfrm>
        <a:graphic>
          <a:graphicData uri="http://schemas.openxmlformats.org/presentationml/2006/ole">
            <mc:AlternateContent xmlns:mc="http://schemas.openxmlformats.org/markup-compatibility/2006">
              <mc:Choice xmlns:v="urn:schemas-microsoft-com:vml" Requires="v">
                <p:oleObj spid="_x0000_s4577" name="Equation" r:id="rId18" imgW="558720" imgH="203040" progId="Equation.DSMT4">
                  <p:embed/>
                </p:oleObj>
              </mc:Choice>
              <mc:Fallback>
                <p:oleObj name="Equation" r:id="rId18" imgW="558720" imgH="203040" progId="Equation.DSMT4">
                  <p:embed/>
                  <p:pic>
                    <p:nvPicPr>
                      <p:cNvPr id="135" name="对象 134">
                        <a:extLst>
                          <a:ext uri="{FF2B5EF4-FFF2-40B4-BE49-F238E27FC236}">
                            <a16:creationId xmlns:a16="http://schemas.microsoft.com/office/drawing/2014/main" id="{5E86E548-FD09-4E40-AFC3-E5D4B06214F4}"/>
                          </a:ext>
                        </a:extLst>
                      </p:cNvPr>
                      <p:cNvPicPr/>
                      <p:nvPr/>
                    </p:nvPicPr>
                    <p:blipFill>
                      <a:blip r:embed="rId19"/>
                      <a:stretch>
                        <a:fillRect/>
                      </a:stretch>
                    </p:blipFill>
                    <p:spPr>
                      <a:xfrm>
                        <a:off x="8996363" y="3287713"/>
                        <a:ext cx="1082675" cy="363537"/>
                      </a:xfrm>
                      <a:prstGeom prst="rect">
                        <a:avLst/>
                      </a:prstGeom>
                    </p:spPr>
                  </p:pic>
                </p:oleObj>
              </mc:Fallback>
            </mc:AlternateContent>
          </a:graphicData>
        </a:graphic>
      </p:graphicFrame>
    </p:spTree>
    <p:extLst>
      <p:ext uri="{BB962C8B-B14F-4D97-AF65-F5344CB8AC3E}">
        <p14:creationId xmlns:p14="http://schemas.microsoft.com/office/powerpoint/2010/main" val="479756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6"/>
                                        </p:tgtEl>
                                        <p:attrNameLst>
                                          <p:attrName>style.visibility</p:attrName>
                                        </p:attrNameLst>
                                      </p:cBhvr>
                                      <p:to>
                                        <p:strVal val="visible"/>
                                      </p:to>
                                    </p:set>
                                    <p:animEffect transition="in" filter="fade">
                                      <p:cBhvr>
                                        <p:cTn id="10" dur="500"/>
                                        <p:tgtEl>
                                          <p:spTgt spid="1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2"/>
                                        </p:tgtEl>
                                        <p:attrNameLst>
                                          <p:attrName>style.visibility</p:attrName>
                                        </p:attrNameLst>
                                      </p:cBhvr>
                                      <p:to>
                                        <p:strVal val="visible"/>
                                      </p:to>
                                    </p:set>
                                    <p:animEffect transition="in" filter="fade">
                                      <p:cBhvr>
                                        <p:cTn id="15" dur="500"/>
                                        <p:tgtEl>
                                          <p:spTgt spid="1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3"/>
                                        </p:tgtEl>
                                        <p:attrNameLst>
                                          <p:attrName>style.visibility</p:attrName>
                                        </p:attrNameLst>
                                      </p:cBhvr>
                                      <p:to>
                                        <p:strVal val="visible"/>
                                      </p:to>
                                    </p:set>
                                    <p:animEffect transition="in" filter="fade">
                                      <p:cBhvr>
                                        <p:cTn id="18" dur="500"/>
                                        <p:tgtEl>
                                          <p:spTgt spid="1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4"/>
                                        </p:tgtEl>
                                        <p:attrNameLst>
                                          <p:attrName>style.visibility</p:attrName>
                                        </p:attrNameLst>
                                      </p:cBhvr>
                                      <p:to>
                                        <p:strVal val="visible"/>
                                      </p:to>
                                    </p:set>
                                    <p:animEffect transition="in" filter="fade">
                                      <p:cBhvr>
                                        <p:cTn id="23" dur="500"/>
                                        <p:tgtEl>
                                          <p:spTgt spid="1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5"/>
                                        </p:tgtEl>
                                        <p:attrNameLst>
                                          <p:attrName>style.visibility</p:attrName>
                                        </p:attrNameLst>
                                      </p:cBhvr>
                                      <p:to>
                                        <p:strVal val="visible"/>
                                      </p:to>
                                    </p:set>
                                    <p:animEffect transition="in" filter="fade">
                                      <p:cBhvr>
                                        <p:cTn id="28"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7" grpId="0"/>
      <p:bldP spid="132" grpId="0" animBg="1"/>
      <p:bldP spid="1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grpSp>
        <p:nvGrpSpPr>
          <p:cNvPr id="284" name="组合 283">
            <a:extLst>
              <a:ext uri="{FF2B5EF4-FFF2-40B4-BE49-F238E27FC236}">
                <a16:creationId xmlns:a16="http://schemas.microsoft.com/office/drawing/2014/main" id="{A7D3F631-CCF2-4B75-891F-20089C9E0B9E}"/>
              </a:ext>
            </a:extLst>
          </p:cNvPr>
          <p:cNvGrpSpPr/>
          <p:nvPr/>
        </p:nvGrpSpPr>
        <p:grpSpPr>
          <a:xfrm>
            <a:off x="602686" y="1544973"/>
            <a:ext cx="4205852" cy="871074"/>
            <a:chOff x="4433807" y="2741895"/>
            <a:chExt cx="4205852" cy="871074"/>
          </a:xfrm>
        </p:grpSpPr>
        <p:sp>
          <p:nvSpPr>
            <p:cNvPr id="186" name="椭圆 185">
              <a:extLst>
                <a:ext uri="{FF2B5EF4-FFF2-40B4-BE49-F238E27FC236}">
                  <a16:creationId xmlns:a16="http://schemas.microsoft.com/office/drawing/2014/main" id="{ABBB75A4-BBEB-49EF-BE99-F0714E18F330}"/>
                </a:ext>
              </a:extLst>
            </p:cNvPr>
            <p:cNvSpPr/>
            <p:nvPr/>
          </p:nvSpPr>
          <p:spPr>
            <a:xfrm>
              <a:off x="4433807" y="3127734"/>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a:extLst>
                <a:ext uri="{FF2B5EF4-FFF2-40B4-BE49-F238E27FC236}">
                  <a16:creationId xmlns:a16="http://schemas.microsoft.com/office/drawing/2014/main" id="{6813C296-2F65-4161-A545-297D8CE27969}"/>
                </a:ext>
              </a:extLst>
            </p:cNvPr>
            <p:cNvSpPr/>
            <p:nvPr/>
          </p:nvSpPr>
          <p:spPr>
            <a:xfrm>
              <a:off x="5854556" y="3127734"/>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1" name="直接箭头连接符 200">
              <a:extLst>
                <a:ext uri="{FF2B5EF4-FFF2-40B4-BE49-F238E27FC236}">
                  <a16:creationId xmlns:a16="http://schemas.microsoft.com/office/drawing/2014/main" id="{6DC81A2C-C233-4C89-AB62-AEA865892791}"/>
                </a:ext>
              </a:extLst>
            </p:cNvPr>
            <p:cNvCxnSpPr>
              <a:cxnSpLocks/>
              <a:stCxn id="186" idx="6"/>
              <a:endCxn id="190" idx="2"/>
            </p:cNvCxnSpPr>
            <p:nvPr/>
          </p:nvCxnSpPr>
          <p:spPr>
            <a:xfrm>
              <a:off x="4916695" y="3370352"/>
              <a:ext cx="937861"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2" name="直接箭头连接符 221">
              <a:extLst>
                <a:ext uri="{FF2B5EF4-FFF2-40B4-BE49-F238E27FC236}">
                  <a16:creationId xmlns:a16="http://schemas.microsoft.com/office/drawing/2014/main" id="{7A5681CF-5A5B-42C0-982D-2296A52C6364}"/>
                </a:ext>
              </a:extLst>
            </p:cNvPr>
            <p:cNvCxnSpPr>
              <a:cxnSpLocks/>
              <a:stCxn id="190" idx="6"/>
            </p:cNvCxnSpPr>
            <p:nvPr/>
          </p:nvCxnSpPr>
          <p:spPr>
            <a:xfrm flipV="1">
              <a:off x="6337444" y="3370351"/>
              <a:ext cx="812944"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3" name="文本框 232">
                  <a:extLst>
                    <a:ext uri="{FF2B5EF4-FFF2-40B4-BE49-F238E27FC236}">
                      <a16:creationId xmlns:a16="http://schemas.microsoft.com/office/drawing/2014/main" id="{3AF2F0BE-FFB5-4535-928C-F21012391C62}"/>
                    </a:ext>
                  </a:extLst>
                </p:cNvPr>
                <p:cNvSpPr txBox="1"/>
                <p:nvPr/>
              </p:nvSpPr>
              <p:spPr>
                <a:xfrm>
                  <a:off x="4534267" y="3093822"/>
                  <a:ext cx="323097"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233" name="文本框 232">
                  <a:extLst>
                    <a:ext uri="{FF2B5EF4-FFF2-40B4-BE49-F238E27FC236}">
                      <a16:creationId xmlns:a16="http://schemas.microsoft.com/office/drawing/2014/main" id="{3AF2F0BE-FFB5-4535-928C-F21012391C62}"/>
                    </a:ext>
                  </a:extLst>
                </p:cNvPr>
                <p:cNvSpPr txBox="1">
                  <a:spLocks noRot="1" noChangeAspect="1" noMove="1" noResize="1" noEditPoints="1" noAdjustHandles="1" noChangeArrowheads="1" noChangeShapeType="1" noTextEdit="1"/>
                </p:cNvSpPr>
                <p:nvPr/>
              </p:nvSpPr>
              <p:spPr>
                <a:xfrm>
                  <a:off x="4534267" y="3093822"/>
                  <a:ext cx="323097" cy="320955"/>
                </a:xfrm>
                <a:prstGeom prst="rect">
                  <a:avLst/>
                </a:prstGeom>
                <a:blipFill>
                  <a:blip r:embed="rId4"/>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45" name="对象 244">
                  <a:extLst>
                    <a:ext uri="{FF2B5EF4-FFF2-40B4-BE49-F238E27FC236}">
                      <a16:creationId xmlns:a16="http://schemas.microsoft.com/office/drawing/2014/main" id="{B1368122-448D-41D2-B9EF-173E3A88AB84}"/>
                    </a:ext>
                  </a:extLst>
                </p:cNvPr>
                <p:cNvGraphicFramePr>
                  <a:graphicFrameLocks noChangeAspect="1"/>
                </p:cNvGraphicFramePr>
                <p:nvPr/>
              </p:nvGraphicFramePr>
              <p:xfrm>
                <a:off x="5305819" y="2741895"/>
                <a:ext cx="344303" cy="410655"/>
              </p:xfrm>
              <a:graphic>
                <a:graphicData uri="http://schemas.openxmlformats.org/presentationml/2006/ole">
                  <mc:AlternateContent>
                    <mc:Choice xmlns:v="urn:schemas-microsoft-com:vml" Requires="v">
                      <p:oleObj spid="_x0000_s6422" name="Equation" r:id="rId5" imgW="177480" imgH="228600" progId="Equation.DSMT4">
                        <p:embed/>
                      </p:oleObj>
                    </mc:Choice>
                    <mc:Fallback>
                      <p:oleObj name="Equation" r:id="rId5" imgW="177480" imgH="228600" progId="Equation.DSMT4">
                        <p:embed/>
                        <p:pic>
                          <p:nvPicPr>
                            <p:cNvPr id="245" name="对象 244">
                              <a:extLst>
                                <a:ext uri="{FF2B5EF4-FFF2-40B4-BE49-F238E27FC236}">
                                  <a16:creationId xmlns:a16="http://schemas.microsoft.com/office/drawing/2014/main" id="{B1368122-448D-41D2-B9EF-173E3A88AB84}"/>
                                </a:ext>
                              </a:extLst>
                            </p:cNvPr>
                            <p:cNvPicPr/>
                            <p:nvPr/>
                          </p:nvPicPr>
                          <p:blipFill>
                            <a:blip r:embed="rId6"/>
                            <a:stretch>
                              <a:fillRect/>
                            </a:stretch>
                          </p:blipFill>
                          <p:spPr>
                            <a:xfrm>
                              <a:off x="5305819" y="2741895"/>
                              <a:ext cx="344303" cy="410655"/>
                            </a:xfrm>
                            <a:prstGeom prst="rect">
                              <a:avLst/>
                            </a:prstGeom>
                          </p:spPr>
                        </p:pic>
                      </p:oleObj>
                    </mc:Fallback>
                  </mc:AlternateContent>
                </a:graphicData>
              </a:graphic>
            </p:graphicFrame>
          </mc:Choice>
          <mc:Fallback xmlns="">
            <p:graphicFrame>
              <p:nvGraphicFramePr>
                <p:cNvPr id="245" name="对象 244">
                  <a:extLst>
                    <a:ext uri="{FF2B5EF4-FFF2-40B4-BE49-F238E27FC236}">
                      <a16:creationId xmlns:a16="http://schemas.microsoft.com/office/drawing/2014/main" id="{B1368122-448D-41D2-B9EF-173E3A88AB84}"/>
                    </a:ext>
                  </a:extLst>
                </p:cNvPr>
                <p:cNvGraphicFramePr>
                  <a:graphicFrameLocks noChangeAspect="1"/>
                </p:cNvGraphicFramePr>
                <p:nvPr/>
              </p:nvGraphicFramePr>
              <p:xfrm>
                <a:off x="5305819" y="2741895"/>
                <a:ext cx="344303" cy="410655"/>
              </p:xfrm>
              <a:graphic>
                <a:graphicData uri="http://schemas.openxmlformats.org/presentationml/2006/ole">
                  <mc:AlternateContent>
                    <mc:Choice xmlns:v="urn:schemas-microsoft-com:vml" Requires="v">
                      <p:oleObj spid="_x0000_s6416" name="Equation" r:id="rId7" imgW="177480" imgH="228600" progId="Equation.DSMT4">
                        <p:embed/>
                      </p:oleObj>
                    </mc:Choice>
                    <mc:Fallback>
                      <p:oleObj name="Equation" r:id="rId7" imgW="177480" imgH="228600" progId="Equation.DSMT4">
                        <p:embed/>
                        <p:pic>
                          <p:nvPicPr>
                            <p:cNvPr id="245" name="对象 244">
                              <a:extLst>
                                <a:ext uri="{FF2B5EF4-FFF2-40B4-BE49-F238E27FC236}">
                                  <a16:creationId xmlns:a16="http://schemas.microsoft.com/office/drawing/2014/main" id="{B1368122-448D-41D2-B9EF-173E3A88AB84}"/>
                                </a:ext>
                              </a:extLst>
                            </p:cNvPr>
                            <p:cNvPicPr/>
                            <p:nvPr/>
                          </p:nvPicPr>
                          <p:blipFill>
                            <a:blip r:embed="rId8"/>
                            <a:stretch>
                              <a:fillRect/>
                            </a:stretch>
                          </p:blipFill>
                          <p:spPr>
                            <a:xfrm>
                              <a:off x="5305819" y="2741895"/>
                              <a:ext cx="344303" cy="410655"/>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46" name="对象 245">
                  <a:extLst>
                    <a:ext uri="{FF2B5EF4-FFF2-40B4-BE49-F238E27FC236}">
                      <a16:creationId xmlns:a16="http://schemas.microsoft.com/office/drawing/2014/main" id="{0F3EC56E-0C4A-4F0B-9AD6-9A1EC870322B}"/>
                    </a:ext>
                  </a:extLst>
                </p:cNvPr>
                <p:cNvGraphicFramePr>
                  <a:graphicFrameLocks noChangeAspect="1"/>
                </p:cNvGraphicFramePr>
                <p:nvPr>
                  <p:extLst>
                    <p:ext uri="{D42A27DB-BD31-4B8C-83A1-F6EECF244321}">
                      <p14:modId xmlns:p14="http://schemas.microsoft.com/office/powerpoint/2010/main" val="2201380952"/>
                    </p:ext>
                  </p:extLst>
                </p:nvPr>
              </p:nvGraphicFramePr>
              <p:xfrm>
                <a:off x="7041046" y="2809128"/>
                <a:ext cx="1598613" cy="411163"/>
              </p:xfrm>
              <a:graphic>
                <a:graphicData uri="http://schemas.openxmlformats.org/presentationml/2006/ole">
                  <mc:AlternateContent>
                    <mc:Choice xmlns:v="urn:schemas-microsoft-com:vml" Requires="v">
                      <p:oleObj spid="_x0000_s6423" name="Equation" r:id="rId9" imgW="825480" imgH="228600" progId="Equation.DSMT4">
                        <p:embed/>
                      </p:oleObj>
                    </mc:Choice>
                    <mc:Fallback>
                      <p:oleObj name="Equation" r:id="rId9" imgW="825480" imgH="228600" progId="Equation.DSMT4">
                        <p:embed/>
                        <p:pic>
                          <p:nvPicPr>
                            <p:cNvPr id="246" name="对象 245">
                              <a:extLst>
                                <a:ext uri="{FF2B5EF4-FFF2-40B4-BE49-F238E27FC236}">
                                  <a16:creationId xmlns:a16="http://schemas.microsoft.com/office/drawing/2014/main" id="{0F3EC56E-0C4A-4F0B-9AD6-9A1EC870322B}"/>
                                </a:ext>
                              </a:extLst>
                            </p:cNvPr>
                            <p:cNvPicPr/>
                            <p:nvPr/>
                          </p:nvPicPr>
                          <p:blipFill>
                            <a:blip r:embed="rId10"/>
                            <a:stretch>
                              <a:fillRect/>
                            </a:stretch>
                          </p:blipFill>
                          <p:spPr>
                            <a:xfrm>
                              <a:off x="7041046" y="2809128"/>
                              <a:ext cx="1598613" cy="411163"/>
                            </a:xfrm>
                            <a:prstGeom prst="rect">
                              <a:avLst/>
                            </a:prstGeom>
                          </p:spPr>
                        </p:pic>
                      </p:oleObj>
                    </mc:Fallback>
                  </mc:AlternateContent>
                </a:graphicData>
              </a:graphic>
            </p:graphicFrame>
          </mc:Choice>
          <mc:Fallback xmlns="">
            <p:graphicFrame>
              <p:nvGraphicFramePr>
                <p:cNvPr id="246" name="对象 245">
                  <a:extLst>
                    <a:ext uri="{FF2B5EF4-FFF2-40B4-BE49-F238E27FC236}">
                      <a16:creationId xmlns:a16="http://schemas.microsoft.com/office/drawing/2014/main" id="{0F3EC56E-0C4A-4F0B-9AD6-9A1EC870322B}"/>
                    </a:ext>
                  </a:extLst>
                </p:cNvPr>
                <p:cNvGraphicFramePr>
                  <a:graphicFrameLocks noChangeAspect="1"/>
                </p:cNvGraphicFramePr>
                <p:nvPr>
                  <p:extLst>
                    <p:ext uri="{D42A27DB-BD31-4B8C-83A1-F6EECF244321}">
                      <p14:modId xmlns:p14="http://schemas.microsoft.com/office/powerpoint/2010/main" val="2201380952"/>
                    </p:ext>
                  </p:extLst>
                </p:nvPr>
              </p:nvGraphicFramePr>
              <p:xfrm>
                <a:off x="7041046" y="2809128"/>
                <a:ext cx="1598613" cy="411163"/>
              </p:xfrm>
              <a:graphic>
                <a:graphicData uri="http://schemas.openxmlformats.org/presentationml/2006/ole">
                  <mc:AlternateContent>
                    <mc:Choice xmlns:v="urn:schemas-microsoft-com:vml" Requires="v">
                      <p:oleObj spid="_x0000_s6417" name="Equation" r:id="rId11" imgW="825480" imgH="228600" progId="Equation.DSMT4">
                        <p:embed/>
                      </p:oleObj>
                    </mc:Choice>
                    <mc:Fallback>
                      <p:oleObj name="Equation" r:id="rId11" imgW="825480" imgH="228600" progId="Equation.DSMT4">
                        <p:embed/>
                        <p:pic>
                          <p:nvPicPr>
                            <p:cNvPr id="246" name="对象 245">
                              <a:extLst>
                                <a:ext uri="{FF2B5EF4-FFF2-40B4-BE49-F238E27FC236}">
                                  <a16:creationId xmlns:a16="http://schemas.microsoft.com/office/drawing/2014/main" id="{0F3EC56E-0C4A-4F0B-9AD6-9A1EC870322B}"/>
                                </a:ext>
                              </a:extLst>
                            </p:cNvPr>
                            <p:cNvPicPr/>
                            <p:nvPr/>
                          </p:nvPicPr>
                          <p:blipFill>
                            <a:blip r:embed="rId12"/>
                            <a:stretch>
                              <a:fillRect/>
                            </a:stretch>
                          </p:blipFill>
                          <p:spPr>
                            <a:xfrm>
                              <a:off x="7041046" y="2809128"/>
                              <a:ext cx="1598613" cy="411163"/>
                            </a:xfrm>
                            <a:prstGeom prst="rect">
                              <a:avLst/>
                            </a:prstGeom>
                          </p:spPr>
                        </p:pic>
                      </p:oleObj>
                    </mc:Fallback>
                  </mc:AlternateContent>
                </a:graphicData>
              </a:graphic>
            </p:graphicFrame>
          </mc:Fallback>
        </mc:AlternateContent>
      </p:grpSp>
      <p:sp>
        <p:nvSpPr>
          <p:cNvPr id="217" name="椭圆 216">
            <a:extLst>
              <a:ext uri="{FF2B5EF4-FFF2-40B4-BE49-F238E27FC236}">
                <a16:creationId xmlns:a16="http://schemas.microsoft.com/office/drawing/2014/main" id="{7531A4CC-108F-4E2C-93B4-96E4AD6BD798}"/>
              </a:ext>
            </a:extLst>
          </p:cNvPr>
          <p:cNvSpPr/>
          <p:nvPr/>
        </p:nvSpPr>
        <p:spPr>
          <a:xfrm>
            <a:off x="602686" y="4655836"/>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a:extLst>
              <a:ext uri="{FF2B5EF4-FFF2-40B4-BE49-F238E27FC236}">
                <a16:creationId xmlns:a16="http://schemas.microsoft.com/office/drawing/2014/main" id="{D0D0E21B-D1DD-425D-938C-E1F33C8158D9}"/>
              </a:ext>
            </a:extLst>
          </p:cNvPr>
          <p:cNvSpPr/>
          <p:nvPr/>
        </p:nvSpPr>
        <p:spPr>
          <a:xfrm>
            <a:off x="1988929" y="4655836"/>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9" name="直接箭头连接符 218">
            <a:extLst>
              <a:ext uri="{FF2B5EF4-FFF2-40B4-BE49-F238E27FC236}">
                <a16:creationId xmlns:a16="http://schemas.microsoft.com/office/drawing/2014/main" id="{F031D2CF-6974-4AC0-AB63-9349C369EC1D}"/>
              </a:ext>
            </a:extLst>
          </p:cNvPr>
          <p:cNvCxnSpPr>
            <a:cxnSpLocks/>
            <a:stCxn id="217" idx="6"/>
            <a:endCxn id="218" idx="2"/>
          </p:cNvCxnSpPr>
          <p:nvPr/>
        </p:nvCxnSpPr>
        <p:spPr>
          <a:xfrm>
            <a:off x="1085574" y="4898454"/>
            <a:ext cx="9033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0" name="直接箭头连接符 219">
            <a:extLst>
              <a:ext uri="{FF2B5EF4-FFF2-40B4-BE49-F238E27FC236}">
                <a16:creationId xmlns:a16="http://schemas.microsoft.com/office/drawing/2014/main" id="{52D96082-9F74-4F3F-B900-DBA63B98AC12}"/>
              </a:ext>
            </a:extLst>
          </p:cNvPr>
          <p:cNvCxnSpPr>
            <a:cxnSpLocks/>
            <a:stCxn id="218" idx="6"/>
            <a:endCxn id="231" idx="2"/>
          </p:cNvCxnSpPr>
          <p:nvPr/>
        </p:nvCxnSpPr>
        <p:spPr>
          <a:xfrm flipV="1">
            <a:off x="2471817" y="4895135"/>
            <a:ext cx="832780" cy="331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1" name="文本框 220">
                <a:extLst>
                  <a:ext uri="{FF2B5EF4-FFF2-40B4-BE49-F238E27FC236}">
                    <a16:creationId xmlns:a16="http://schemas.microsoft.com/office/drawing/2014/main" id="{B3FBD092-9577-4B62-B386-15A13B519B26}"/>
                  </a:ext>
                </a:extLst>
              </p:cNvPr>
              <p:cNvSpPr txBox="1"/>
              <p:nvPr/>
            </p:nvSpPr>
            <p:spPr>
              <a:xfrm>
                <a:off x="693152" y="4587985"/>
                <a:ext cx="323097"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221" name="文本框 220">
                <a:extLst>
                  <a:ext uri="{FF2B5EF4-FFF2-40B4-BE49-F238E27FC236}">
                    <a16:creationId xmlns:a16="http://schemas.microsoft.com/office/drawing/2014/main" id="{B3FBD092-9577-4B62-B386-15A13B519B26}"/>
                  </a:ext>
                </a:extLst>
              </p:cNvPr>
              <p:cNvSpPr txBox="1">
                <a:spLocks noRot="1" noChangeAspect="1" noMove="1" noResize="1" noEditPoints="1" noAdjustHandles="1" noChangeArrowheads="1" noChangeShapeType="1" noTextEdit="1"/>
              </p:cNvSpPr>
              <p:nvPr/>
            </p:nvSpPr>
            <p:spPr>
              <a:xfrm>
                <a:off x="693152" y="4587985"/>
                <a:ext cx="323097" cy="320955"/>
              </a:xfrm>
              <a:prstGeom prst="rect">
                <a:avLst/>
              </a:prstGeom>
              <a:blipFill>
                <a:blip r:embed="rId13"/>
                <a:stretch>
                  <a:fillRect b="-28846"/>
                </a:stretch>
              </a:blipFill>
            </p:spPr>
            <p:txBody>
              <a:bodyPr/>
              <a:lstStyle/>
              <a:p>
                <a:r>
                  <a:rPr lang="zh-CN" altLang="en-US">
                    <a:noFill/>
                  </a:rPr>
                  <a:t> </a:t>
                </a:r>
              </a:p>
            </p:txBody>
          </p:sp>
        </mc:Fallback>
      </mc:AlternateContent>
      <p:graphicFrame>
        <p:nvGraphicFramePr>
          <p:cNvPr id="223" name="对象 222">
            <a:extLst>
              <a:ext uri="{FF2B5EF4-FFF2-40B4-BE49-F238E27FC236}">
                <a16:creationId xmlns:a16="http://schemas.microsoft.com/office/drawing/2014/main" id="{FBD47857-A323-468D-B856-247C0DD5120A}"/>
              </a:ext>
            </a:extLst>
          </p:cNvPr>
          <p:cNvGraphicFramePr>
            <a:graphicFrameLocks noChangeAspect="1"/>
          </p:cNvGraphicFramePr>
          <p:nvPr>
            <p:extLst>
              <p:ext uri="{D42A27DB-BD31-4B8C-83A1-F6EECF244321}">
                <p14:modId xmlns:p14="http://schemas.microsoft.com/office/powerpoint/2010/main" val="2995732769"/>
              </p:ext>
            </p:extLst>
          </p:nvPr>
        </p:nvGraphicFramePr>
        <p:xfrm>
          <a:off x="1440192" y="4269997"/>
          <a:ext cx="344303" cy="410655"/>
        </p:xfrm>
        <a:graphic>
          <a:graphicData uri="http://schemas.openxmlformats.org/presentationml/2006/ole">
            <mc:AlternateContent xmlns:mc="http://schemas.openxmlformats.org/markup-compatibility/2006">
              <mc:Choice xmlns:v="urn:schemas-microsoft-com:vml" Requires="v">
                <p:oleObj spid="_x0000_s6424" name="Equation" r:id="rId5" imgW="177480" imgH="228600" progId="Equation.DSMT4">
                  <p:embed/>
                </p:oleObj>
              </mc:Choice>
              <mc:Fallback>
                <p:oleObj name="Equation" r:id="rId5" imgW="177480" imgH="228600" progId="Equation.DSMT4">
                  <p:embed/>
                  <p:pic>
                    <p:nvPicPr>
                      <p:cNvPr id="245" name="对象 244">
                        <a:extLst>
                          <a:ext uri="{FF2B5EF4-FFF2-40B4-BE49-F238E27FC236}">
                            <a16:creationId xmlns:a16="http://schemas.microsoft.com/office/drawing/2014/main" id="{B1368122-448D-41D2-B9EF-173E3A88AB84}"/>
                          </a:ext>
                        </a:extLst>
                      </p:cNvPr>
                      <p:cNvPicPr/>
                      <p:nvPr/>
                    </p:nvPicPr>
                    <p:blipFill>
                      <a:blip r:embed="rId8"/>
                      <a:stretch>
                        <a:fillRect/>
                      </a:stretch>
                    </p:blipFill>
                    <p:spPr>
                      <a:xfrm>
                        <a:off x="1440192" y="4269997"/>
                        <a:ext cx="344303" cy="410655"/>
                      </a:xfrm>
                      <a:prstGeom prst="rect">
                        <a:avLst/>
                      </a:prstGeom>
                    </p:spPr>
                  </p:pic>
                </p:oleObj>
              </mc:Fallback>
            </mc:AlternateContent>
          </a:graphicData>
        </a:graphic>
      </p:graphicFrame>
      <p:graphicFrame>
        <p:nvGraphicFramePr>
          <p:cNvPr id="224" name="对象 223">
            <a:extLst>
              <a:ext uri="{FF2B5EF4-FFF2-40B4-BE49-F238E27FC236}">
                <a16:creationId xmlns:a16="http://schemas.microsoft.com/office/drawing/2014/main" id="{B0CC8D89-3903-4849-8E9D-75A18D1B51CF}"/>
              </a:ext>
            </a:extLst>
          </p:cNvPr>
          <p:cNvGraphicFramePr>
            <a:graphicFrameLocks noChangeAspect="1"/>
          </p:cNvGraphicFramePr>
          <p:nvPr>
            <p:extLst>
              <p:ext uri="{D42A27DB-BD31-4B8C-83A1-F6EECF244321}">
                <p14:modId xmlns:p14="http://schemas.microsoft.com/office/powerpoint/2010/main" val="2692084436"/>
              </p:ext>
            </p:extLst>
          </p:nvPr>
        </p:nvGraphicFramePr>
        <p:xfrm>
          <a:off x="3246134" y="4088243"/>
          <a:ext cx="1598612" cy="411162"/>
        </p:xfrm>
        <a:graphic>
          <a:graphicData uri="http://schemas.openxmlformats.org/presentationml/2006/ole">
            <mc:AlternateContent xmlns:mc="http://schemas.openxmlformats.org/markup-compatibility/2006">
              <mc:Choice xmlns:v="urn:schemas-microsoft-com:vml" Requires="v">
                <p:oleObj spid="_x0000_s6425" name="Equation" r:id="rId14" imgW="825480" imgH="228600" progId="Equation.DSMT4">
                  <p:embed/>
                </p:oleObj>
              </mc:Choice>
              <mc:Fallback>
                <p:oleObj name="Equation" r:id="rId14" imgW="825480" imgH="228600" progId="Equation.DSMT4">
                  <p:embed/>
                  <p:pic>
                    <p:nvPicPr>
                      <p:cNvPr id="246" name="对象 245">
                        <a:extLst>
                          <a:ext uri="{FF2B5EF4-FFF2-40B4-BE49-F238E27FC236}">
                            <a16:creationId xmlns:a16="http://schemas.microsoft.com/office/drawing/2014/main" id="{0F3EC56E-0C4A-4F0B-9AD6-9A1EC870322B}"/>
                          </a:ext>
                        </a:extLst>
                      </p:cNvPr>
                      <p:cNvPicPr/>
                      <p:nvPr/>
                    </p:nvPicPr>
                    <p:blipFill>
                      <a:blip r:embed="rId15"/>
                      <a:stretch>
                        <a:fillRect/>
                      </a:stretch>
                    </p:blipFill>
                    <p:spPr>
                      <a:xfrm>
                        <a:off x="3246134" y="4088243"/>
                        <a:ext cx="1598612" cy="411162"/>
                      </a:xfrm>
                      <a:prstGeom prst="rect">
                        <a:avLst/>
                      </a:prstGeom>
                    </p:spPr>
                  </p:pic>
                </p:oleObj>
              </mc:Fallback>
            </mc:AlternateContent>
          </a:graphicData>
        </a:graphic>
      </p:graphicFrame>
      <p:cxnSp>
        <p:nvCxnSpPr>
          <p:cNvPr id="227" name="直接箭头连接符 226">
            <a:extLst>
              <a:ext uri="{FF2B5EF4-FFF2-40B4-BE49-F238E27FC236}">
                <a16:creationId xmlns:a16="http://schemas.microsoft.com/office/drawing/2014/main" id="{07C99F8E-5ED0-4413-9994-D1510F54A8C2}"/>
              </a:ext>
            </a:extLst>
          </p:cNvPr>
          <p:cNvCxnSpPr>
            <a:cxnSpLocks/>
            <a:stCxn id="231" idx="6"/>
            <a:endCxn id="238" idx="2"/>
          </p:cNvCxnSpPr>
          <p:nvPr/>
        </p:nvCxnSpPr>
        <p:spPr>
          <a:xfrm flipV="1">
            <a:off x="3787485" y="4895134"/>
            <a:ext cx="972012"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28" name="对象 227">
            <a:extLst>
              <a:ext uri="{FF2B5EF4-FFF2-40B4-BE49-F238E27FC236}">
                <a16:creationId xmlns:a16="http://schemas.microsoft.com/office/drawing/2014/main" id="{0703C507-A5CE-4F44-AA3D-76DC278B6C1E}"/>
              </a:ext>
            </a:extLst>
          </p:cNvPr>
          <p:cNvGraphicFramePr>
            <a:graphicFrameLocks noChangeAspect="1"/>
          </p:cNvGraphicFramePr>
          <p:nvPr>
            <p:extLst>
              <p:ext uri="{D42A27DB-BD31-4B8C-83A1-F6EECF244321}">
                <p14:modId xmlns:p14="http://schemas.microsoft.com/office/powerpoint/2010/main" val="814835262"/>
              </p:ext>
            </p:extLst>
          </p:nvPr>
        </p:nvGraphicFramePr>
        <p:xfrm>
          <a:off x="4221332" y="4848850"/>
          <a:ext cx="368300" cy="409575"/>
        </p:xfrm>
        <a:graphic>
          <a:graphicData uri="http://schemas.openxmlformats.org/presentationml/2006/ole">
            <mc:AlternateContent xmlns:mc="http://schemas.openxmlformats.org/markup-compatibility/2006">
              <mc:Choice xmlns:v="urn:schemas-microsoft-com:vml" Requires="v">
                <p:oleObj spid="_x0000_s6426" name="Equation" r:id="rId16" imgW="190440" imgH="228600" progId="Equation.DSMT4">
                  <p:embed/>
                </p:oleObj>
              </mc:Choice>
              <mc:Fallback>
                <p:oleObj name="Equation" r:id="rId16" imgW="190440" imgH="228600" progId="Equation.DSMT4">
                  <p:embed/>
                  <p:pic>
                    <p:nvPicPr>
                      <p:cNvPr id="283" name="对象 282">
                        <a:extLst>
                          <a:ext uri="{FF2B5EF4-FFF2-40B4-BE49-F238E27FC236}">
                            <a16:creationId xmlns:a16="http://schemas.microsoft.com/office/drawing/2014/main" id="{729232E3-5DD5-4900-86E9-85CDFD59002A}"/>
                          </a:ext>
                        </a:extLst>
                      </p:cNvPr>
                      <p:cNvPicPr/>
                      <p:nvPr/>
                    </p:nvPicPr>
                    <p:blipFill>
                      <a:blip r:embed="rId17"/>
                      <a:stretch>
                        <a:fillRect/>
                      </a:stretch>
                    </p:blipFill>
                    <p:spPr>
                      <a:xfrm>
                        <a:off x="4221332" y="4848850"/>
                        <a:ext cx="368300" cy="409575"/>
                      </a:xfrm>
                      <a:prstGeom prst="rect">
                        <a:avLst/>
                      </a:prstGeom>
                    </p:spPr>
                  </p:pic>
                </p:oleObj>
              </mc:Fallback>
            </mc:AlternateContent>
          </a:graphicData>
        </a:graphic>
      </p:graphicFrame>
      <p:sp>
        <p:nvSpPr>
          <p:cNvPr id="231" name="椭圆 230">
            <a:extLst>
              <a:ext uri="{FF2B5EF4-FFF2-40B4-BE49-F238E27FC236}">
                <a16:creationId xmlns:a16="http://schemas.microsoft.com/office/drawing/2014/main" id="{DC1DF602-7D05-40C9-AC08-4EFD5729BC48}"/>
              </a:ext>
            </a:extLst>
          </p:cNvPr>
          <p:cNvSpPr/>
          <p:nvPr/>
        </p:nvSpPr>
        <p:spPr>
          <a:xfrm>
            <a:off x="3304597" y="4652517"/>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a:extLst>
              <a:ext uri="{FF2B5EF4-FFF2-40B4-BE49-F238E27FC236}">
                <a16:creationId xmlns:a16="http://schemas.microsoft.com/office/drawing/2014/main" id="{2972A548-B4D8-4AAE-8228-F3D7A962B74B}"/>
              </a:ext>
            </a:extLst>
          </p:cNvPr>
          <p:cNvSpPr/>
          <p:nvPr/>
        </p:nvSpPr>
        <p:spPr>
          <a:xfrm>
            <a:off x="4759497" y="4652516"/>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2" name="直接箭头连接符 241">
            <a:extLst>
              <a:ext uri="{FF2B5EF4-FFF2-40B4-BE49-F238E27FC236}">
                <a16:creationId xmlns:a16="http://schemas.microsoft.com/office/drawing/2014/main" id="{E64156A1-9A84-410E-98D1-05C01E821165}"/>
              </a:ext>
            </a:extLst>
          </p:cNvPr>
          <p:cNvCxnSpPr>
            <a:cxnSpLocks/>
            <a:stCxn id="238" idx="6"/>
          </p:cNvCxnSpPr>
          <p:nvPr/>
        </p:nvCxnSpPr>
        <p:spPr>
          <a:xfrm flipV="1">
            <a:off x="5242385" y="4895133"/>
            <a:ext cx="832780"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47" name="对象 246">
            <a:extLst>
              <a:ext uri="{FF2B5EF4-FFF2-40B4-BE49-F238E27FC236}">
                <a16:creationId xmlns:a16="http://schemas.microsoft.com/office/drawing/2014/main" id="{8E098450-1D5C-4450-89F0-2BD68112E033}"/>
              </a:ext>
            </a:extLst>
          </p:cNvPr>
          <p:cNvGraphicFramePr>
            <a:graphicFrameLocks noChangeAspect="1"/>
          </p:cNvGraphicFramePr>
          <p:nvPr>
            <p:extLst>
              <p:ext uri="{D42A27DB-BD31-4B8C-83A1-F6EECF244321}">
                <p14:modId xmlns:p14="http://schemas.microsoft.com/office/powerpoint/2010/main" val="748713693"/>
              </p:ext>
            </p:extLst>
          </p:nvPr>
        </p:nvGraphicFramePr>
        <p:xfrm>
          <a:off x="5402263" y="4381979"/>
          <a:ext cx="2655887" cy="411163"/>
        </p:xfrm>
        <a:graphic>
          <a:graphicData uri="http://schemas.openxmlformats.org/presentationml/2006/ole">
            <mc:AlternateContent xmlns:mc="http://schemas.openxmlformats.org/markup-compatibility/2006">
              <mc:Choice xmlns:v="urn:schemas-microsoft-com:vml" Requires="v">
                <p:oleObj spid="_x0000_s6427" name="Equation" r:id="rId18" imgW="1371600" imgH="228600" progId="Equation.DSMT4">
                  <p:embed/>
                </p:oleObj>
              </mc:Choice>
              <mc:Fallback>
                <p:oleObj name="Equation" r:id="rId18" imgW="1371600" imgH="228600" progId="Equation.DSMT4">
                  <p:embed/>
                  <p:pic>
                    <p:nvPicPr>
                      <p:cNvPr id="224" name="对象 223">
                        <a:extLst>
                          <a:ext uri="{FF2B5EF4-FFF2-40B4-BE49-F238E27FC236}">
                            <a16:creationId xmlns:a16="http://schemas.microsoft.com/office/drawing/2014/main" id="{B0CC8D89-3903-4849-8E9D-75A18D1B51CF}"/>
                          </a:ext>
                        </a:extLst>
                      </p:cNvPr>
                      <p:cNvPicPr/>
                      <p:nvPr/>
                    </p:nvPicPr>
                    <p:blipFill>
                      <a:blip r:embed="rId19"/>
                      <a:stretch>
                        <a:fillRect/>
                      </a:stretch>
                    </p:blipFill>
                    <p:spPr>
                      <a:xfrm>
                        <a:off x="5402263" y="4381979"/>
                        <a:ext cx="2655887" cy="411163"/>
                      </a:xfrm>
                      <a:prstGeom prst="rect">
                        <a:avLst/>
                      </a:prstGeom>
                    </p:spPr>
                  </p:pic>
                </p:oleObj>
              </mc:Fallback>
            </mc:AlternateContent>
          </a:graphicData>
        </a:graphic>
      </p:graphicFrame>
      <p:sp>
        <p:nvSpPr>
          <p:cNvPr id="88" name="文本框 87">
            <a:extLst>
              <a:ext uri="{FF2B5EF4-FFF2-40B4-BE49-F238E27FC236}">
                <a16:creationId xmlns:a16="http://schemas.microsoft.com/office/drawing/2014/main" id="{FC7523BD-C1FF-4F1F-9863-B63E13EBF9D3}"/>
              </a:ext>
            </a:extLst>
          </p:cNvPr>
          <p:cNvSpPr txBox="1"/>
          <p:nvPr/>
        </p:nvSpPr>
        <p:spPr>
          <a:xfrm>
            <a:off x="3490823" y="2314512"/>
            <a:ext cx="2339102" cy="523220"/>
          </a:xfrm>
          <a:prstGeom prst="rect">
            <a:avLst/>
          </a:prstGeom>
          <a:noFill/>
        </p:spPr>
        <p:txBody>
          <a:bodyPr wrap="non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表征一个直线</a:t>
            </a:r>
          </a:p>
        </p:txBody>
      </p:sp>
      <p:sp>
        <p:nvSpPr>
          <p:cNvPr id="248" name="文本框 247">
            <a:extLst>
              <a:ext uri="{FF2B5EF4-FFF2-40B4-BE49-F238E27FC236}">
                <a16:creationId xmlns:a16="http://schemas.microsoft.com/office/drawing/2014/main" id="{51534713-BEFF-47A1-A2F1-E65CFD68A5E6}"/>
              </a:ext>
            </a:extLst>
          </p:cNvPr>
          <p:cNvSpPr txBox="1"/>
          <p:nvPr/>
        </p:nvSpPr>
        <p:spPr>
          <a:xfrm>
            <a:off x="6730206" y="5320553"/>
            <a:ext cx="4134465" cy="523220"/>
          </a:xfrm>
          <a:prstGeom prst="rect">
            <a:avLst/>
          </a:prstGeom>
          <a:noFill/>
        </p:spPr>
        <p:txBody>
          <a:bodyPr wrap="non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改变了直线的斜率和截距</a:t>
            </a:r>
          </a:p>
        </p:txBody>
      </p:sp>
    </p:spTree>
    <p:extLst>
      <p:ext uri="{BB962C8B-B14F-4D97-AF65-F5344CB8AC3E}">
        <p14:creationId xmlns:p14="http://schemas.microsoft.com/office/powerpoint/2010/main" val="2261325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sp>
        <p:nvSpPr>
          <p:cNvPr id="186" name="椭圆 185">
            <a:extLst>
              <a:ext uri="{FF2B5EF4-FFF2-40B4-BE49-F238E27FC236}">
                <a16:creationId xmlns:a16="http://schemas.microsoft.com/office/drawing/2014/main" id="{ABBB75A4-BBEB-49EF-BE99-F0714E18F330}"/>
              </a:ext>
            </a:extLst>
          </p:cNvPr>
          <p:cNvSpPr/>
          <p:nvPr/>
        </p:nvSpPr>
        <p:spPr>
          <a:xfrm>
            <a:off x="956851" y="2564678"/>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a:extLst>
              <a:ext uri="{FF2B5EF4-FFF2-40B4-BE49-F238E27FC236}">
                <a16:creationId xmlns:a16="http://schemas.microsoft.com/office/drawing/2014/main" id="{6813C296-2F65-4161-A545-297D8CE27969}"/>
              </a:ext>
            </a:extLst>
          </p:cNvPr>
          <p:cNvSpPr/>
          <p:nvPr/>
        </p:nvSpPr>
        <p:spPr>
          <a:xfrm>
            <a:off x="2429249" y="2564678"/>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1" name="直接箭头连接符 200">
            <a:extLst>
              <a:ext uri="{FF2B5EF4-FFF2-40B4-BE49-F238E27FC236}">
                <a16:creationId xmlns:a16="http://schemas.microsoft.com/office/drawing/2014/main" id="{6DC81A2C-C233-4C89-AB62-AEA865892791}"/>
              </a:ext>
            </a:extLst>
          </p:cNvPr>
          <p:cNvCxnSpPr>
            <a:cxnSpLocks/>
            <a:stCxn id="186" idx="6"/>
            <a:endCxn id="190" idx="2"/>
          </p:cNvCxnSpPr>
          <p:nvPr/>
        </p:nvCxnSpPr>
        <p:spPr>
          <a:xfrm>
            <a:off x="1439739" y="2807296"/>
            <a:ext cx="98951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2" name="直接箭头连接符 221">
            <a:extLst>
              <a:ext uri="{FF2B5EF4-FFF2-40B4-BE49-F238E27FC236}">
                <a16:creationId xmlns:a16="http://schemas.microsoft.com/office/drawing/2014/main" id="{7A5681CF-5A5B-42C0-982D-2296A52C6364}"/>
              </a:ext>
            </a:extLst>
          </p:cNvPr>
          <p:cNvCxnSpPr>
            <a:cxnSpLocks/>
            <a:stCxn id="190" idx="6"/>
          </p:cNvCxnSpPr>
          <p:nvPr/>
        </p:nvCxnSpPr>
        <p:spPr>
          <a:xfrm flipV="1">
            <a:off x="2912137" y="2807295"/>
            <a:ext cx="812944"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3" name="文本框 232">
                <a:extLst>
                  <a:ext uri="{FF2B5EF4-FFF2-40B4-BE49-F238E27FC236}">
                    <a16:creationId xmlns:a16="http://schemas.microsoft.com/office/drawing/2014/main" id="{3AF2F0BE-FFB5-4535-928C-F21012391C62}"/>
                  </a:ext>
                </a:extLst>
              </p:cNvPr>
              <p:cNvSpPr txBox="1"/>
              <p:nvPr/>
            </p:nvSpPr>
            <p:spPr>
              <a:xfrm>
                <a:off x="1030421" y="2541728"/>
                <a:ext cx="323097"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233" name="文本框 232">
                <a:extLst>
                  <a:ext uri="{FF2B5EF4-FFF2-40B4-BE49-F238E27FC236}">
                    <a16:creationId xmlns:a16="http://schemas.microsoft.com/office/drawing/2014/main" id="{3AF2F0BE-FFB5-4535-928C-F21012391C62}"/>
                  </a:ext>
                </a:extLst>
              </p:cNvPr>
              <p:cNvSpPr txBox="1">
                <a:spLocks noRot="1" noChangeAspect="1" noMove="1" noResize="1" noEditPoints="1" noAdjustHandles="1" noChangeArrowheads="1" noChangeShapeType="1" noTextEdit="1"/>
              </p:cNvSpPr>
              <p:nvPr/>
            </p:nvSpPr>
            <p:spPr>
              <a:xfrm>
                <a:off x="1030421" y="2541728"/>
                <a:ext cx="323097" cy="320955"/>
              </a:xfrm>
              <a:prstGeom prst="rect">
                <a:avLst/>
              </a:prstGeom>
              <a:blipFill>
                <a:blip r:embed="rId4"/>
                <a:stretch>
                  <a:fillRect b="-26415"/>
                </a:stretch>
              </a:blipFill>
            </p:spPr>
            <p:txBody>
              <a:bodyPr/>
              <a:lstStyle/>
              <a:p>
                <a:r>
                  <a:rPr lang="zh-CN" altLang="en-US">
                    <a:noFill/>
                  </a:rPr>
                  <a:t> </a:t>
                </a:r>
              </a:p>
            </p:txBody>
          </p:sp>
        </mc:Fallback>
      </mc:AlternateContent>
      <p:graphicFrame>
        <p:nvGraphicFramePr>
          <p:cNvPr id="245" name="对象 244">
            <a:extLst>
              <a:ext uri="{FF2B5EF4-FFF2-40B4-BE49-F238E27FC236}">
                <a16:creationId xmlns:a16="http://schemas.microsoft.com/office/drawing/2014/main" id="{B1368122-448D-41D2-B9EF-173E3A88AB84}"/>
              </a:ext>
            </a:extLst>
          </p:cNvPr>
          <p:cNvGraphicFramePr>
            <a:graphicFrameLocks noChangeAspect="1"/>
          </p:cNvGraphicFramePr>
          <p:nvPr>
            <p:extLst>
              <p:ext uri="{D42A27DB-BD31-4B8C-83A1-F6EECF244321}">
                <p14:modId xmlns:p14="http://schemas.microsoft.com/office/powerpoint/2010/main" val="2592529719"/>
              </p:ext>
            </p:extLst>
          </p:nvPr>
        </p:nvGraphicFramePr>
        <p:xfrm>
          <a:off x="1836406" y="2396640"/>
          <a:ext cx="344303" cy="410655"/>
        </p:xfrm>
        <a:graphic>
          <a:graphicData uri="http://schemas.openxmlformats.org/presentationml/2006/ole">
            <mc:AlternateContent xmlns:mc="http://schemas.openxmlformats.org/markup-compatibility/2006">
              <mc:Choice xmlns:v="urn:schemas-microsoft-com:vml" Requires="v">
                <p:oleObj spid="_x0000_s9518" name="Equation" r:id="rId5" imgW="177480" imgH="228600" progId="Equation.DSMT4">
                  <p:embed/>
                </p:oleObj>
              </mc:Choice>
              <mc:Fallback>
                <p:oleObj name="Equation" r:id="rId5" imgW="177480" imgH="228600" progId="Equation.DSMT4">
                  <p:embed/>
                  <p:pic>
                    <p:nvPicPr>
                      <p:cNvPr id="245" name="对象 244">
                        <a:extLst>
                          <a:ext uri="{FF2B5EF4-FFF2-40B4-BE49-F238E27FC236}">
                            <a16:creationId xmlns:a16="http://schemas.microsoft.com/office/drawing/2014/main" id="{B1368122-448D-41D2-B9EF-173E3A88AB84}"/>
                          </a:ext>
                        </a:extLst>
                      </p:cNvPr>
                      <p:cNvPicPr/>
                      <p:nvPr/>
                    </p:nvPicPr>
                    <p:blipFill>
                      <a:blip r:embed="rId6"/>
                      <a:stretch>
                        <a:fillRect/>
                      </a:stretch>
                    </p:blipFill>
                    <p:spPr>
                      <a:xfrm>
                        <a:off x="1836406" y="2396640"/>
                        <a:ext cx="344303" cy="410655"/>
                      </a:xfrm>
                      <a:prstGeom prst="rect">
                        <a:avLst/>
                      </a:prstGeom>
                    </p:spPr>
                  </p:pic>
                </p:oleObj>
              </mc:Fallback>
            </mc:AlternateContent>
          </a:graphicData>
        </a:graphic>
      </p:graphicFrame>
      <p:graphicFrame>
        <p:nvGraphicFramePr>
          <p:cNvPr id="246" name="对象 245">
            <a:extLst>
              <a:ext uri="{FF2B5EF4-FFF2-40B4-BE49-F238E27FC236}">
                <a16:creationId xmlns:a16="http://schemas.microsoft.com/office/drawing/2014/main" id="{0F3EC56E-0C4A-4F0B-9AD6-9A1EC870322B}"/>
              </a:ext>
            </a:extLst>
          </p:cNvPr>
          <p:cNvGraphicFramePr>
            <a:graphicFrameLocks noChangeAspect="1"/>
          </p:cNvGraphicFramePr>
          <p:nvPr>
            <p:extLst>
              <p:ext uri="{D42A27DB-BD31-4B8C-83A1-F6EECF244321}">
                <p14:modId xmlns:p14="http://schemas.microsoft.com/office/powerpoint/2010/main" val="2015445669"/>
              </p:ext>
            </p:extLst>
          </p:nvPr>
        </p:nvGraphicFramePr>
        <p:xfrm>
          <a:off x="3298675" y="2153848"/>
          <a:ext cx="2582862" cy="411163"/>
        </p:xfrm>
        <a:graphic>
          <a:graphicData uri="http://schemas.openxmlformats.org/presentationml/2006/ole">
            <mc:AlternateContent xmlns:mc="http://schemas.openxmlformats.org/markup-compatibility/2006">
              <mc:Choice xmlns:v="urn:schemas-microsoft-com:vml" Requires="v">
                <p:oleObj spid="_x0000_s9519" name="Equation" r:id="rId7" imgW="1333440" imgH="228600" progId="Equation.DSMT4">
                  <p:embed/>
                </p:oleObj>
              </mc:Choice>
              <mc:Fallback>
                <p:oleObj name="Equation" r:id="rId7" imgW="1333440" imgH="228600" progId="Equation.DSMT4">
                  <p:embed/>
                  <p:pic>
                    <p:nvPicPr>
                      <p:cNvPr id="246" name="对象 245">
                        <a:extLst>
                          <a:ext uri="{FF2B5EF4-FFF2-40B4-BE49-F238E27FC236}">
                            <a16:creationId xmlns:a16="http://schemas.microsoft.com/office/drawing/2014/main" id="{0F3EC56E-0C4A-4F0B-9AD6-9A1EC870322B}"/>
                          </a:ext>
                        </a:extLst>
                      </p:cNvPr>
                      <p:cNvPicPr/>
                      <p:nvPr/>
                    </p:nvPicPr>
                    <p:blipFill>
                      <a:blip r:embed="rId8"/>
                      <a:stretch>
                        <a:fillRect/>
                      </a:stretch>
                    </p:blipFill>
                    <p:spPr>
                      <a:xfrm>
                        <a:off x="3298675" y="2153848"/>
                        <a:ext cx="2582862" cy="411163"/>
                      </a:xfrm>
                      <a:prstGeom prst="rect">
                        <a:avLst/>
                      </a:prstGeom>
                    </p:spPr>
                  </p:pic>
                </p:oleObj>
              </mc:Fallback>
            </mc:AlternateContent>
          </a:graphicData>
        </a:graphic>
      </p:graphicFrame>
      <p:sp>
        <p:nvSpPr>
          <p:cNvPr id="277" name="椭圆 276">
            <a:extLst>
              <a:ext uri="{FF2B5EF4-FFF2-40B4-BE49-F238E27FC236}">
                <a16:creationId xmlns:a16="http://schemas.microsoft.com/office/drawing/2014/main" id="{32FB6354-3D1F-4AC3-B515-34AFB2BA9199}"/>
              </a:ext>
            </a:extLst>
          </p:cNvPr>
          <p:cNvSpPr/>
          <p:nvPr/>
        </p:nvSpPr>
        <p:spPr>
          <a:xfrm>
            <a:off x="949669" y="3343641"/>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8" name="文本框 277">
                <a:extLst>
                  <a:ext uri="{FF2B5EF4-FFF2-40B4-BE49-F238E27FC236}">
                    <a16:creationId xmlns:a16="http://schemas.microsoft.com/office/drawing/2014/main" id="{8F97D705-EE59-4EFA-8105-052EF37AE135}"/>
                  </a:ext>
                </a:extLst>
              </p:cNvPr>
              <p:cNvSpPr txBox="1"/>
              <p:nvPr/>
            </p:nvSpPr>
            <p:spPr>
              <a:xfrm>
                <a:off x="980222" y="3343639"/>
                <a:ext cx="4361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a:latin typeface="Cambria Math" panose="02040503050406030204" pitchFamily="18" charset="0"/>
                            </a:rPr>
                            <m:t>2</m:t>
                          </m:r>
                        </m:sub>
                      </m:sSub>
                    </m:oMath>
                  </m:oMathPara>
                </a14:m>
                <a:endParaRPr lang="zh-CN" altLang="en-US" dirty="0"/>
              </a:p>
            </p:txBody>
          </p:sp>
        </mc:Choice>
        <mc:Fallback xmlns="">
          <p:sp>
            <p:nvSpPr>
              <p:cNvPr id="278" name="文本框 277">
                <a:extLst>
                  <a:ext uri="{FF2B5EF4-FFF2-40B4-BE49-F238E27FC236}">
                    <a16:creationId xmlns:a16="http://schemas.microsoft.com/office/drawing/2014/main" id="{8F97D705-EE59-4EFA-8105-052EF37AE135}"/>
                  </a:ext>
                </a:extLst>
              </p:cNvPr>
              <p:cNvSpPr txBox="1">
                <a:spLocks noRot="1" noChangeAspect="1" noMove="1" noResize="1" noEditPoints="1" noAdjustHandles="1" noChangeArrowheads="1" noChangeShapeType="1" noTextEdit="1"/>
              </p:cNvSpPr>
              <p:nvPr/>
            </p:nvSpPr>
            <p:spPr>
              <a:xfrm>
                <a:off x="980222" y="3343639"/>
                <a:ext cx="436145" cy="430887"/>
              </a:xfrm>
              <a:prstGeom prst="rect">
                <a:avLst/>
              </a:prstGeom>
              <a:blipFill>
                <a:blip r:embed="rId9"/>
                <a:stretch>
                  <a:fillRect/>
                </a:stretch>
              </a:blipFill>
            </p:spPr>
            <p:txBody>
              <a:bodyPr/>
              <a:lstStyle/>
              <a:p>
                <a:r>
                  <a:rPr lang="zh-CN" altLang="en-US">
                    <a:noFill/>
                  </a:rPr>
                  <a:t> </a:t>
                </a:r>
              </a:p>
            </p:txBody>
          </p:sp>
        </mc:Fallback>
      </mc:AlternateContent>
      <p:cxnSp>
        <p:nvCxnSpPr>
          <p:cNvPr id="280" name="直接箭头连接符 279">
            <a:extLst>
              <a:ext uri="{FF2B5EF4-FFF2-40B4-BE49-F238E27FC236}">
                <a16:creationId xmlns:a16="http://schemas.microsoft.com/office/drawing/2014/main" id="{9C421636-5722-4A73-A16B-E35E6D864A8E}"/>
              </a:ext>
            </a:extLst>
          </p:cNvPr>
          <p:cNvCxnSpPr>
            <a:cxnSpLocks/>
            <a:stCxn id="277" idx="6"/>
            <a:endCxn id="190" idx="2"/>
          </p:cNvCxnSpPr>
          <p:nvPr/>
        </p:nvCxnSpPr>
        <p:spPr>
          <a:xfrm flipV="1">
            <a:off x="1432557" y="2807296"/>
            <a:ext cx="996692" cy="77896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83" name="对象 282">
            <a:extLst>
              <a:ext uri="{FF2B5EF4-FFF2-40B4-BE49-F238E27FC236}">
                <a16:creationId xmlns:a16="http://schemas.microsoft.com/office/drawing/2014/main" id="{729232E3-5DD5-4900-86E9-85CDFD59002A}"/>
              </a:ext>
            </a:extLst>
          </p:cNvPr>
          <p:cNvGraphicFramePr>
            <a:graphicFrameLocks noChangeAspect="1"/>
          </p:cNvGraphicFramePr>
          <p:nvPr>
            <p:extLst>
              <p:ext uri="{D42A27DB-BD31-4B8C-83A1-F6EECF244321}">
                <p14:modId xmlns:p14="http://schemas.microsoft.com/office/powerpoint/2010/main" val="1328487301"/>
              </p:ext>
            </p:extLst>
          </p:nvPr>
        </p:nvGraphicFramePr>
        <p:xfrm>
          <a:off x="1953543" y="2787203"/>
          <a:ext cx="368300" cy="409575"/>
        </p:xfrm>
        <a:graphic>
          <a:graphicData uri="http://schemas.openxmlformats.org/presentationml/2006/ole">
            <mc:AlternateContent xmlns:mc="http://schemas.openxmlformats.org/markup-compatibility/2006">
              <mc:Choice xmlns:v="urn:schemas-microsoft-com:vml" Requires="v">
                <p:oleObj spid="_x0000_s9520" name="Equation" r:id="rId10" imgW="190440" imgH="228600" progId="Equation.DSMT4">
                  <p:embed/>
                </p:oleObj>
              </mc:Choice>
              <mc:Fallback>
                <p:oleObj name="Equation" r:id="rId10" imgW="190440" imgH="228600" progId="Equation.DSMT4">
                  <p:embed/>
                  <p:pic>
                    <p:nvPicPr>
                      <p:cNvPr id="283" name="对象 282">
                        <a:extLst>
                          <a:ext uri="{FF2B5EF4-FFF2-40B4-BE49-F238E27FC236}">
                            <a16:creationId xmlns:a16="http://schemas.microsoft.com/office/drawing/2014/main" id="{729232E3-5DD5-4900-86E9-85CDFD59002A}"/>
                          </a:ext>
                        </a:extLst>
                      </p:cNvPr>
                      <p:cNvPicPr/>
                      <p:nvPr/>
                    </p:nvPicPr>
                    <p:blipFill>
                      <a:blip r:embed="rId11"/>
                      <a:stretch>
                        <a:fillRect/>
                      </a:stretch>
                    </p:blipFill>
                    <p:spPr>
                      <a:xfrm>
                        <a:off x="1953543" y="2787203"/>
                        <a:ext cx="368300" cy="409575"/>
                      </a:xfrm>
                      <a:prstGeom prst="rect">
                        <a:avLst/>
                      </a:prstGeom>
                    </p:spPr>
                  </p:pic>
                </p:oleObj>
              </mc:Fallback>
            </mc:AlternateContent>
          </a:graphicData>
        </a:graphic>
      </p:graphicFrame>
      <p:sp>
        <p:nvSpPr>
          <p:cNvPr id="224" name="椭圆 223">
            <a:extLst>
              <a:ext uri="{FF2B5EF4-FFF2-40B4-BE49-F238E27FC236}">
                <a16:creationId xmlns:a16="http://schemas.microsoft.com/office/drawing/2014/main" id="{08D41395-804E-4E22-905B-4DC06A490BE3}"/>
              </a:ext>
            </a:extLst>
          </p:cNvPr>
          <p:cNvSpPr/>
          <p:nvPr/>
        </p:nvSpPr>
        <p:spPr>
          <a:xfrm>
            <a:off x="2422067" y="3343641"/>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5" name="直接箭头连接符 224">
            <a:extLst>
              <a:ext uri="{FF2B5EF4-FFF2-40B4-BE49-F238E27FC236}">
                <a16:creationId xmlns:a16="http://schemas.microsoft.com/office/drawing/2014/main" id="{DBEBC20C-F95F-4EF6-A307-46A12C3E5362}"/>
              </a:ext>
            </a:extLst>
          </p:cNvPr>
          <p:cNvCxnSpPr>
            <a:cxnSpLocks/>
            <a:stCxn id="186" idx="6"/>
            <a:endCxn id="224" idx="2"/>
          </p:cNvCxnSpPr>
          <p:nvPr/>
        </p:nvCxnSpPr>
        <p:spPr>
          <a:xfrm>
            <a:off x="1439739" y="2807296"/>
            <a:ext cx="982328" cy="77896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8" name="直接箭头连接符 227">
            <a:extLst>
              <a:ext uri="{FF2B5EF4-FFF2-40B4-BE49-F238E27FC236}">
                <a16:creationId xmlns:a16="http://schemas.microsoft.com/office/drawing/2014/main" id="{CC3DE277-582E-4005-AFFC-9D368A3B51B8}"/>
              </a:ext>
            </a:extLst>
          </p:cNvPr>
          <p:cNvCxnSpPr>
            <a:cxnSpLocks/>
            <a:stCxn id="277" idx="6"/>
            <a:endCxn id="224" idx="2"/>
          </p:cNvCxnSpPr>
          <p:nvPr/>
        </p:nvCxnSpPr>
        <p:spPr>
          <a:xfrm>
            <a:off x="1432557" y="3586259"/>
            <a:ext cx="98951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34" name="对象 233">
            <a:extLst>
              <a:ext uri="{FF2B5EF4-FFF2-40B4-BE49-F238E27FC236}">
                <a16:creationId xmlns:a16="http://schemas.microsoft.com/office/drawing/2014/main" id="{F26A0A40-4C35-42D4-BEE7-5D7865E81CDA}"/>
              </a:ext>
            </a:extLst>
          </p:cNvPr>
          <p:cNvGraphicFramePr>
            <a:graphicFrameLocks noChangeAspect="1"/>
          </p:cNvGraphicFramePr>
          <p:nvPr>
            <p:extLst>
              <p:ext uri="{D42A27DB-BD31-4B8C-83A1-F6EECF244321}">
                <p14:modId xmlns:p14="http://schemas.microsoft.com/office/powerpoint/2010/main" val="1615355621"/>
              </p:ext>
            </p:extLst>
          </p:nvPr>
        </p:nvGraphicFramePr>
        <p:xfrm>
          <a:off x="1996473" y="3055374"/>
          <a:ext cx="368300" cy="409575"/>
        </p:xfrm>
        <a:graphic>
          <a:graphicData uri="http://schemas.openxmlformats.org/presentationml/2006/ole">
            <mc:AlternateContent xmlns:mc="http://schemas.openxmlformats.org/markup-compatibility/2006">
              <mc:Choice xmlns:v="urn:schemas-microsoft-com:vml" Requires="v">
                <p:oleObj spid="_x0000_s9521" name="Equation" r:id="rId12" imgW="190440" imgH="228600" progId="Equation.DSMT4">
                  <p:embed/>
                </p:oleObj>
              </mc:Choice>
              <mc:Fallback>
                <p:oleObj name="Equation" r:id="rId12" imgW="190440" imgH="228600" progId="Equation.DSMT4">
                  <p:embed/>
                  <p:pic>
                    <p:nvPicPr>
                      <p:cNvPr id="283" name="对象 282">
                        <a:extLst>
                          <a:ext uri="{FF2B5EF4-FFF2-40B4-BE49-F238E27FC236}">
                            <a16:creationId xmlns:a16="http://schemas.microsoft.com/office/drawing/2014/main" id="{729232E3-5DD5-4900-86E9-85CDFD59002A}"/>
                          </a:ext>
                        </a:extLst>
                      </p:cNvPr>
                      <p:cNvPicPr/>
                      <p:nvPr/>
                    </p:nvPicPr>
                    <p:blipFill>
                      <a:blip r:embed="rId13"/>
                      <a:stretch>
                        <a:fillRect/>
                      </a:stretch>
                    </p:blipFill>
                    <p:spPr>
                      <a:xfrm>
                        <a:off x="1996473" y="3055374"/>
                        <a:ext cx="368300" cy="409575"/>
                      </a:xfrm>
                      <a:prstGeom prst="rect">
                        <a:avLst/>
                      </a:prstGeom>
                    </p:spPr>
                  </p:pic>
                </p:oleObj>
              </mc:Fallback>
            </mc:AlternateContent>
          </a:graphicData>
        </a:graphic>
      </p:graphicFrame>
      <p:graphicFrame>
        <p:nvGraphicFramePr>
          <p:cNvPr id="235" name="对象 234">
            <a:extLst>
              <a:ext uri="{FF2B5EF4-FFF2-40B4-BE49-F238E27FC236}">
                <a16:creationId xmlns:a16="http://schemas.microsoft.com/office/drawing/2014/main" id="{55E3545A-B0E3-4E46-8535-F15DAA17DFA3}"/>
              </a:ext>
            </a:extLst>
          </p:cNvPr>
          <p:cNvGraphicFramePr>
            <a:graphicFrameLocks noChangeAspect="1"/>
          </p:cNvGraphicFramePr>
          <p:nvPr>
            <p:extLst>
              <p:ext uri="{D42A27DB-BD31-4B8C-83A1-F6EECF244321}">
                <p14:modId xmlns:p14="http://schemas.microsoft.com/office/powerpoint/2010/main" val="1218388072"/>
              </p:ext>
            </p:extLst>
          </p:nvPr>
        </p:nvGraphicFramePr>
        <p:xfrm>
          <a:off x="1762211" y="3502780"/>
          <a:ext cx="368300" cy="409575"/>
        </p:xfrm>
        <a:graphic>
          <a:graphicData uri="http://schemas.openxmlformats.org/presentationml/2006/ole">
            <mc:AlternateContent xmlns:mc="http://schemas.openxmlformats.org/markup-compatibility/2006">
              <mc:Choice xmlns:v="urn:schemas-microsoft-com:vml" Requires="v">
                <p:oleObj spid="_x0000_s9522" name="Equation" r:id="rId14" imgW="190440" imgH="228600" progId="Equation.DSMT4">
                  <p:embed/>
                </p:oleObj>
              </mc:Choice>
              <mc:Fallback>
                <p:oleObj name="Equation" r:id="rId14" imgW="190440" imgH="228600" progId="Equation.DSMT4">
                  <p:embed/>
                  <p:pic>
                    <p:nvPicPr>
                      <p:cNvPr id="234" name="对象 233">
                        <a:extLst>
                          <a:ext uri="{FF2B5EF4-FFF2-40B4-BE49-F238E27FC236}">
                            <a16:creationId xmlns:a16="http://schemas.microsoft.com/office/drawing/2014/main" id="{F26A0A40-4C35-42D4-BEE7-5D7865E81CDA}"/>
                          </a:ext>
                        </a:extLst>
                      </p:cNvPr>
                      <p:cNvPicPr/>
                      <p:nvPr/>
                    </p:nvPicPr>
                    <p:blipFill>
                      <a:blip r:embed="rId15"/>
                      <a:stretch>
                        <a:fillRect/>
                      </a:stretch>
                    </p:blipFill>
                    <p:spPr>
                      <a:xfrm>
                        <a:off x="1762211" y="3502780"/>
                        <a:ext cx="368300" cy="409575"/>
                      </a:xfrm>
                      <a:prstGeom prst="rect">
                        <a:avLst/>
                      </a:prstGeom>
                    </p:spPr>
                  </p:pic>
                </p:oleObj>
              </mc:Fallback>
            </mc:AlternateContent>
          </a:graphicData>
        </a:graphic>
      </p:graphicFrame>
      <p:cxnSp>
        <p:nvCxnSpPr>
          <p:cNvPr id="236" name="直接箭头连接符 235">
            <a:extLst>
              <a:ext uri="{FF2B5EF4-FFF2-40B4-BE49-F238E27FC236}">
                <a16:creationId xmlns:a16="http://schemas.microsoft.com/office/drawing/2014/main" id="{3646531C-CE5C-47CD-B36D-6DDE39C72AFA}"/>
              </a:ext>
            </a:extLst>
          </p:cNvPr>
          <p:cNvCxnSpPr>
            <a:cxnSpLocks/>
            <a:stCxn id="224" idx="6"/>
          </p:cNvCxnSpPr>
          <p:nvPr/>
        </p:nvCxnSpPr>
        <p:spPr>
          <a:xfrm>
            <a:off x="2904955" y="3586259"/>
            <a:ext cx="820126"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39" name="对象 238">
            <a:extLst>
              <a:ext uri="{FF2B5EF4-FFF2-40B4-BE49-F238E27FC236}">
                <a16:creationId xmlns:a16="http://schemas.microsoft.com/office/drawing/2014/main" id="{431DC695-EA8D-422A-9D17-8CCC208EF529}"/>
              </a:ext>
            </a:extLst>
          </p:cNvPr>
          <p:cNvGraphicFramePr>
            <a:graphicFrameLocks noChangeAspect="1"/>
          </p:cNvGraphicFramePr>
          <p:nvPr>
            <p:extLst>
              <p:ext uri="{D42A27DB-BD31-4B8C-83A1-F6EECF244321}">
                <p14:modId xmlns:p14="http://schemas.microsoft.com/office/powerpoint/2010/main" val="60302310"/>
              </p:ext>
            </p:extLst>
          </p:nvPr>
        </p:nvGraphicFramePr>
        <p:xfrm>
          <a:off x="3249462" y="3168261"/>
          <a:ext cx="2681288" cy="411162"/>
        </p:xfrm>
        <a:graphic>
          <a:graphicData uri="http://schemas.openxmlformats.org/presentationml/2006/ole">
            <mc:AlternateContent xmlns:mc="http://schemas.openxmlformats.org/markup-compatibility/2006">
              <mc:Choice xmlns:v="urn:schemas-microsoft-com:vml" Requires="v">
                <p:oleObj spid="_x0000_s9523" name="Equation" r:id="rId16" imgW="1384200" imgH="228600" progId="Equation.DSMT4">
                  <p:embed/>
                </p:oleObj>
              </mc:Choice>
              <mc:Fallback>
                <p:oleObj name="Equation" r:id="rId16" imgW="1384200" imgH="228600" progId="Equation.DSMT4">
                  <p:embed/>
                  <p:pic>
                    <p:nvPicPr>
                      <p:cNvPr id="246" name="对象 245">
                        <a:extLst>
                          <a:ext uri="{FF2B5EF4-FFF2-40B4-BE49-F238E27FC236}">
                            <a16:creationId xmlns:a16="http://schemas.microsoft.com/office/drawing/2014/main" id="{0F3EC56E-0C4A-4F0B-9AD6-9A1EC870322B}"/>
                          </a:ext>
                        </a:extLst>
                      </p:cNvPr>
                      <p:cNvPicPr/>
                      <p:nvPr/>
                    </p:nvPicPr>
                    <p:blipFill>
                      <a:blip r:embed="rId17"/>
                      <a:stretch>
                        <a:fillRect/>
                      </a:stretch>
                    </p:blipFill>
                    <p:spPr>
                      <a:xfrm>
                        <a:off x="3249462" y="3168261"/>
                        <a:ext cx="2681288" cy="411162"/>
                      </a:xfrm>
                      <a:prstGeom prst="rect">
                        <a:avLst/>
                      </a:prstGeom>
                    </p:spPr>
                  </p:pic>
                </p:oleObj>
              </mc:Fallback>
            </mc:AlternateContent>
          </a:graphicData>
        </a:graphic>
      </p:graphicFrame>
      <p:graphicFrame>
        <p:nvGraphicFramePr>
          <p:cNvPr id="240" name="对象 239">
            <a:extLst>
              <a:ext uri="{FF2B5EF4-FFF2-40B4-BE49-F238E27FC236}">
                <a16:creationId xmlns:a16="http://schemas.microsoft.com/office/drawing/2014/main" id="{4299D333-29DA-4852-9746-F82F6703C79A}"/>
              </a:ext>
            </a:extLst>
          </p:cNvPr>
          <p:cNvGraphicFramePr>
            <a:graphicFrameLocks noChangeAspect="1"/>
          </p:cNvGraphicFramePr>
          <p:nvPr>
            <p:extLst>
              <p:ext uri="{D42A27DB-BD31-4B8C-83A1-F6EECF244321}">
                <p14:modId xmlns:p14="http://schemas.microsoft.com/office/powerpoint/2010/main" val="4209759921"/>
              </p:ext>
            </p:extLst>
          </p:nvPr>
        </p:nvGraphicFramePr>
        <p:xfrm>
          <a:off x="7364895" y="2518895"/>
          <a:ext cx="3124200" cy="868362"/>
        </p:xfrm>
        <a:graphic>
          <a:graphicData uri="http://schemas.openxmlformats.org/presentationml/2006/ole">
            <mc:AlternateContent xmlns:mc="http://schemas.openxmlformats.org/markup-compatibility/2006">
              <mc:Choice xmlns:v="urn:schemas-microsoft-com:vml" Requires="v">
                <p:oleObj spid="_x0000_s9524" name="Equation" r:id="rId18" imgW="1612800" imgH="482400" progId="Equation.DSMT4">
                  <p:embed/>
                </p:oleObj>
              </mc:Choice>
              <mc:Fallback>
                <p:oleObj name="Equation" r:id="rId18" imgW="1612800" imgH="482400" progId="Equation.DSMT4">
                  <p:embed/>
                  <p:pic>
                    <p:nvPicPr>
                      <p:cNvPr id="239" name="对象 238">
                        <a:extLst>
                          <a:ext uri="{FF2B5EF4-FFF2-40B4-BE49-F238E27FC236}">
                            <a16:creationId xmlns:a16="http://schemas.microsoft.com/office/drawing/2014/main" id="{431DC695-EA8D-422A-9D17-8CCC208EF529}"/>
                          </a:ext>
                        </a:extLst>
                      </p:cNvPr>
                      <p:cNvPicPr/>
                      <p:nvPr/>
                    </p:nvPicPr>
                    <p:blipFill>
                      <a:blip r:embed="rId19"/>
                      <a:stretch>
                        <a:fillRect/>
                      </a:stretch>
                    </p:blipFill>
                    <p:spPr>
                      <a:xfrm>
                        <a:off x="7364895" y="2518895"/>
                        <a:ext cx="3124200" cy="868362"/>
                      </a:xfrm>
                      <a:prstGeom prst="rect">
                        <a:avLst/>
                      </a:prstGeom>
                    </p:spPr>
                  </p:pic>
                </p:oleObj>
              </mc:Fallback>
            </mc:AlternateContent>
          </a:graphicData>
        </a:graphic>
      </p:graphicFrame>
      <p:sp>
        <p:nvSpPr>
          <p:cNvPr id="92" name="箭头: 右 91">
            <a:extLst>
              <a:ext uri="{FF2B5EF4-FFF2-40B4-BE49-F238E27FC236}">
                <a16:creationId xmlns:a16="http://schemas.microsoft.com/office/drawing/2014/main" id="{50AB776A-0D85-4B13-A351-D1F7E73C894F}"/>
              </a:ext>
            </a:extLst>
          </p:cNvPr>
          <p:cNvSpPr/>
          <p:nvPr/>
        </p:nvSpPr>
        <p:spPr>
          <a:xfrm>
            <a:off x="6078158" y="2837507"/>
            <a:ext cx="879895" cy="176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文本框 241">
            <a:extLst>
              <a:ext uri="{FF2B5EF4-FFF2-40B4-BE49-F238E27FC236}">
                <a16:creationId xmlns:a16="http://schemas.microsoft.com/office/drawing/2014/main" id="{8B68B547-5D06-4618-BBE0-5C620913CB27}"/>
              </a:ext>
            </a:extLst>
          </p:cNvPr>
          <p:cNvSpPr txBox="1"/>
          <p:nvPr/>
        </p:nvSpPr>
        <p:spPr>
          <a:xfrm>
            <a:off x="6859762" y="4269908"/>
            <a:ext cx="4134465" cy="523220"/>
          </a:xfrm>
          <a:prstGeom prst="rect">
            <a:avLst/>
          </a:prstGeom>
          <a:noFill/>
        </p:spPr>
        <p:txBody>
          <a:bodyPr wrap="non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进行了坐标系的投影变换</a:t>
            </a:r>
          </a:p>
        </p:txBody>
      </p:sp>
    </p:spTree>
    <p:extLst>
      <p:ext uri="{BB962C8B-B14F-4D97-AF65-F5344CB8AC3E}">
        <p14:creationId xmlns:p14="http://schemas.microsoft.com/office/powerpoint/2010/main" val="1035270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grpSp>
        <p:nvGrpSpPr>
          <p:cNvPr id="76" name="组合 75">
            <a:extLst>
              <a:ext uri="{FF2B5EF4-FFF2-40B4-BE49-F238E27FC236}">
                <a16:creationId xmlns:a16="http://schemas.microsoft.com/office/drawing/2014/main" id="{36EFF800-9A36-4A47-A5F9-38AD8E0CDB4E}"/>
              </a:ext>
            </a:extLst>
          </p:cNvPr>
          <p:cNvGrpSpPr/>
          <p:nvPr/>
        </p:nvGrpSpPr>
        <p:grpSpPr>
          <a:xfrm>
            <a:off x="9704292" y="1473497"/>
            <a:ext cx="2072109" cy="1723389"/>
            <a:chOff x="7709645" y="2960649"/>
            <a:chExt cx="3675750" cy="3282611"/>
          </a:xfrm>
        </p:grpSpPr>
        <p:pic>
          <p:nvPicPr>
            <p:cNvPr id="74" name="图片 73">
              <a:extLst>
                <a:ext uri="{FF2B5EF4-FFF2-40B4-BE49-F238E27FC236}">
                  <a16:creationId xmlns:a16="http://schemas.microsoft.com/office/drawing/2014/main" id="{61336696-574D-4C34-97C4-5366FE565F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09645" y="2960649"/>
              <a:ext cx="3670327" cy="3218186"/>
            </a:xfrm>
            <a:prstGeom prst="rect">
              <a:avLst/>
            </a:prstGeom>
          </p:spPr>
        </p:pic>
        <p:sp>
          <p:nvSpPr>
            <p:cNvPr id="75" name="矩形 74">
              <a:extLst>
                <a:ext uri="{FF2B5EF4-FFF2-40B4-BE49-F238E27FC236}">
                  <a16:creationId xmlns:a16="http://schemas.microsoft.com/office/drawing/2014/main" id="{6EC734CE-B387-4F47-9F31-87C5A71348A0}"/>
                </a:ext>
              </a:extLst>
            </p:cNvPr>
            <p:cNvSpPr/>
            <p:nvPr/>
          </p:nvSpPr>
          <p:spPr>
            <a:xfrm>
              <a:off x="10694722" y="5969414"/>
              <a:ext cx="690673" cy="2738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a:extLst>
              <a:ext uri="{FF2B5EF4-FFF2-40B4-BE49-F238E27FC236}">
                <a16:creationId xmlns:a16="http://schemas.microsoft.com/office/drawing/2014/main" id="{9EA8EE6F-9070-453F-AB23-B8F457059FBD}"/>
              </a:ext>
            </a:extLst>
          </p:cNvPr>
          <p:cNvGrpSpPr/>
          <p:nvPr/>
        </p:nvGrpSpPr>
        <p:grpSpPr>
          <a:xfrm>
            <a:off x="323760" y="1353430"/>
            <a:ext cx="6171652" cy="4151139"/>
            <a:chOff x="329510" y="855755"/>
            <a:chExt cx="6171652" cy="4151139"/>
          </a:xfrm>
        </p:grpSpPr>
        <p:grpSp>
          <p:nvGrpSpPr>
            <p:cNvPr id="58" name="组合 57">
              <a:extLst>
                <a:ext uri="{FF2B5EF4-FFF2-40B4-BE49-F238E27FC236}">
                  <a16:creationId xmlns:a16="http://schemas.microsoft.com/office/drawing/2014/main" id="{2F67AAEA-743A-44E2-9662-750DD4D1757C}"/>
                </a:ext>
              </a:extLst>
            </p:cNvPr>
            <p:cNvGrpSpPr/>
            <p:nvPr/>
          </p:nvGrpSpPr>
          <p:grpSpPr>
            <a:xfrm>
              <a:off x="329510" y="1226632"/>
              <a:ext cx="6171652" cy="3780262"/>
              <a:chOff x="329510" y="1070518"/>
              <a:chExt cx="6171652" cy="3780262"/>
            </a:xfrm>
          </p:grpSpPr>
          <p:grpSp>
            <p:nvGrpSpPr>
              <p:cNvPr id="3" name="组合 2">
                <a:extLst>
                  <a:ext uri="{FF2B5EF4-FFF2-40B4-BE49-F238E27FC236}">
                    <a16:creationId xmlns:a16="http://schemas.microsoft.com/office/drawing/2014/main" id="{4371D551-4699-4B50-BD1E-143F4804CDE2}"/>
                  </a:ext>
                </a:extLst>
              </p:cNvPr>
              <p:cNvGrpSpPr/>
              <p:nvPr/>
            </p:nvGrpSpPr>
            <p:grpSpPr>
              <a:xfrm>
                <a:off x="329510" y="1205690"/>
                <a:ext cx="6171652" cy="3511276"/>
                <a:chOff x="2113704" y="1307165"/>
                <a:chExt cx="8173033" cy="4713939"/>
              </a:xfrm>
            </p:grpSpPr>
            <p:sp>
              <p:nvSpPr>
                <p:cNvPr id="4" name="椭圆 3">
                  <a:extLst>
                    <a:ext uri="{FF2B5EF4-FFF2-40B4-BE49-F238E27FC236}">
                      <a16:creationId xmlns:a16="http://schemas.microsoft.com/office/drawing/2014/main" id="{19D70190-5D5D-45B6-AC2D-EB1ECBCD94E3}"/>
                    </a:ext>
                  </a:extLst>
                </p:cNvPr>
                <p:cNvSpPr/>
                <p:nvPr/>
              </p:nvSpPr>
              <p:spPr>
                <a:xfrm>
                  <a:off x="3475318" y="1737477"/>
                  <a:ext cx="639482" cy="6514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86FEC61B-27C6-4604-81AB-116B7267AD71}"/>
                    </a:ext>
                  </a:extLst>
                </p:cNvPr>
                <p:cNvSpPr/>
                <p:nvPr/>
              </p:nvSpPr>
              <p:spPr>
                <a:xfrm>
                  <a:off x="3475318" y="2777383"/>
                  <a:ext cx="639482" cy="6514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8F0872EC-F1D2-4BAD-B0A6-3167595822D3}"/>
                    </a:ext>
                  </a:extLst>
                </p:cNvPr>
                <p:cNvSpPr/>
                <p:nvPr/>
              </p:nvSpPr>
              <p:spPr>
                <a:xfrm>
                  <a:off x="3475318" y="3817289"/>
                  <a:ext cx="639482" cy="6514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723BCEAC-6783-4E20-9B11-E9DF65BDCEA4}"/>
                    </a:ext>
                  </a:extLst>
                </p:cNvPr>
                <p:cNvSpPr/>
                <p:nvPr/>
              </p:nvSpPr>
              <p:spPr>
                <a:xfrm>
                  <a:off x="3475318" y="4940865"/>
                  <a:ext cx="639482" cy="6514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7B865218-7DA5-429F-9A43-EA68737A65A1}"/>
                    </a:ext>
                  </a:extLst>
                </p:cNvPr>
                <p:cNvSpPr/>
                <p:nvPr/>
              </p:nvSpPr>
              <p:spPr>
                <a:xfrm>
                  <a:off x="5776259" y="1307165"/>
                  <a:ext cx="639482" cy="6514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D84E65A-4294-4FF2-B364-B0330EA9A33D}"/>
                    </a:ext>
                  </a:extLst>
                </p:cNvPr>
                <p:cNvSpPr/>
                <p:nvPr/>
              </p:nvSpPr>
              <p:spPr>
                <a:xfrm>
                  <a:off x="5773270" y="2275353"/>
                  <a:ext cx="639482" cy="6514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6D68319A-3409-4F18-B08C-9573EF280752}"/>
                    </a:ext>
                  </a:extLst>
                </p:cNvPr>
                <p:cNvSpPr/>
                <p:nvPr/>
              </p:nvSpPr>
              <p:spPr>
                <a:xfrm>
                  <a:off x="5773270" y="3370541"/>
                  <a:ext cx="639482" cy="6514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9C1655C-EBFC-4901-99BD-5C1E69CC1DDE}"/>
                    </a:ext>
                  </a:extLst>
                </p:cNvPr>
                <p:cNvSpPr/>
                <p:nvPr/>
              </p:nvSpPr>
              <p:spPr>
                <a:xfrm>
                  <a:off x="5773270" y="4377576"/>
                  <a:ext cx="639482" cy="6514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9DD26F4D-54C1-4DBD-B313-E189008D1C04}"/>
                    </a:ext>
                  </a:extLst>
                </p:cNvPr>
                <p:cNvSpPr/>
                <p:nvPr/>
              </p:nvSpPr>
              <p:spPr>
                <a:xfrm>
                  <a:off x="5773270" y="5369669"/>
                  <a:ext cx="639482" cy="6514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F9D77AF-492A-45DE-97FD-0B66F29535BF}"/>
                    </a:ext>
                  </a:extLst>
                </p:cNvPr>
                <p:cNvSpPr/>
                <p:nvPr/>
              </p:nvSpPr>
              <p:spPr>
                <a:xfrm>
                  <a:off x="8229528" y="2719106"/>
                  <a:ext cx="639482" cy="651435"/>
                </a:xfrm>
                <a:prstGeom prst="ellipse">
                  <a:avLst/>
                </a:prstGeom>
                <a:solidFill>
                  <a:srgbClr val="57A6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3A64EF2E-B0A9-48B2-814F-82ED7A4FD7A3}"/>
                    </a:ext>
                  </a:extLst>
                </p:cNvPr>
                <p:cNvSpPr/>
                <p:nvPr/>
              </p:nvSpPr>
              <p:spPr>
                <a:xfrm>
                  <a:off x="8229528" y="4067121"/>
                  <a:ext cx="639482" cy="651435"/>
                </a:xfrm>
                <a:prstGeom prst="ellipse">
                  <a:avLst/>
                </a:prstGeom>
                <a:solidFill>
                  <a:srgbClr val="57A6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F2CDDC00-58E8-4A3D-9698-D31DC1C2E1A7}"/>
                    </a:ext>
                  </a:extLst>
                </p:cNvPr>
                <p:cNvCxnSpPr>
                  <a:cxnSpLocks/>
                  <a:endCxn id="4" idx="2"/>
                </p:cNvCxnSpPr>
                <p:nvPr/>
              </p:nvCxnSpPr>
              <p:spPr>
                <a:xfrm>
                  <a:off x="2710201" y="2063194"/>
                  <a:ext cx="765117"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0BABA19-5EDE-4BAD-BA89-9A5AB5FA0FE9}"/>
                    </a:ext>
                  </a:extLst>
                </p:cNvPr>
                <p:cNvCxnSpPr>
                  <a:cxnSpLocks/>
                  <a:endCxn id="5" idx="2"/>
                </p:cNvCxnSpPr>
                <p:nvPr/>
              </p:nvCxnSpPr>
              <p:spPr>
                <a:xfrm>
                  <a:off x="2710201" y="3103100"/>
                  <a:ext cx="765117"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C3A320C-AAC7-46A0-B7C2-CDF34222B6DD}"/>
                    </a:ext>
                  </a:extLst>
                </p:cNvPr>
                <p:cNvCxnSpPr>
                  <a:cxnSpLocks/>
                  <a:endCxn id="6" idx="2"/>
                </p:cNvCxnSpPr>
                <p:nvPr/>
              </p:nvCxnSpPr>
              <p:spPr>
                <a:xfrm flipV="1">
                  <a:off x="2718930" y="4143007"/>
                  <a:ext cx="756388" cy="524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9120125-8DEE-481E-9143-CD7178FC0CE6}"/>
                    </a:ext>
                  </a:extLst>
                </p:cNvPr>
                <p:cNvCxnSpPr>
                  <a:cxnSpLocks/>
                  <a:endCxn id="7" idx="2"/>
                </p:cNvCxnSpPr>
                <p:nvPr/>
              </p:nvCxnSpPr>
              <p:spPr>
                <a:xfrm flipV="1">
                  <a:off x="2710201" y="5266583"/>
                  <a:ext cx="765117" cy="524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C0279EFA-F3A3-45FD-8F66-3665B0E5DDA9}"/>
                    </a:ext>
                  </a:extLst>
                </p:cNvPr>
                <p:cNvCxnSpPr>
                  <a:cxnSpLocks/>
                  <a:stCxn id="4" idx="6"/>
                  <a:endCxn id="8" idx="2"/>
                </p:cNvCxnSpPr>
                <p:nvPr/>
              </p:nvCxnSpPr>
              <p:spPr>
                <a:xfrm flipV="1">
                  <a:off x="4114800" y="1632883"/>
                  <a:ext cx="1661459" cy="4303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3E797C1A-3E87-42EC-B61D-137E2B8C22FF}"/>
                    </a:ext>
                  </a:extLst>
                </p:cNvPr>
                <p:cNvCxnSpPr>
                  <a:cxnSpLocks/>
                  <a:stCxn id="4" idx="6"/>
                </p:cNvCxnSpPr>
                <p:nvPr/>
              </p:nvCxnSpPr>
              <p:spPr>
                <a:xfrm>
                  <a:off x="4114800" y="2063195"/>
                  <a:ext cx="1655481" cy="41387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149CF01-53AB-4044-AA48-E66FD1E425C4}"/>
                    </a:ext>
                  </a:extLst>
                </p:cNvPr>
                <p:cNvCxnSpPr>
                  <a:cxnSpLocks/>
                  <a:stCxn id="4" idx="6"/>
                  <a:endCxn id="10" idx="1"/>
                </p:cNvCxnSpPr>
                <p:nvPr/>
              </p:nvCxnSpPr>
              <p:spPr>
                <a:xfrm>
                  <a:off x="4114800" y="2063195"/>
                  <a:ext cx="1752120" cy="140274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1201CF5E-3199-4737-8BC4-824FFDC6DB08}"/>
                    </a:ext>
                  </a:extLst>
                </p:cNvPr>
                <p:cNvCxnSpPr>
                  <a:cxnSpLocks/>
                  <a:stCxn id="4" idx="6"/>
                  <a:endCxn id="11" idx="1"/>
                </p:cNvCxnSpPr>
                <p:nvPr/>
              </p:nvCxnSpPr>
              <p:spPr>
                <a:xfrm>
                  <a:off x="4114800" y="2063195"/>
                  <a:ext cx="1752120" cy="240978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49C47AF-4907-4742-AE71-1B263A5DBB67}"/>
                    </a:ext>
                  </a:extLst>
                </p:cNvPr>
                <p:cNvCxnSpPr>
                  <a:cxnSpLocks/>
                  <a:stCxn id="4" idx="6"/>
                  <a:endCxn id="12" idx="1"/>
                </p:cNvCxnSpPr>
                <p:nvPr/>
              </p:nvCxnSpPr>
              <p:spPr>
                <a:xfrm>
                  <a:off x="4114800" y="2063195"/>
                  <a:ext cx="1752120" cy="340187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6F64F39-C436-41B8-9C22-8869EBBE89C6}"/>
                    </a:ext>
                  </a:extLst>
                </p:cNvPr>
                <p:cNvCxnSpPr>
                  <a:cxnSpLocks/>
                  <a:stCxn id="5" idx="6"/>
                </p:cNvCxnSpPr>
                <p:nvPr/>
              </p:nvCxnSpPr>
              <p:spPr>
                <a:xfrm flipV="1">
                  <a:off x="4114800" y="1721042"/>
                  <a:ext cx="1655481" cy="138205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420A5B1-FDDA-427B-832E-61CDF9263C1D}"/>
                    </a:ext>
                  </a:extLst>
                </p:cNvPr>
                <p:cNvCxnSpPr>
                  <a:cxnSpLocks/>
                  <a:stCxn id="5" idx="6"/>
                  <a:endCxn id="9" idx="2"/>
                </p:cNvCxnSpPr>
                <p:nvPr/>
              </p:nvCxnSpPr>
              <p:spPr>
                <a:xfrm flipV="1">
                  <a:off x="4114800" y="2601071"/>
                  <a:ext cx="1658470" cy="50203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0AF33C3-24D7-4C22-BBE8-F3E6E35CC4B8}"/>
                    </a:ext>
                  </a:extLst>
                </p:cNvPr>
                <p:cNvCxnSpPr>
                  <a:cxnSpLocks/>
                  <a:stCxn id="5" idx="6"/>
                </p:cNvCxnSpPr>
                <p:nvPr/>
              </p:nvCxnSpPr>
              <p:spPr>
                <a:xfrm>
                  <a:off x="4114800" y="3103101"/>
                  <a:ext cx="1655481" cy="46353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7AF2566C-A89E-4E8A-A2C0-B2F644BBBBC9}"/>
                    </a:ext>
                  </a:extLst>
                </p:cNvPr>
                <p:cNvCxnSpPr>
                  <a:cxnSpLocks/>
                  <a:stCxn id="5" idx="6"/>
                </p:cNvCxnSpPr>
                <p:nvPr/>
              </p:nvCxnSpPr>
              <p:spPr>
                <a:xfrm>
                  <a:off x="4114800" y="3103101"/>
                  <a:ext cx="1655481" cy="140383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AABC413-D79B-42D0-B943-9E07E5EE3D8E}"/>
                    </a:ext>
                  </a:extLst>
                </p:cNvPr>
                <p:cNvCxnSpPr>
                  <a:cxnSpLocks/>
                  <a:stCxn id="5" idx="6"/>
                </p:cNvCxnSpPr>
                <p:nvPr/>
              </p:nvCxnSpPr>
              <p:spPr>
                <a:xfrm>
                  <a:off x="4114800" y="3103101"/>
                  <a:ext cx="1655481" cy="241299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6DF21AB-8705-40ED-8963-E65CF6507717}"/>
                    </a:ext>
                  </a:extLst>
                </p:cNvPr>
                <p:cNvCxnSpPr>
                  <a:cxnSpLocks/>
                  <a:stCxn id="6" idx="6"/>
                </p:cNvCxnSpPr>
                <p:nvPr/>
              </p:nvCxnSpPr>
              <p:spPr>
                <a:xfrm flipV="1">
                  <a:off x="4114800" y="1819023"/>
                  <a:ext cx="1655481" cy="232398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AA00C946-15E8-41C6-B362-45D0C6626D30}"/>
                    </a:ext>
                  </a:extLst>
                </p:cNvPr>
                <p:cNvCxnSpPr>
                  <a:cxnSpLocks/>
                  <a:stCxn id="6" idx="6"/>
                </p:cNvCxnSpPr>
                <p:nvPr/>
              </p:nvCxnSpPr>
              <p:spPr>
                <a:xfrm flipV="1">
                  <a:off x="4114800" y="2727720"/>
                  <a:ext cx="1655481" cy="141528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5C80854-A3D3-4067-BF45-61EB9A09B66F}"/>
                    </a:ext>
                  </a:extLst>
                </p:cNvPr>
                <p:cNvCxnSpPr>
                  <a:cxnSpLocks/>
                  <a:stCxn id="6" idx="6"/>
                </p:cNvCxnSpPr>
                <p:nvPr/>
              </p:nvCxnSpPr>
              <p:spPr>
                <a:xfrm>
                  <a:off x="4114800" y="4143007"/>
                  <a:ext cx="1655481" cy="4420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C5BBE37-440C-4CAB-AE73-46EE8D83C667}"/>
                    </a:ext>
                  </a:extLst>
                </p:cNvPr>
                <p:cNvCxnSpPr>
                  <a:cxnSpLocks/>
                  <a:stCxn id="6" idx="6"/>
                </p:cNvCxnSpPr>
                <p:nvPr/>
              </p:nvCxnSpPr>
              <p:spPr>
                <a:xfrm>
                  <a:off x="4114800" y="4143007"/>
                  <a:ext cx="1655481" cy="146125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575FE96-0A74-4613-AFF3-6A841771722A}"/>
                    </a:ext>
                  </a:extLst>
                </p:cNvPr>
                <p:cNvCxnSpPr>
                  <a:cxnSpLocks/>
                  <a:stCxn id="7" idx="6"/>
                  <a:endCxn id="8" idx="3"/>
                </p:cNvCxnSpPr>
                <p:nvPr/>
              </p:nvCxnSpPr>
              <p:spPr>
                <a:xfrm flipV="1">
                  <a:off x="4114800" y="1863200"/>
                  <a:ext cx="1755109" cy="340338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EDFB937-84DB-4792-9793-E50AD39898DC}"/>
                    </a:ext>
                  </a:extLst>
                </p:cNvPr>
                <p:cNvCxnSpPr>
                  <a:cxnSpLocks/>
                  <a:stCxn id="7" idx="6"/>
                  <a:endCxn id="9" idx="3"/>
                </p:cNvCxnSpPr>
                <p:nvPr/>
              </p:nvCxnSpPr>
              <p:spPr>
                <a:xfrm flipV="1">
                  <a:off x="4114800" y="2831388"/>
                  <a:ext cx="1752120" cy="243519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FC2587E2-808B-49D3-8CB4-791EC002BA89}"/>
                    </a:ext>
                  </a:extLst>
                </p:cNvPr>
                <p:cNvCxnSpPr>
                  <a:cxnSpLocks/>
                  <a:stCxn id="6" idx="6"/>
                  <a:endCxn id="10" idx="2"/>
                </p:cNvCxnSpPr>
                <p:nvPr/>
              </p:nvCxnSpPr>
              <p:spPr>
                <a:xfrm flipV="1">
                  <a:off x="4114800" y="3696259"/>
                  <a:ext cx="1658470" cy="44674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54FF455-07BB-4B84-949B-B5F1FE4C5CF0}"/>
                    </a:ext>
                  </a:extLst>
                </p:cNvPr>
                <p:cNvCxnSpPr>
                  <a:cxnSpLocks/>
                  <a:stCxn id="7" idx="6"/>
                </p:cNvCxnSpPr>
                <p:nvPr/>
              </p:nvCxnSpPr>
              <p:spPr>
                <a:xfrm flipV="1">
                  <a:off x="4114800" y="3834080"/>
                  <a:ext cx="1655481" cy="143250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0D3C46AD-8BD2-4041-8417-7B8767A79388}"/>
                    </a:ext>
                  </a:extLst>
                </p:cNvPr>
                <p:cNvCxnSpPr>
                  <a:cxnSpLocks/>
                  <a:stCxn id="7" idx="6"/>
                  <a:endCxn id="11" idx="2"/>
                </p:cNvCxnSpPr>
                <p:nvPr/>
              </p:nvCxnSpPr>
              <p:spPr>
                <a:xfrm flipV="1">
                  <a:off x="4114800" y="4703294"/>
                  <a:ext cx="1658470" cy="5632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6459151A-FD18-4CFC-8DC7-E60C7D8D9CA6}"/>
                    </a:ext>
                  </a:extLst>
                </p:cNvPr>
                <p:cNvCxnSpPr>
                  <a:cxnSpLocks/>
                  <a:stCxn id="7" idx="6"/>
                  <a:endCxn id="12" idx="2"/>
                </p:cNvCxnSpPr>
                <p:nvPr/>
              </p:nvCxnSpPr>
              <p:spPr>
                <a:xfrm>
                  <a:off x="4114800" y="5266583"/>
                  <a:ext cx="1658470" cy="42880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8416B6FA-B415-4567-BF81-B0E72488612C}"/>
                    </a:ext>
                  </a:extLst>
                </p:cNvPr>
                <p:cNvCxnSpPr>
                  <a:cxnSpLocks/>
                  <a:stCxn id="8" idx="6"/>
                  <a:endCxn id="13" idx="1"/>
                </p:cNvCxnSpPr>
                <p:nvPr/>
              </p:nvCxnSpPr>
              <p:spPr>
                <a:xfrm>
                  <a:off x="6415741" y="1632883"/>
                  <a:ext cx="1907437" cy="118162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0ABEC6DC-D82F-42D3-BAAA-8C917FB87063}"/>
                    </a:ext>
                  </a:extLst>
                </p:cNvPr>
                <p:cNvCxnSpPr>
                  <a:cxnSpLocks/>
                  <a:stCxn id="8" idx="6"/>
                  <a:endCxn id="14" idx="1"/>
                </p:cNvCxnSpPr>
                <p:nvPr/>
              </p:nvCxnSpPr>
              <p:spPr>
                <a:xfrm>
                  <a:off x="6415741" y="1632883"/>
                  <a:ext cx="1907437" cy="252963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CD14BFC-5281-4919-AC69-1E922AEE8592}"/>
                    </a:ext>
                  </a:extLst>
                </p:cNvPr>
                <p:cNvCxnSpPr>
                  <a:cxnSpLocks/>
                  <a:stCxn id="9" idx="6"/>
                </p:cNvCxnSpPr>
                <p:nvPr/>
              </p:nvCxnSpPr>
              <p:spPr>
                <a:xfrm>
                  <a:off x="6412752" y="2601071"/>
                  <a:ext cx="1813787" cy="29663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640CB56B-1A8C-4A54-AC1D-09C118B5FC60}"/>
                    </a:ext>
                  </a:extLst>
                </p:cNvPr>
                <p:cNvCxnSpPr>
                  <a:cxnSpLocks/>
                  <a:stCxn id="9" idx="6"/>
                </p:cNvCxnSpPr>
                <p:nvPr/>
              </p:nvCxnSpPr>
              <p:spPr>
                <a:xfrm>
                  <a:off x="6412752" y="2601071"/>
                  <a:ext cx="1813787" cy="166422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EC52497A-1FB1-4380-B37E-53BE4B9039DA}"/>
                    </a:ext>
                  </a:extLst>
                </p:cNvPr>
                <p:cNvCxnSpPr>
                  <a:cxnSpLocks/>
                  <a:stCxn id="10" idx="6"/>
                  <a:endCxn id="13" idx="2"/>
                </p:cNvCxnSpPr>
                <p:nvPr/>
              </p:nvCxnSpPr>
              <p:spPr>
                <a:xfrm flipV="1">
                  <a:off x="6412752" y="3044824"/>
                  <a:ext cx="1816776" cy="65143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4B37D17B-DFDD-43AE-B9A9-55401CECAA3D}"/>
                    </a:ext>
                  </a:extLst>
                </p:cNvPr>
                <p:cNvCxnSpPr>
                  <a:cxnSpLocks/>
                  <a:stCxn id="10" idx="6"/>
                  <a:endCxn id="14" idx="2"/>
                </p:cNvCxnSpPr>
                <p:nvPr/>
              </p:nvCxnSpPr>
              <p:spPr>
                <a:xfrm>
                  <a:off x="6412752" y="3696259"/>
                  <a:ext cx="1816776" cy="69658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63A08FC7-13BC-4E74-B62E-5516711E4866}"/>
                    </a:ext>
                  </a:extLst>
                </p:cNvPr>
                <p:cNvCxnSpPr>
                  <a:cxnSpLocks/>
                  <a:stCxn id="11" idx="6"/>
                </p:cNvCxnSpPr>
                <p:nvPr/>
              </p:nvCxnSpPr>
              <p:spPr>
                <a:xfrm flipV="1">
                  <a:off x="6412752" y="3207683"/>
                  <a:ext cx="1813787" cy="149561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2FE763B1-D5DF-498D-85F3-C2458C7D6DBC}"/>
                    </a:ext>
                  </a:extLst>
                </p:cNvPr>
                <p:cNvCxnSpPr>
                  <a:cxnSpLocks/>
                  <a:stCxn id="11" idx="6"/>
                </p:cNvCxnSpPr>
                <p:nvPr/>
              </p:nvCxnSpPr>
              <p:spPr>
                <a:xfrm flipV="1">
                  <a:off x="6412752" y="4503179"/>
                  <a:ext cx="1813787" cy="20011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084F45F6-8CDE-403B-A839-B5DCFD5E847F}"/>
                    </a:ext>
                  </a:extLst>
                </p:cNvPr>
                <p:cNvCxnSpPr>
                  <a:cxnSpLocks/>
                  <a:stCxn id="12" idx="6"/>
                  <a:endCxn id="13" idx="3"/>
                </p:cNvCxnSpPr>
                <p:nvPr/>
              </p:nvCxnSpPr>
              <p:spPr>
                <a:xfrm flipV="1">
                  <a:off x="6412752" y="3275141"/>
                  <a:ext cx="1910426" cy="242024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F6A86159-F3C7-47F5-957A-9C7D5CBB58DA}"/>
                    </a:ext>
                  </a:extLst>
                </p:cNvPr>
                <p:cNvCxnSpPr>
                  <a:cxnSpLocks/>
                  <a:stCxn id="12" idx="6"/>
                  <a:endCxn id="14" idx="3"/>
                </p:cNvCxnSpPr>
                <p:nvPr/>
              </p:nvCxnSpPr>
              <p:spPr>
                <a:xfrm flipV="1">
                  <a:off x="6412752" y="4623156"/>
                  <a:ext cx="1910426" cy="107223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3E88BBAB-85BF-4229-8430-3CB4E2C78E36}"/>
                    </a:ext>
                  </a:extLst>
                </p:cNvPr>
                <p:cNvCxnSpPr>
                  <a:cxnSpLocks/>
                  <a:stCxn id="13" idx="6"/>
                </p:cNvCxnSpPr>
                <p:nvPr/>
              </p:nvCxnSpPr>
              <p:spPr>
                <a:xfrm flipV="1">
                  <a:off x="8869010" y="3044823"/>
                  <a:ext cx="869650"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514FC584-DF22-4E5B-BDFA-51EB4675EFFF}"/>
                    </a:ext>
                  </a:extLst>
                </p:cNvPr>
                <p:cNvCxnSpPr>
                  <a:cxnSpLocks/>
                  <a:stCxn id="14" idx="6"/>
                </p:cNvCxnSpPr>
                <p:nvPr/>
              </p:nvCxnSpPr>
              <p:spPr>
                <a:xfrm>
                  <a:off x="8869010" y="4392839"/>
                  <a:ext cx="86965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D2D17CEB-AEDE-4B2D-987C-BFAAEDA14503}"/>
                        </a:ext>
                      </a:extLst>
                    </p:cNvPr>
                    <p:cNvSpPr txBox="1"/>
                    <p:nvPr/>
                  </p:nvSpPr>
                  <p:spPr>
                    <a:xfrm>
                      <a:off x="2113706" y="1792807"/>
                      <a:ext cx="42787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52" name="文本框 51">
                      <a:extLst>
                        <a:ext uri="{FF2B5EF4-FFF2-40B4-BE49-F238E27FC236}">
                          <a16:creationId xmlns:a16="http://schemas.microsoft.com/office/drawing/2014/main" id="{D2D17CEB-AEDE-4B2D-987C-BFAAEDA14503}"/>
                        </a:ext>
                      </a:extLst>
                    </p:cNvPr>
                    <p:cNvSpPr txBox="1">
                      <a:spLocks noRot="1" noChangeAspect="1" noMove="1" noResize="1" noEditPoints="1" noAdjustHandles="1" noChangeArrowheads="1" noChangeShapeType="1" noTextEdit="1"/>
                    </p:cNvSpPr>
                    <p:nvPr/>
                  </p:nvSpPr>
                  <p:spPr>
                    <a:xfrm>
                      <a:off x="2113706" y="1792807"/>
                      <a:ext cx="427873" cy="430887"/>
                    </a:xfrm>
                    <a:prstGeom prst="rect">
                      <a:avLst/>
                    </a:prstGeom>
                    <a:blipFill>
                      <a:blip r:embed="rId5"/>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B3AB1789-1FEE-4715-820C-A38CF708D621}"/>
                        </a:ext>
                      </a:extLst>
                    </p:cNvPr>
                    <p:cNvSpPr txBox="1"/>
                    <p:nvPr/>
                  </p:nvSpPr>
                  <p:spPr>
                    <a:xfrm>
                      <a:off x="2113705" y="2903983"/>
                      <a:ext cx="4361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2</m:t>
                                </m:r>
                              </m:sub>
                            </m:sSub>
                          </m:oMath>
                        </m:oMathPara>
                      </a14:m>
                      <a:endParaRPr lang="zh-CN" altLang="en-US" dirty="0"/>
                    </a:p>
                  </p:txBody>
                </p:sp>
              </mc:Choice>
              <mc:Fallback xmlns="">
                <p:sp>
                  <p:nvSpPr>
                    <p:cNvPr id="53" name="文本框 52">
                      <a:extLst>
                        <a:ext uri="{FF2B5EF4-FFF2-40B4-BE49-F238E27FC236}">
                          <a16:creationId xmlns:a16="http://schemas.microsoft.com/office/drawing/2014/main" id="{B3AB1789-1FEE-4715-820C-A38CF708D621}"/>
                        </a:ext>
                      </a:extLst>
                    </p:cNvPr>
                    <p:cNvSpPr txBox="1">
                      <a:spLocks noRot="1" noChangeAspect="1" noMove="1" noResize="1" noEditPoints="1" noAdjustHandles="1" noChangeArrowheads="1" noChangeShapeType="1" noTextEdit="1"/>
                    </p:cNvSpPr>
                    <p:nvPr/>
                  </p:nvSpPr>
                  <p:spPr>
                    <a:xfrm>
                      <a:off x="2113705" y="2903983"/>
                      <a:ext cx="436145" cy="430887"/>
                    </a:xfrm>
                    <a:prstGeom prst="rect">
                      <a:avLst/>
                    </a:prstGeom>
                    <a:blipFill>
                      <a:blip r:embed="rId6"/>
                      <a:stretch>
                        <a:fillRect b="-264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47EC1CFE-F18A-4D33-9757-B959DD4BADEC}"/>
                        </a:ext>
                      </a:extLst>
                    </p:cNvPr>
                    <p:cNvSpPr txBox="1"/>
                    <p:nvPr/>
                  </p:nvSpPr>
                  <p:spPr>
                    <a:xfrm>
                      <a:off x="2113704" y="3919380"/>
                      <a:ext cx="4361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3</m:t>
                                </m:r>
                              </m:sub>
                            </m:sSub>
                          </m:oMath>
                        </m:oMathPara>
                      </a14:m>
                      <a:endParaRPr lang="zh-CN" altLang="en-US" dirty="0"/>
                    </a:p>
                  </p:txBody>
                </p:sp>
              </mc:Choice>
              <mc:Fallback xmlns="">
                <p:sp>
                  <p:nvSpPr>
                    <p:cNvPr id="54" name="文本框 53">
                      <a:extLst>
                        <a:ext uri="{FF2B5EF4-FFF2-40B4-BE49-F238E27FC236}">
                          <a16:creationId xmlns:a16="http://schemas.microsoft.com/office/drawing/2014/main" id="{47EC1CFE-F18A-4D33-9757-B959DD4BADEC}"/>
                        </a:ext>
                      </a:extLst>
                    </p:cNvPr>
                    <p:cNvSpPr txBox="1">
                      <a:spLocks noRot="1" noChangeAspect="1" noMove="1" noResize="1" noEditPoints="1" noAdjustHandles="1" noChangeArrowheads="1" noChangeShapeType="1" noTextEdit="1"/>
                    </p:cNvSpPr>
                    <p:nvPr/>
                  </p:nvSpPr>
                  <p:spPr>
                    <a:xfrm>
                      <a:off x="2113704" y="3919380"/>
                      <a:ext cx="436145" cy="430887"/>
                    </a:xfrm>
                    <a:prstGeom prst="rect">
                      <a:avLst/>
                    </a:prstGeom>
                    <a:blipFill>
                      <a:blip r:embed="rId7"/>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76B18AF6-1D4D-4A00-A03E-DF5D16448097}"/>
                        </a:ext>
                      </a:extLst>
                    </p:cNvPr>
                    <p:cNvSpPr txBox="1"/>
                    <p:nvPr/>
                  </p:nvSpPr>
                  <p:spPr>
                    <a:xfrm>
                      <a:off x="2113704" y="5020166"/>
                      <a:ext cx="4361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4</m:t>
                                </m:r>
                              </m:sub>
                            </m:sSub>
                          </m:oMath>
                        </m:oMathPara>
                      </a14:m>
                      <a:endParaRPr lang="zh-CN" altLang="en-US" dirty="0"/>
                    </a:p>
                  </p:txBody>
                </p:sp>
              </mc:Choice>
              <mc:Fallback xmlns="">
                <p:sp>
                  <p:nvSpPr>
                    <p:cNvPr id="55" name="文本框 54">
                      <a:extLst>
                        <a:ext uri="{FF2B5EF4-FFF2-40B4-BE49-F238E27FC236}">
                          <a16:creationId xmlns:a16="http://schemas.microsoft.com/office/drawing/2014/main" id="{76B18AF6-1D4D-4A00-A03E-DF5D16448097}"/>
                        </a:ext>
                      </a:extLst>
                    </p:cNvPr>
                    <p:cNvSpPr txBox="1">
                      <a:spLocks noRot="1" noChangeAspect="1" noMove="1" noResize="1" noEditPoints="1" noAdjustHandles="1" noChangeArrowheads="1" noChangeShapeType="1" noTextEdit="1"/>
                    </p:cNvSpPr>
                    <p:nvPr/>
                  </p:nvSpPr>
                  <p:spPr>
                    <a:xfrm>
                      <a:off x="2113704" y="5020166"/>
                      <a:ext cx="436145" cy="430887"/>
                    </a:xfrm>
                    <a:prstGeom prst="rect">
                      <a:avLst/>
                    </a:prstGeom>
                    <a:blipFill>
                      <a:blip r:embed="rId8"/>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0C7EA38B-D1EF-408F-9C49-432E8E25A3C6}"/>
                        </a:ext>
                      </a:extLst>
                    </p:cNvPr>
                    <p:cNvSpPr txBox="1"/>
                    <p:nvPr/>
                  </p:nvSpPr>
                  <p:spPr>
                    <a:xfrm>
                      <a:off x="9856619" y="2844597"/>
                      <a:ext cx="43011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en-US" altLang="zh-CN" sz="2800" b="0" i="1" smtClean="0">
                                    <a:latin typeface="Cambria Math" panose="02040503050406030204" pitchFamily="18" charset="0"/>
                                  </a:rPr>
                                  <m:t>𝑦</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56" name="文本框 55">
                      <a:extLst>
                        <a:ext uri="{FF2B5EF4-FFF2-40B4-BE49-F238E27FC236}">
                          <a16:creationId xmlns:a16="http://schemas.microsoft.com/office/drawing/2014/main" id="{0C7EA38B-D1EF-408F-9C49-432E8E25A3C6}"/>
                        </a:ext>
                      </a:extLst>
                    </p:cNvPr>
                    <p:cNvSpPr txBox="1">
                      <a:spLocks noRot="1" noChangeAspect="1" noMove="1" noResize="1" noEditPoints="1" noAdjustHandles="1" noChangeArrowheads="1" noChangeShapeType="1" noTextEdit="1"/>
                    </p:cNvSpPr>
                    <p:nvPr/>
                  </p:nvSpPr>
                  <p:spPr>
                    <a:xfrm>
                      <a:off x="9856619" y="2844597"/>
                      <a:ext cx="430118" cy="430887"/>
                    </a:xfrm>
                    <a:prstGeom prst="rect">
                      <a:avLst/>
                    </a:prstGeom>
                    <a:blipFill>
                      <a:blip r:embed="rId9"/>
                      <a:stretch>
                        <a:fillRect b="-288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5F4BB6F4-47F3-4ECA-8C03-64FA9B6DF6E4}"/>
                        </a:ext>
                      </a:extLst>
                    </p:cNvPr>
                    <p:cNvSpPr txBox="1"/>
                    <p:nvPr/>
                  </p:nvSpPr>
                  <p:spPr>
                    <a:xfrm>
                      <a:off x="9829378" y="4172349"/>
                      <a:ext cx="43839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0" smtClean="0">
                                    <a:latin typeface="Cambria Math" panose="02040503050406030204" pitchFamily="18" charset="0"/>
                                  </a:rPr>
                                  <m:t>2</m:t>
                                </m:r>
                              </m:sub>
                            </m:sSub>
                          </m:oMath>
                        </m:oMathPara>
                      </a14:m>
                      <a:endParaRPr lang="zh-CN" altLang="en-US" dirty="0"/>
                    </a:p>
                  </p:txBody>
                </p:sp>
              </mc:Choice>
              <mc:Fallback xmlns="">
                <p:sp>
                  <p:nvSpPr>
                    <p:cNvPr id="57" name="文本框 56">
                      <a:extLst>
                        <a:ext uri="{FF2B5EF4-FFF2-40B4-BE49-F238E27FC236}">
                          <a16:creationId xmlns:a16="http://schemas.microsoft.com/office/drawing/2014/main" id="{5F4BB6F4-47F3-4ECA-8C03-64FA9B6DF6E4}"/>
                        </a:ext>
                      </a:extLst>
                    </p:cNvPr>
                    <p:cNvSpPr txBox="1">
                      <a:spLocks noRot="1" noChangeAspect="1" noMove="1" noResize="1" noEditPoints="1" noAdjustHandles="1" noChangeArrowheads="1" noChangeShapeType="1" noTextEdit="1"/>
                    </p:cNvSpPr>
                    <p:nvPr/>
                  </p:nvSpPr>
                  <p:spPr>
                    <a:xfrm>
                      <a:off x="9829378" y="4172349"/>
                      <a:ext cx="438390" cy="430887"/>
                    </a:xfrm>
                    <a:prstGeom prst="rect">
                      <a:avLst/>
                    </a:prstGeom>
                    <a:blipFill>
                      <a:blip r:embed="rId10"/>
                      <a:stretch>
                        <a:fillRect b="-28302"/>
                      </a:stretch>
                    </a:blipFill>
                  </p:spPr>
                  <p:txBody>
                    <a:bodyPr/>
                    <a:lstStyle/>
                    <a:p>
                      <a:r>
                        <a:rPr lang="zh-CN" altLang="en-US">
                          <a:noFill/>
                        </a:rPr>
                        <a:t> </a:t>
                      </a:r>
                    </a:p>
                  </p:txBody>
                </p:sp>
              </mc:Fallback>
            </mc:AlternateContent>
          </p:grpSp>
          <p:sp>
            <p:nvSpPr>
              <p:cNvPr id="2" name="矩形: 圆角 1">
                <a:extLst>
                  <a:ext uri="{FF2B5EF4-FFF2-40B4-BE49-F238E27FC236}">
                    <a16:creationId xmlns:a16="http://schemas.microsoft.com/office/drawing/2014/main" id="{5B91F562-8699-41BE-943C-67DCCE41166F}"/>
                  </a:ext>
                </a:extLst>
              </p:cNvPr>
              <p:cNvSpPr/>
              <p:nvPr/>
            </p:nvSpPr>
            <p:spPr>
              <a:xfrm>
                <a:off x="1059367" y="1070518"/>
                <a:ext cx="4627756" cy="378026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D58C122F-3FCD-4161-A5DB-ED496C2338C9}"/>
                  </a:ext>
                </a:extLst>
              </p:cNvPr>
              <p:cNvSpPr/>
              <p:nvPr/>
            </p:nvSpPr>
            <p:spPr>
              <a:xfrm>
                <a:off x="1237785" y="1070518"/>
                <a:ext cx="2564781" cy="378026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a:extLst>
                <a:ext uri="{FF2B5EF4-FFF2-40B4-BE49-F238E27FC236}">
                  <a16:creationId xmlns:a16="http://schemas.microsoft.com/office/drawing/2014/main" id="{FD01E1E7-1C47-4064-8C29-076329B55F6B}"/>
                </a:ext>
              </a:extLst>
            </p:cNvPr>
            <p:cNvSpPr txBox="1"/>
            <p:nvPr/>
          </p:nvSpPr>
          <p:spPr>
            <a:xfrm>
              <a:off x="1110734" y="882056"/>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输入层</a:t>
              </a:r>
            </a:p>
          </p:txBody>
        </p:sp>
        <p:sp>
          <p:nvSpPr>
            <p:cNvPr id="80" name="文本框 79">
              <a:extLst>
                <a:ext uri="{FF2B5EF4-FFF2-40B4-BE49-F238E27FC236}">
                  <a16:creationId xmlns:a16="http://schemas.microsoft.com/office/drawing/2014/main" id="{14A77EE7-72A8-48DE-8745-49EA91F86B42}"/>
                </a:ext>
              </a:extLst>
            </p:cNvPr>
            <p:cNvSpPr txBox="1"/>
            <p:nvPr/>
          </p:nvSpPr>
          <p:spPr>
            <a:xfrm>
              <a:off x="4656069" y="868838"/>
              <a:ext cx="877163" cy="369332"/>
            </a:xfrm>
            <a:prstGeom prst="rect">
              <a:avLst/>
            </a:prstGeom>
            <a:noFill/>
          </p:spPr>
          <p:txBody>
            <a:bodyPr wrap="none" rtlCol="0">
              <a:spAutoFit/>
            </a:bodyPr>
            <a:lstStyle>
              <a:defPPr>
                <a:defRPr lang="zh-CN"/>
              </a:defPPr>
              <a:lvl1pPr>
                <a:defRPr>
                  <a:latin typeface="微软雅黑" panose="020B0503020204020204" pitchFamily="34" charset="-122"/>
                  <a:ea typeface="微软雅黑" panose="020B0503020204020204" pitchFamily="34" charset="-122"/>
                </a:defRPr>
              </a:lvl1pPr>
            </a:lstStyle>
            <a:p>
              <a:r>
                <a:rPr lang="zh-CN" altLang="en-US" dirty="0"/>
                <a:t>输出层</a:t>
              </a:r>
            </a:p>
          </p:txBody>
        </p:sp>
        <p:sp>
          <p:nvSpPr>
            <p:cNvPr id="81" name="文本框 80">
              <a:extLst>
                <a:ext uri="{FF2B5EF4-FFF2-40B4-BE49-F238E27FC236}">
                  <a16:creationId xmlns:a16="http://schemas.microsoft.com/office/drawing/2014/main" id="{0B53CAD7-681C-4348-A5FF-B3C8D33F6F38}"/>
                </a:ext>
              </a:extLst>
            </p:cNvPr>
            <p:cNvSpPr txBox="1"/>
            <p:nvPr/>
          </p:nvSpPr>
          <p:spPr>
            <a:xfrm>
              <a:off x="2895798" y="855755"/>
              <a:ext cx="877163" cy="369332"/>
            </a:xfrm>
            <a:prstGeom prst="rect">
              <a:avLst/>
            </a:prstGeom>
            <a:noFill/>
          </p:spPr>
          <p:txBody>
            <a:bodyPr wrap="none" rtlCol="0">
              <a:spAutoFit/>
            </a:bodyPr>
            <a:lstStyle>
              <a:defPPr>
                <a:defRPr lang="zh-CN"/>
              </a:defPPr>
              <a:lvl1pPr>
                <a:defRPr>
                  <a:latin typeface="微软雅黑" panose="020B0503020204020204" pitchFamily="34" charset="-122"/>
                  <a:ea typeface="微软雅黑" panose="020B0503020204020204" pitchFamily="34" charset="-122"/>
                </a:defRPr>
              </a:lvl1pPr>
            </a:lstStyle>
            <a:p>
              <a:r>
                <a:rPr lang="zh-CN" altLang="en-US" dirty="0"/>
                <a:t>隐藏层</a:t>
              </a:r>
            </a:p>
          </p:txBody>
        </p:sp>
      </p:grpSp>
      <p:sp>
        <p:nvSpPr>
          <p:cNvPr id="82" name="文本框 81">
            <a:extLst>
              <a:ext uri="{FF2B5EF4-FFF2-40B4-BE49-F238E27FC236}">
                <a16:creationId xmlns:a16="http://schemas.microsoft.com/office/drawing/2014/main" id="{C3C33875-9BFF-453F-AA7C-A5D901694A6E}"/>
              </a:ext>
            </a:extLst>
          </p:cNvPr>
          <p:cNvSpPr txBox="1"/>
          <p:nvPr/>
        </p:nvSpPr>
        <p:spPr>
          <a:xfrm>
            <a:off x="7256424" y="4331679"/>
            <a:ext cx="4779260" cy="954107"/>
          </a:xfrm>
          <a:prstGeom prst="rect">
            <a:avLst/>
          </a:prstGeom>
          <a:noFill/>
        </p:spPr>
        <p:txBody>
          <a:bodyPr wrap="square">
            <a:spAutoFit/>
          </a:bodyPr>
          <a:lstStyle/>
          <a:p>
            <a:r>
              <a:rPr lang="zh-CN" altLang="en-US"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理论上：</a:t>
            </a:r>
            <a:r>
              <a:rPr lang="zh-CN" altLang="zh-CN" sz="2800" dirty="0">
                <a:solidFill>
                  <a:srgbClr val="FF0000"/>
                </a:solidFill>
                <a:effectLst/>
                <a:latin typeface="微软雅黑" panose="020B0503020204020204" pitchFamily="34" charset="-122"/>
                <a:ea typeface="微软雅黑" panose="020B0503020204020204" pitchFamily="34" charset="-122"/>
                <a:cs typeface="Arial" panose="020B0604020202020204" pitchFamily="34" charset="0"/>
              </a:rPr>
              <a:t>多层前馈网络可以</a:t>
            </a:r>
            <a:r>
              <a:rPr lang="zh-CN" altLang="en-US" sz="2800" dirty="0">
                <a:solidFill>
                  <a:srgbClr val="FF0000"/>
                </a:solidFill>
                <a:latin typeface="微软雅黑" panose="020B0503020204020204" pitchFamily="34" charset="-122"/>
                <a:ea typeface="微软雅黑" panose="020B0503020204020204" pitchFamily="34" charset="-122"/>
              </a:rPr>
              <a:t>任意逼近任何非线性函数</a:t>
            </a:r>
            <a:r>
              <a:rPr lang="zh-CN" altLang="en-US" sz="2800" dirty="0">
                <a:solidFill>
                  <a:srgbClr val="FF0000"/>
                </a:solidFill>
                <a:effectLst/>
                <a:latin typeface="微软雅黑" panose="020B0503020204020204" pitchFamily="34" charset="-122"/>
                <a:ea typeface="微软雅黑" panose="020B0503020204020204" pitchFamily="34" charset="-122"/>
                <a:cs typeface="Arial" panose="020B0604020202020204" pitchFamily="34" charset="0"/>
              </a:rPr>
              <a:t>。</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nvGrpSpPr>
          <p:cNvPr id="84" name="组合 83">
            <a:extLst>
              <a:ext uri="{FF2B5EF4-FFF2-40B4-BE49-F238E27FC236}">
                <a16:creationId xmlns:a16="http://schemas.microsoft.com/office/drawing/2014/main" id="{BBF13042-391E-4EA4-B8F3-C8E15499EAAB}"/>
              </a:ext>
            </a:extLst>
          </p:cNvPr>
          <p:cNvGrpSpPr/>
          <p:nvPr/>
        </p:nvGrpSpPr>
        <p:grpSpPr>
          <a:xfrm>
            <a:off x="6914150" y="1201184"/>
            <a:ext cx="2642191" cy="2287059"/>
            <a:chOff x="8320977" y="3683024"/>
            <a:chExt cx="3388527" cy="2766441"/>
          </a:xfrm>
        </p:grpSpPr>
        <p:grpSp>
          <p:nvGrpSpPr>
            <p:cNvPr id="85" name="组合 84">
              <a:extLst>
                <a:ext uri="{FF2B5EF4-FFF2-40B4-BE49-F238E27FC236}">
                  <a16:creationId xmlns:a16="http://schemas.microsoft.com/office/drawing/2014/main" id="{1AA34F92-27FC-47B7-9A6A-DCC2A4998731}"/>
                </a:ext>
              </a:extLst>
            </p:cNvPr>
            <p:cNvGrpSpPr/>
            <p:nvPr/>
          </p:nvGrpSpPr>
          <p:grpSpPr>
            <a:xfrm>
              <a:off x="8320977" y="4080466"/>
              <a:ext cx="2507069" cy="2368999"/>
              <a:chOff x="660400" y="1366838"/>
              <a:chExt cx="1822450" cy="1806575"/>
            </a:xfrm>
          </p:grpSpPr>
          <p:grpSp>
            <p:nvGrpSpPr>
              <p:cNvPr id="90" name="组合 89">
                <a:extLst>
                  <a:ext uri="{FF2B5EF4-FFF2-40B4-BE49-F238E27FC236}">
                    <a16:creationId xmlns:a16="http://schemas.microsoft.com/office/drawing/2014/main" id="{DF06453F-D1A0-4FD8-81A6-72101D1E5C1D}"/>
                  </a:ext>
                </a:extLst>
              </p:cNvPr>
              <p:cNvGrpSpPr/>
              <p:nvPr/>
            </p:nvGrpSpPr>
            <p:grpSpPr>
              <a:xfrm>
                <a:off x="1059365" y="1572322"/>
                <a:ext cx="1371601" cy="1226636"/>
                <a:chOff x="1059365" y="1471961"/>
                <a:chExt cx="1371601" cy="1226636"/>
              </a:xfrm>
            </p:grpSpPr>
            <p:cxnSp>
              <p:nvCxnSpPr>
                <p:cNvPr id="93" name="直接箭头连接符 92">
                  <a:extLst>
                    <a:ext uri="{FF2B5EF4-FFF2-40B4-BE49-F238E27FC236}">
                      <a16:creationId xmlns:a16="http://schemas.microsoft.com/office/drawing/2014/main" id="{4EC4315D-440C-43DC-9374-7D5CC3D4F459}"/>
                    </a:ext>
                  </a:extLst>
                </p:cNvPr>
                <p:cNvCxnSpPr>
                  <a:cxnSpLocks/>
                </p:cNvCxnSpPr>
                <p:nvPr/>
              </p:nvCxnSpPr>
              <p:spPr>
                <a:xfrm flipV="1">
                  <a:off x="1059365" y="1471961"/>
                  <a:ext cx="0" cy="1226636"/>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56C6539B-1F8A-4D1E-83ED-6966EC9691BF}"/>
                    </a:ext>
                  </a:extLst>
                </p:cNvPr>
                <p:cNvCxnSpPr>
                  <a:cxnSpLocks/>
                </p:cNvCxnSpPr>
                <p:nvPr/>
              </p:nvCxnSpPr>
              <p:spPr>
                <a:xfrm flipV="1">
                  <a:off x="1059365" y="2698596"/>
                  <a:ext cx="1371601" cy="1"/>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5" name="等腰三角形 94">
                  <a:extLst>
                    <a:ext uri="{FF2B5EF4-FFF2-40B4-BE49-F238E27FC236}">
                      <a16:creationId xmlns:a16="http://schemas.microsoft.com/office/drawing/2014/main" id="{E6540E81-0B63-4752-A638-8C964E1A4998}"/>
                    </a:ext>
                  </a:extLst>
                </p:cNvPr>
                <p:cNvSpPr/>
                <p:nvPr/>
              </p:nvSpPr>
              <p:spPr>
                <a:xfrm>
                  <a:off x="1302485" y="1588866"/>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a:extLst>
                    <a:ext uri="{FF2B5EF4-FFF2-40B4-BE49-F238E27FC236}">
                      <a16:creationId xmlns:a16="http://schemas.microsoft.com/office/drawing/2014/main" id="{2425A5A9-6018-46B4-91F1-F05166A1FAC9}"/>
                    </a:ext>
                  </a:extLst>
                </p:cNvPr>
                <p:cNvSpPr/>
                <p:nvPr/>
              </p:nvSpPr>
              <p:spPr>
                <a:xfrm>
                  <a:off x="1391695" y="1644622"/>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等腰三角形 96">
                  <a:extLst>
                    <a:ext uri="{FF2B5EF4-FFF2-40B4-BE49-F238E27FC236}">
                      <a16:creationId xmlns:a16="http://schemas.microsoft.com/office/drawing/2014/main" id="{0F7E144E-A15D-4521-AC0A-78A9C0015FA1}"/>
                    </a:ext>
                  </a:extLst>
                </p:cNvPr>
                <p:cNvSpPr/>
                <p:nvPr/>
              </p:nvSpPr>
              <p:spPr>
                <a:xfrm>
                  <a:off x="1168670" y="1737249"/>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等腰三角形 97">
                  <a:extLst>
                    <a:ext uri="{FF2B5EF4-FFF2-40B4-BE49-F238E27FC236}">
                      <a16:creationId xmlns:a16="http://schemas.microsoft.com/office/drawing/2014/main" id="{855FAA1F-61C5-400A-952E-265DE0EABF7E}"/>
                    </a:ext>
                  </a:extLst>
                </p:cNvPr>
                <p:cNvSpPr/>
                <p:nvPr/>
              </p:nvSpPr>
              <p:spPr>
                <a:xfrm>
                  <a:off x="1310847" y="1848761"/>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等腰三角形 98">
                  <a:extLst>
                    <a:ext uri="{FF2B5EF4-FFF2-40B4-BE49-F238E27FC236}">
                      <a16:creationId xmlns:a16="http://schemas.microsoft.com/office/drawing/2014/main" id="{58C63898-609A-42E5-BADF-68CD7BE81D65}"/>
                    </a:ext>
                  </a:extLst>
                </p:cNvPr>
                <p:cNvSpPr/>
                <p:nvPr/>
              </p:nvSpPr>
              <p:spPr>
                <a:xfrm>
                  <a:off x="1177497" y="1928795"/>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等腰三角形 99">
                  <a:extLst>
                    <a:ext uri="{FF2B5EF4-FFF2-40B4-BE49-F238E27FC236}">
                      <a16:creationId xmlns:a16="http://schemas.microsoft.com/office/drawing/2014/main" id="{605EB731-A564-4B97-9833-68C7C1DC4E7D}"/>
                    </a:ext>
                  </a:extLst>
                </p:cNvPr>
                <p:cNvSpPr/>
                <p:nvPr/>
              </p:nvSpPr>
              <p:spPr>
                <a:xfrm>
                  <a:off x="1117442" y="2143731"/>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等腰三角形 100">
                  <a:extLst>
                    <a:ext uri="{FF2B5EF4-FFF2-40B4-BE49-F238E27FC236}">
                      <a16:creationId xmlns:a16="http://schemas.microsoft.com/office/drawing/2014/main" id="{50C88F0A-F0ED-4B8C-8747-AB1784C03206}"/>
                    </a:ext>
                  </a:extLst>
                </p:cNvPr>
                <p:cNvSpPr/>
                <p:nvPr/>
              </p:nvSpPr>
              <p:spPr>
                <a:xfrm>
                  <a:off x="1261823" y="2255243"/>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等腰三角形 101">
                  <a:extLst>
                    <a:ext uri="{FF2B5EF4-FFF2-40B4-BE49-F238E27FC236}">
                      <a16:creationId xmlns:a16="http://schemas.microsoft.com/office/drawing/2014/main" id="{2C8E30CE-FB9B-4774-B482-6D958CC9EF55}"/>
                    </a:ext>
                  </a:extLst>
                </p:cNvPr>
                <p:cNvSpPr/>
                <p:nvPr/>
              </p:nvSpPr>
              <p:spPr>
                <a:xfrm>
                  <a:off x="1391695" y="2144917"/>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等腰三角形 102">
                  <a:extLst>
                    <a:ext uri="{FF2B5EF4-FFF2-40B4-BE49-F238E27FC236}">
                      <a16:creationId xmlns:a16="http://schemas.microsoft.com/office/drawing/2014/main" id="{A7F2D080-F911-497E-A76A-52D85280DED7}"/>
                    </a:ext>
                  </a:extLst>
                </p:cNvPr>
                <p:cNvSpPr/>
                <p:nvPr/>
              </p:nvSpPr>
              <p:spPr>
                <a:xfrm>
                  <a:off x="1429562" y="2358667"/>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等腰三角形 103">
                  <a:extLst>
                    <a:ext uri="{FF2B5EF4-FFF2-40B4-BE49-F238E27FC236}">
                      <a16:creationId xmlns:a16="http://schemas.microsoft.com/office/drawing/2014/main" id="{67223DD4-D999-452B-B3FD-5DA1B210AAAB}"/>
                    </a:ext>
                  </a:extLst>
                </p:cNvPr>
                <p:cNvSpPr/>
                <p:nvPr/>
              </p:nvSpPr>
              <p:spPr>
                <a:xfrm>
                  <a:off x="1623430" y="2217923"/>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a:extLst>
                    <a:ext uri="{FF2B5EF4-FFF2-40B4-BE49-F238E27FC236}">
                      <a16:creationId xmlns:a16="http://schemas.microsoft.com/office/drawing/2014/main" id="{64D2E38B-82D8-4B13-9B58-D971D3AD05D0}"/>
                    </a:ext>
                  </a:extLst>
                </p:cNvPr>
                <p:cNvSpPr/>
                <p:nvPr/>
              </p:nvSpPr>
              <p:spPr>
                <a:xfrm>
                  <a:off x="1940432" y="2143731"/>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等腰三角形 105">
                  <a:extLst>
                    <a:ext uri="{FF2B5EF4-FFF2-40B4-BE49-F238E27FC236}">
                      <a16:creationId xmlns:a16="http://schemas.microsoft.com/office/drawing/2014/main" id="{5523915E-FB7A-40CD-BA8E-C28C5E809145}"/>
                    </a:ext>
                  </a:extLst>
                </p:cNvPr>
                <p:cNvSpPr/>
                <p:nvPr/>
              </p:nvSpPr>
              <p:spPr>
                <a:xfrm>
                  <a:off x="2118601" y="1967602"/>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等腰三角形 106">
                  <a:extLst>
                    <a:ext uri="{FF2B5EF4-FFF2-40B4-BE49-F238E27FC236}">
                      <a16:creationId xmlns:a16="http://schemas.microsoft.com/office/drawing/2014/main" id="{A4B11F2B-269D-4079-BE58-A289AC9037A0}"/>
                    </a:ext>
                  </a:extLst>
                </p:cNvPr>
                <p:cNvSpPr/>
                <p:nvPr/>
              </p:nvSpPr>
              <p:spPr>
                <a:xfrm>
                  <a:off x="2111033" y="2217923"/>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等腰三角形 107">
                  <a:extLst>
                    <a:ext uri="{FF2B5EF4-FFF2-40B4-BE49-F238E27FC236}">
                      <a16:creationId xmlns:a16="http://schemas.microsoft.com/office/drawing/2014/main" id="{3D982622-6466-4372-B6D8-A81CE6B2D396}"/>
                    </a:ext>
                  </a:extLst>
                </p:cNvPr>
                <p:cNvSpPr/>
                <p:nvPr/>
              </p:nvSpPr>
              <p:spPr>
                <a:xfrm>
                  <a:off x="2021823" y="2402503"/>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腰三角形 108">
                  <a:extLst>
                    <a:ext uri="{FF2B5EF4-FFF2-40B4-BE49-F238E27FC236}">
                      <a16:creationId xmlns:a16="http://schemas.microsoft.com/office/drawing/2014/main" id="{2BE2A076-16AD-4E7A-832E-837A93AB985C}"/>
                    </a:ext>
                  </a:extLst>
                </p:cNvPr>
                <p:cNvSpPr/>
                <p:nvPr/>
              </p:nvSpPr>
              <p:spPr>
                <a:xfrm>
                  <a:off x="1804023" y="2402503"/>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等腰三角形 109">
                  <a:extLst>
                    <a:ext uri="{FF2B5EF4-FFF2-40B4-BE49-F238E27FC236}">
                      <a16:creationId xmlns:a16="http://schemas.microsoft.com/office/drawing/2014/main" id="{8784EAA0-1139-4BCF-8AA9-535A98DAAC4A}"/>
                    </a:ext>
                  </a:extLst>
                </p:cNvPr>
                <p:cNvSpPr/>
                <p:nvPr/>
              </p:nvSpPr>
              <p:spPr>
                <a:xfrm>
                  <a:off x="1611351" y="2528632"/>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等腰三角形 110">
                  <a:extLst>
                    <a:ext uri="{FF2B5EF4-FFF2-40B4-BE49-F238E27FC236}">
                      <a16:creationId xmlns:a16="http://schemas.microsoft.com/office/drawing/2014/main" id="{ABD6D8B3-8E07-4DD4-8110-C407EC5AFAAA}"/>
                    </a:ext>
                  </a:extLst>
                </p:cNvPr>
                <p:cNvSpPr/>
                <p:nvPr/>
              </p:nvSpPr>
              <p:spPr>
                <a:xfrm>
                  <a:off x="1359983" y="2541598"/>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等腰三角形 111">
                  <a:extLst>
                    <a:ext uri="{FF2B5EF4-FFF2-40B4-BE49-F238E27FC236}">
                      <a16:creationId xmlns:a16="http://schemas.microsoft.com/office/drawing/2014/main" id="{2A827433-742D-4050-AFA8-A2A47285B016}"/>
                    </a:ext>
                  </a:extLst>
                </p:cNvPr>
                <p:cNvSpPr/>
                <p:nvPr/>
              </p:nvSpPr>
              <p:spPr>
                <a:xfrm>
                  <a:off x="1120504" y="2462023"/>
                  <a:ext cx="89210" cy="111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a:extLst>
                    <a:ext uri="{FF2B5EF4-FFF2-40B4-BE49-F238E27FC236}">
                      <a16:creationId xmlns:a16="http://schemas.microsoft.com/office/drawing/2014/main" id="{143D1A1E-F0C9-4D7C-A45D-6D0C726EDDEC}"/>
                    </a:ext>
                  </a:extLst>
                </p:cNvPr>
                <p:cNvSpPr/>
                <p:nvPr/>
              </p:nvSpPr>
              <p:spPr>
                <a:xfrm>
                  <a:off x="1668035" y="1501988"/>
                  <a:ext cx="90488" cy="10001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a:extLst>
                    <a:ext uri="{FF2B5EF4-FFF2-40B4-BE49-F238E27FC236}">
                      <a16:creationId xmlns:a16="http://schemas.microsoft.com/office/drawing/2014/main" id="{7748B3E4-D4C0-4161-A729-B5F31C7139CB}"/>
                    </a:ext>
                  </a:extLst>
                </p:cNvPr>
                <p:cNvSpPr/>
                <p:nvPr/>
              </p:nvSpPr>
              <p:spPr>
                <a:xfrm>
                  <a:off x="1767990" y="1660303"/>
                  <a:ext cx="90488" cy="10001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id="{8586E895-C26F-4E61-9A71-D9973CBC1CC3}"/>
                    </a:ext>
                  </a:extLst>
                </p:cNvPr>
                <p:cNvSpPr/>
                <p:nvPr/>
              </p:nvSpPr>
              <p:spPr>
                <a:xfrm>
                  <a:off x="1892268" y="1571138"/>
                  <a:ext cx="90488" cy="10001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a:extLst>
                    <a:ext uri="{FF2B5EF4-FFF2-40B4-BE49-F238E27FC236}">
                      <a16:creationId xmlns:a16="http://schemas.microsoft.com/office/drawing/2014/main" id="{12F24F66-DD9D-49F7-9E50-31E268BF4E66}"/>
                    </a:ext>
                  </a:extLst>
                </p:cNvPr>
                <p:cNvSpPr/>
                <p:nvPr/>
              </p:nvSpPr>
              <p:spPr>
                <a:xfrm>
                  <a:off x="1910167" y="1783984"/>
                  <a:ext cx="90488" cy="10001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a:extLst>
                    <a:ext uri="{FF2B5EF4-FFF2-40B4-BE49-F238E27FC236}">
                      <a16:creationId xmlns:a16="http://schemas.microsoft.com/office/drawing/2014/main" id="{4373671D-680D-4211-AADB-F3E7247EF8E5}"/>
                    </a:ext>
                  </a:extLst>
                </p:cNvPr>
                <p:cNvSpPr/>
                <p:nvPr/>
              </p:nvSpPr>
              <p:spPr>
                <a:xfrm>
                  <a:off x="1910167" y="1964486"/>
                  <a:ext cx="90488" cy="10001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a:extLst>
                    <a:ext uri="{FF2B5EF4-FFF2-40B4-BE49-F238E27FC236}">
                      <a16:creationId xmlns:a16="http://schemas.microsoft.com/office/drawing/2014/main" id="{F0600BB8-6392-4508-A1EF-788B6C683B1B}"/>
                    </a:ext>
                  </a:extLst>
                </p:cNvPr>
                <p:cNvSpPr/>
                <p:nvPr/>
              </p:nvSpPr>
              <p:spPr>
                <a:xfrm>
                  <a:off x="1819679" y="2093724"/>
                  <a:ext cx="90488" cy="10001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A2004BCF-72BA-4B14-B887-198493CA0B95}"/>
                    </a:ext>
                  </a:extLst>
                </p:cNvPr>
                <p:cNvSpPr/>
                <p:nvPr/>
              </p:nvSpPr>
              <p:spPr>
                <a:xfrm>
                  <a:off x="1672393" y="2093724"/>
                  <a:ext cx="90488" cy="10001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id="{A91F33ED-8104-4F20-A807-C9E2361083F3}"/>
                    </a:ext>
                  </a:extLst>
                </p:cNvPr>
                <p:cNvSpPr/>
                <p:nvPr/>
              </p:nvSpPr>
              <p:spPr>
                <a:xfrm>
                  <a:off x="1738160" y="1928795"/>
                  <a:ext cx="90488" cy="10001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54D089A3-1679-440B-BEB2-9DB71B608E80}"/>
                    </a:ext>
                  </a:extLst>
                </p:cNvPr>
                <p:cNvSpPr/>
                <p:nvPr/>
              </p:nvSpPr>
              <p:spPr>
                <a:xfrm>
                  <a:off x="1602811" y="1816163"/>
                  <a:ext cx="90488" cy="10001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FEFA070B-7DEE-4305-9E78-829D607246E9}"/>
                    </a:ext>
                  </a:extLst>
                </p:cNvPr>
                <p:cNvSpPr/>
                <p:nvPr/>
              </p:nvSpPr>
              <p:spPr>
                <a:xfrm>
                  <a:off x="1588292" y="1664027"/>
                  <a:ext cx="90488" cy="10001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317CB650-DB5C-43C7-B72B-9F9A23496A24}"/>
                    </a:ext>
                  </a:extLst>
                </p:cNvPr>
                <p:cNvSpPr/>
                <p:nvPr/>
              </p:nvSpPr>
              <p:spPr>
                <a:xfrm>
                  <a:off x="1482975" y="1932367"/>
                  <a:ext cx="90488" cy="10001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91" name="对象 90">
                <a:extLst>
                  <a:ext uri="{FF2B5EF4-FFF2-40B4-BE49-F238E27FC236}">
                    <a16:creationId xmlns:a16="http://schemas.microsoft.com/office/drawing/2014/main" id="{47121E8B-23AA-4103-A515-E2032DA3086C}"/>
                  </a:ext>
                </a:extLst>
              </p:cNvPr>
              <p:cNvGraphicFramePr>
                <a:graphicFrameLocks noChangeAspect="1"/>
              </p:cNvGraphicFramePr>
              <p:nvPr/>
            </p:nvGraphicFramePr>
            <p:xfrm>
              <a:off x="2187575" y="2763838"/>
              <a:ext cx="295275" cy="409575"/>
            </p:xfrm>
            <a:graphic>
              <a:graphicData uri="http://schemas.openxmlformats.org/presentationml/2006/ole">
                <mc:AlternateContent xmlns:mc="http://schemas.openxmlformats.org/markup-compatibility/2006">
                  <mc:Choice xmlns:v="urn:schemas-microsoft-com:vml" Requires="v">
                    <p:oleObj spid="_x0000_s10272" name="Equation" r:id="rId11" imgW="152280" imgH="228600" progId="Equation.DSMT4">
                      <p:embed/>
                    </p:oleObj>
                  </mc:Choice>
                  <mc:Fallback>
                    <p:oleObj name="Equation" r:id="rId11" imgW="152280" imgH="228600" progId="Equation.DSMT4">
                      <p:embed/>
                      <p:pic>
                        <p:nvPicPr>
                          <p:cNvPr id="363" name="对象 362">
                            <a:extLst>
                              <a:ext uri="{FF2B5EF4-FFF2-40B4-BE49-F238E27FC236}">
                                <a16:creationId xmlns:a16="http://schemas.microsoft.com/office/drawing/2014/main" id="{D7EAFDCB-D437-4217-A0E0-A751D6CA492D}"/>
                              </a:ext>
                            </a:extLst>
                          </p:cNvPr>
                          <p:cNvPicPr/>
                          <p:nvPr/>
                        </p:nvPicPr>
                        <p:blipFill>
                          <a:blip r:embed="rId12"/>
                          <a:stretch>
                            <a:fillRect/>
                          </a:stretch>
                        </p:blipFill>
                        <p:spPr>
                          <a:xfrm>
                            <a:off x="2187575" y="2763838"/>
                            <a:ext cx="295275" cy="409575"/>
                          </a:xfrm>
                          <a:prstGeom prst="rect">
                            <a:avLst/>
                          </a:prstGeom>
                        </p:spPr>
                      </p:pic>
                    </p:oleObj>
                  </mc:Fallback>
                </mc:AlternateContent>
              </a:graphicData>
            </a:graphic>
          </p:graphicFrame>
          <p:graphicFrame>
            <p:nvGraphicFramePr>
              <p:cNvPr id="92" name="对象 91">
                <a:extLst>
                  <a:ext uri="{FF2B5EF4-FFF2-40B4-BE49-F238E27FC236}">
                    <a16:creationId xmlns:a16="http://schemas.microsoft.com/office/drawing/2014/main" id="{B31F5252-2CD2-43DF-A4B1-1E8FDA48E897}"/>
                  </a:ext>
                </a:extLst>
              </p:cNvPr>
              <p:cNvGraphicFramePr>
                <a:graphicFrameLocks noChangeAspect="1"/>
              </p:cNvGraphicFramePr>
              <p:nvPr/>
            </p:nvGraphicFramePr>
            <p:xfrm>
              <a:off x="660400" y="1366838"/>
              <a:ext cx="319088" cy="411162"/>
            </p:xfrm>
            <a:graphic>
              <a:graphicData uri="http://schemas.openxmlformats.org/presentationml/2006/ole">
                <mc:AlternateContent xmlns:mc="http://schemas.openxmlformats.org/markup-compatibility/2006">
                  <mc:Choice xmlns:v="urn:schemas-microsoft-com:vml" Requires="v">
                    <p:oleObj spid="_x0000_s10273" name="Equation" r:id="rId13" imgW="164880" imgH="228600" progId="Equation.DSMT4">
                      <p:embed/>
                    </p:oleObj>
                  </mc:Choice>
                  <mc:Fallback>
                    <p:oleObj name="Equation" r:id="rId13" imgW="164880" imgH="228600" progId="Equation.DSMT4">
                      <p:embed/>
                      <p:pic>
                        <p:nvPicPr>
                          <p:cNvPr id="364" name="对象 363">
                            <a:extLst>
                              <a:ext uri="{FF2B5EF4-FFF2-40B4-BE49-F238E27FC236}">
                                <a16:creationId xmlns:a16="http://schemas.microsoft.com/office/drawing/2014/main" id="{EFFAC4B7-9286-497C-ADB5-1B263BEE57A8}"/>
                              </a:ext>
                            </a:extLst>
                          </p:cNvPr>
                          <p:cNvPicPr/>
                          <p:nvPr/>
                        </p:nvPicPr>
                        <p:blipFill>
                          <a:blip r:embed="rId14"/>
                          <a:stretch>
                            <a:fillRect/>
                          </a:stretch>
                        </p:blipFill>
                        <p:spPr>
                          <a:xfrm>
                            <a:off x="660400" y="1366838"/>
                            <a:ext cx="319088" cy="411162"/>
                          </a:xfrm>
                          <a:prstGeom prst="rect">
                            <a:avLst/>
                          </a:prstGeom>
                        </p:spPr>
                      </p:pic>
                    </p:oleObj>
                  </mc:Fallback>
                </mc:AlternateContent>
              </a:graphicData>
            </a:graphic>
          </p:graphicFrame>
        </p:grpSp>
        <p:cxnSp>
          <p:nvCxnSpPr>
            <p:cNvPr id="86" name="直接连接符 85">
              <a:extLst>
                <a:ext uri="{FF2B5EF4-FFF2-40B4-BE49-F238E27FC236}">
                  <a16:creationId xmlns:a16="http://schemas.microsoft.com/office/drawing/2014/main" id="{8B590634-EF65-4627-8602-2C67DD8D1EC3}"/>
                </a:ext>
              </a:extLst>
            </p:cNvPr>
            <p:cNvCxnSpPr>
              <a:cxnSpLocks/>
            </p:cNvCxnSpPr>
            <p:nvPr/>
          </p:nvCxnSpPr>
          <p:spPr>
            <a:xfrm>
              <a:off x="8876593" y="4260777"/>
              <a:ext cx="770150" cy="14818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5BF758CA-4C15-48BD-88F5-E90A1146D209}"/>
                </a:ext>
              </a:extLst>
            </p:cNvPr>
            <p:cNvCxnSpPr>
              <a:cxnSpLocks/>
            </p:cNvCxnSpPr>
            <p:nvPr/>
          </p:nvCxnSpPr>
          <p:spPr>
            <a:xfrm flipH="1">
              <a:off x="9126867" y="4062103"/>
              <a:ext cx="642512" cy="1287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C26B49C9-2AD4-4603-BEAE-FCB4F6E2B9C4}"/>
                </a:ext>
              </a:extLst>
            </p:cNvPr>
            <p:cNvCxnSpPr>
              <a:cxnSpLocks/>
              <a:endCxn id="107" idx="4"/>
            </p:cNvCxnSpPr>
            <p:nvPr/>
          </p:nvCxnSpPr>
          <p:spPr>
            <a:xfrm>
              <a:off x="9091452" y="5202476"/>
              <a:ext cx="1347824" cy="2718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弧形 88">
              <a:extLst>
                <a:ext uri="{FF2B5EF4-FFF2-40B4-BE49-F238E27FC236}">
                  <a16:creationId xmlns:a16="http://schemas.microsoft.com/office/drawing/2014/main" id="{461CC784-D02F-4BE9-9A70-8CAB50E52907}"/>
                </a:ext>
              </a:extLst>
            </p:cNvPr>
            <p:cNvSpPr/>
            <p:nvPr/>
          </p:nvSpPr>
          <p:spPr>
            <a:xfrm rot="13626927">
              <a:off x="9742306" y="3135691"/>
              <a:ext cx="1419865" cy="2514531"/>
            </a:xfrm>
            <a:prstGeom prst="arc">
              <a:avLst>
                <a:gd name="adj1" fmla="val 10715886"/>
                <a:gd name="adj2" fmla="val 266169"/>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3535301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pic>
        <p:nvPicPr>
          <p:cNvPr id="62" name="图片 61">
            <a:extLst>
              <a:ext uri="{FF2B5EF4-FFF2-40B4-BE49-F238E27FC236}">
                <a16:creationId xmlns:a16="http://schemas.microsoft.com/office/drawing/2014/main" id="{47373F2F-ECFF-4323-8C4B-35B75C074B26}"/>
              </a:ext>
            </a:extLst>
          </p:cNvPr>
          <p:cNvPicPr>
            <a:picLocks noChangeAspect="1"/>
          </p:cNvPicPr>
          <p:nvPr/>
        </p:nvPicPr>
        <p:blipFill rotWithShape="1">
          <a:blip r:embed="rId3">
            <a:extLst>
              <a:ext uri="{28A0092B-C50C-407E-A947-70E740481C1C}">
                <a14:useLocalDpi xmlns:a14="http://schemas.microsoft.com/office/drawing/2010/main" val="0"/>
              </a:ext>
            </a:extLst>
          </a:blip>
          <a:srcRect l="3813" t="8563" r="7744" b="4436"/>
          <a:stretch/>
        </p:blipFill>
        <p:spPr>
          <a:xfrm>
            <a:off x="299048" y="1817298"/>
            <a:ext cx="5175849" cy="3818628"/>
          </a:xfrm>
          <a:prstGeom prst="rect">
            <a:avLst/>
          </a:prstGeom>
        </p:spPr>
      </p:pic>
      <p:pic>
        <p:nvPicPr>
          <p:cNvPr id="64" name="图片 63">
            <a:extLst>
              <a:ext uri="{FF2B5EF4-FFF2-40B4-BE49-F238E27FC236}">
                <a16:creationId xmlns:a16="http://schemas.microsoft.com/office/drawing/2014/main" id="{46D87525-8FE5-4FF2-9244-C788EE19B3F6}"/>
              </a:ext>
            </a:extLst>
          </p:cNvPr>
          <p:cNvPicPr>
            <a:picLocks noChangeAspect="1"/>
          </p:cNvPicPr>
          <p:nvPr/>
        </p:nvPicPr>
        <p:blipFill rotWithShape="1">
          <a:blip r:embed="rId4">
            <a:extLst>
              <a:ext uri="{28A0092B-C50C-407E-A947-70E740481C1C}">
                <a14:useLocalDpi xmlns:a14="http://schemas.microsoft.com/office/drawing/2010/main" val="0"/>
              </a:ext>
            </a:extLst>
          </a:blip>
          <a:srcRect l="4009" t="8563" r="5680" b="4435"/>
          <a:stretch/>
        </p:blipFill>
        <p:spPr>
          <a:xfrm>
            <a:off x="6458309" y="1817298"/>
            <a:ext cx="5285117" cy="3818628"/>
          </a:xfrm>
          <a:prstGeom prst="rect">
            <a:avLst/>
          </a:prstGeom>
        </p:spPr>
      </p:pic>
      <p:sp>
        <p:nvSpPr>
          <p:cNvPr id="65" name="箭头: 右 64">
            <a:extLst>
              <a:ext uri="{FF2B5EF4-FFF2-40B4-BE49-F238E27FC236}">
                <a16:creationId xmlns:a16="http://schemas.microsoft.com/office/drawing/2014/main" id="{E7863411-48F0-43A0-B197-E77D75BBD98A}"/>
              </a:ext>
            </a:extLst>
          </p:cNvPr>
          <p:cNvSpPr/>
          <p:nvPr/>
        </p:nvSpPr>
        <p:spPr>
          <a:xfrm>
            <a:off x="5457644" y="3429000"/>
            <a:ext cx="1109933" cy="368060"/>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2138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a:xfrm>
            <a:off x="0" y="3755463"/>
            <a:ext cx="12192000" cy="518887"/>
          </a:xfrm>
          <a:prstGeom prst="rect">
            <a:avLst/>
          </a:prstGeom>
          <a:solidFill>
            <a:srgbClr val="57A6F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76"/>
          <p:cNvSpPr/>
          <p:nvPr/>
        </p:nvSpPr>
        <p:spPr>
          <a:xfrm>
            <a:off x="0" y="2741320"/>
            <a:ext cx="12192000" cy="12125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6600" b="1" dirty="0">
                <a:solidFill>
                  <a:schemeClr val="bg1"/>
                </a:solidFill>
                <a:latin typeface="Times New Roman" panose="02020603050405020304" pitchFamily="18" charset="0"/>
                <a:cs typeface="Times New Roman" panose="02020603050405020304" pitchFamily="18" charset="0"/>
              </a:rPr>
              <a:t>谢谢！</a:t>
            </a:r>
          </a:p>
        </p:txBody>
      </p:sp>
      <p:sp>
        <p:nvSpPr>
          <p:cNvPr id="78" name="矩形 77"/>
          <p:cNvSpPr/>
          <p:nvPr/>
        </p:nvSpPr>
        <p:spPr>
          <a:xfrm>
            <a:off x="11717843" y="2357070"/>
            <a:ext cx="370602"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11509554" y="2168809"/>
            <a:ext cx="187501" cy="18826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1AC91F0-D2EF-8549-AC45-9102F78E8AD1}"/>
              </a:ext>
            </a:extLst>
          </p:cNvPr>
          <p:cNvSpPr/>
          <p:nvPr/>
        </p:nvSpPr>
        <p:spPr>
          <a:xfrm>
            <a:off x="9752481" y="5595611"/>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文本框 6">
            <a:extLst>
              <a:ext uri="{FF2B5EF4-FFF2-40B4-BE49-F238E27FC236}">
                <a16:creationId xmlns:a16="http://schemas.microsoft.com/office/drawing/2014/main" id="{966893A0-23AE-450C-92B4-431F2A4E0ED5}"/>
              </a:ext>
            </a:extLst>
          </p:cNvPr>
          <p:cNvSpPr txBox="1"/>
          <p:nvPr/>
        </p:nvSpPr>
        <p:spPr>
          <a:xfrm>
            <a:off x="1800044" y="1907199"/>
            <a:ext cx="8931216"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https://github.com/nikoHu/NueralNetworkTutorial</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38668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75204</TotalTime>
  <Words>454</Words>
  <Application>Microsoft Office PowerPoint</Application>
  <PresentationFormat>宽屏</PresentationFormat>
  <Paragraphs>53</Paragraphs>
  <Slides>7</Slides>
  <Notes>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16" baseType="lpstr">
      <vt:lpstr>等线</vt:lpstr>
      <vt:lpstr>微软雅黑</vt:lpstr>
      <vt:lpstr>Arial</vt:lpstr>
      <vt:lpstr>Calibri</vt:lpstr>
      <vt:lpstr>Calibri Light</vt:lpstr>
      <vt:lpstr>Cambria Math</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nikoHu</cp:lastModifiedBy>
  <cp:revision>3740</cp:revision>
  <dcterms:created xsi:type="dcterms:W3CDTF">2018-10-08T09:28:09Z</dcterms:created>
  <dcterms:modified xsi:type="dcterms:W3CDTF">2023-08-27T01:57:30Z</dcterms:modified>
</cp:coreProperties>
</file>