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9"/>
  </p:notesMasterIdLst>
  <p:handoutMasterIdLst>
    <p:handoutMasterId r:id="rId20"/>
  </p:handoutMasterIdLst>
  <p:sldIdLst>
    <p:sldId id="256" r:id="rId2"/>
    <p:sldId id="566" r:id="rId3"/>
    <p:sldId id="587" r:id="rId4"/>
    <p:sldId id="573" r:id="rId5"/>
    <p:sldId id="575" r:id="rId6"/>
    <p:sldId id="574" r:id="rId7"/>
    <p:sldId id="576" r:id="rId8"/>
    <p:sldId id="577" r:id="rId9"/>
    <p:sldId id="578" r:id="rId10"/>
    <p:sldId id="579" r:id="rId11"/>
    <p:sldId id="580" r:id="rId12"/>
    <p:sldId id="581" r:id="rId13"/>
    <p:sldId id="582" r:id="rId14"/>
    <p:sldId id="583" r:id="rId15"/>
    <p:sldId id="584" r:id="rId16"/>
    <p:sldId id="585" r:id="rId17"/>
    <p:sldId id="54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4" clrIdx="0">
    <p:extLst>
      <p:ext uri="{19B8F6BF-5375-455C-9EA6-DF929625EA0E}">
        <p15:presenceInfo xmlns:p15="http://schemas.microsoft.com/office/powerpoint/2012/main" userId="Thinkp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CCE2"/>
    <a:srgbClr val="F19CB1"/>
    <a:srgbClr val="FFFFFF"/>
    <a:srgbClr val="57A6F0"/>
    <a:srgbClr val="F1824C"/>
    <a:srgbClr val="FF0000"/>
    <a:srgbClr val="5B9BD5"/>
    <a:srgbClr val="FF5050"/>
    <a:srgbClr val="0174F0"/>
    <a:srgbClr val="FF96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48" autoAdjust="0"/>
    <p:restoredTop sz="75899" autoAdjust="0"/>
  </p:normalViewPr>
  <p:slideViewPr>
    <p:cSldViewPr snapToGrid="0">
      <p:cViewPr varScale="1">
        <p:scale>
          <a:sx n="83" d="100"/>
          <a:sy n="83" d="100"/>
        </p:scale>
        <p:origin x="384" y="5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284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90.wmf"/><Relationship Id="rId18" Type="http://schemas.openxmlformats.org/officeDocument/2006/relationships/image" Target="../media/image29.wmf"/><Relationship Id="rId3" Type="http://schemas.openxmlformats.org/officeDocument/2006/relationships/image" Target="../media/image32.wmf"/><Relationship Id="rId7" Type="http://schemas.openxmlformats.org/officeDocument/2006/relationships/image" Target="../media/image86.wmf"/><Relationship Id="rId12" Type="http://schemas.openxmlformats.org/officeDocument/2006/relationships/image" Target="../media/image68.wmf"/><Relationship Id="rId17" Type="http://schemas.openxmlformats.org/officeDocument/2006/relationships/image" Target="../media/image28.wmf"/><Relationship Id="rId2" Type="http://schemas.openxmlformats.org/officeDocument/2006/relationships/image" Target="../media/image83.wmf"/><Relationship Id="rId16" Type="http://schemas.openxmlformats.org/officeDocument/2006/relationships/image" Target="../media/image93.wmf"/><Relationship Id="rId1" Type="http://schemas.openxmlformats.org/officeDocument/2006/relationships/image" Target="../media/image82.wmf"/><Relationship Id="rId6" Type="http://schemas.openxmlformats.org/officeDocument/2006/relationships/image" Target="../media/image85.wmf"/><Relationship Id="rId11" Type="http://schemas.openxmlformats.org/officeDocument/2006/relationships/image" Target="../media/image89.wmf"/><Relationship Id="rId5" Type="http://schemas.openxmlformats.org/officeDocument/2006/relationships/image" Target="../media/image84.wmf"/><Relationship Id="rId15" Type="http://schemas.openxmlformats.org/officeDocument/2006/relationships/image" Target="../media/image92.wmf"/><Relationship Id="rId10" Type="http://schemas.openxmlformats.org/officeDocument/2006/relationships/image" Target="../media/image66.wmf"/><Relationship Id="rId4" Type="http://schemas.openxmlformats.org/officeDocument/2006/relationships/image" Target="../media/image17.wmf"/><Relationship Id="rId9" Type="http://schemas.openxmlformats.org/officeDocument/2006/relationships/image" Target="../media/image65.wmf"/><Relationship Id="rId14" Type="http://schemas.openxmlformats.org/officeDocument/2006/relationships/image" Target="../media/image9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12" Type="http://schemas.openxmlformats.org/officeDocument/2006/relationships/image" Target="../media/image29.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11" Type="http://schemas.openxmlformats.org/officeDocument/2006/relationships/image" Target="../media/image28.wmf"/><Relationship Id="rId5" Type="http://schemas.openxmlformats.org/officeDocument/2006/relationships/image" Target="../media/image98.wmf"/><Relationship Id="rId10" Type="http://schemas.openxmlformats.org/officeDocument/2006/relationships/image" Target="../media/image103.wmf"/><Relationship Id="rId4" Type="http://schemas.openxmlformats.org/officeDocument/2006/relationships/image" Target="../media/image97.wmf"/><Relationship Id="rId9" Type="http://schemas.openxmlformats.org/officeDocument/2006/relationships/image" Target="../media/image10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07.wmf"/><Relationship Id="rId11" Type="http://schemas.openxmlformats.org/officeDocument/2006/relationships/image" Target="../media/image29.wmf"/><Relationship Id="rId5" Type="http://schemas.openxmlformats.org/officeDocument/2006/relationships/image" Target="../media/image106.wmf"/><Relationship Id="rId10" Type="http://schemas.openxmlformats.org/officeDocument/2006/relationships/image" Target="../media/image28.wmf"/><Relationship Id="rId4" Type="http://schemas.openxmlformats.org/officeDocument/2006/relationships/image" Target="../media/image105.wmf"/><Relationship Id="rId9" Type="http://schemas.openxmlformats.org/officeDocument/2006/relationships/image" Target="../media/image11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image" Target="../media/image122.wmf"/><Relationship Id="rId3" Type="http://schemas.openxmlformats.org/officeDocument/2006/relationships/image" Target="../media/image112.wmf"/><Relationship Id="rId7" Type="http://schemas.openxmlformats.org/officeDocument/2006/relationships/image" Target="../media/image116.wmf"/><Relationship Id="rId12" Type="http://schemas.openxmlformats.org/officeDocument/2006/relationships/image" Target="../media/image121.wmf"/><Relationship Id="rId2" Type="http://schemas.openxmlformats.org/officeDocument/2006/relationships/image" Target="../media/image111.wmf"/><Relationship Id="rId16" Type="http://schemas.openxmlformats.org/officeDocument/2006/relationships/image" Target="../media/image125.wmf"/><Relationship Id="rId1" Type="http://schemas.openxmlformats.org/officeDocument/2006/relationships/image" Target="../media/image48.wmf"/><Relationship Id="rId6" Type="http://schemas.openxmlformats.org/officeDocument/2006/relationships/image" Target="../media/image115.wmf"/><Relationship Id="rId11" Type="http://schemas.openxmlformats.org/officeDocument/2006/relationships/image" Target="../media/image120.wmf"/><Relationship Id="rId5" Type="http://schemas.openxmlformats.org/officeDocument/2006/relationships/image" Target="../media/image114.wmf"/><Relationship Id="rId15" Type="http://schemas.openxmlformats.org/officeDocument/2006/relationships/image" Target="../media/image124.wmf"/><Relationship Id="rId10" Type="http://schemas.openxmlformats.org/officeDocument/2006/relationships/image" Target="../media/image119.wmf"/><Relationship Id="rId4" Type="http://schemas.openxmlformats.org/officeDocument/2006/relationships/image" Target="../media/image113.wmf"/><Relationship Id="rId9" Type="http://schemas.openxmlformats.org/officeDocument/2006/relationships/image" Target="../media/image118.wmf"/><Relationship Id="rId14" Type="http://schemas.openxmlformats.org/officeDocument/2006/relationships/image" Target="../media/image1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31.wmf"/><Relationship Id="rId3" Type="http://schemas.openxmlformats.org/officeDocument/2006/relationships/image" Target="../media/image23.wmf"/><Relationship Id="rId7" Type="http://schemas.openxmlformats.org/officeDocument/2006/relationships/image" Target="../media/image10.wmf"/><Relationship Id="rId12" Type="http://schemas.openxmlformats.org/officeDocument/2006/relationships/image" Target="../media/image30.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29.wmf"/><Relationship Id="rId5" Type="http://schemas.openxmlformats.org/officeDocument/2006/relationships/image" Target="../media/image25.wmf"/><Relationship Id="rId10" Type="http://schemas.openxmlformats.org/officeDocument/2006/relationships/image" Target="../media/image28.wmf"/><Relationship Id="rId4" Type="http://schemas.openxmlformats.org/officeDocument/2006/relationships/image" Target="../media/image24.wmf"/><Relationship Id="rId9"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43.emf"/><Relationship Id="rId3" Type="http://schemas.openxmlformats.org/officeDocument/2006/relationships/image" Target="../media/image33.wmf"/><Relationship Id="rId7" Type="http://schemas.openxmlformats.org/officeDocument/2006/relationships/image" Target="../media/image10.wmf"/><Relationship Id="rId12" Type="http://schemas.openxmlformats.org/officeDocument/2006/relationships/image" Target="../media/image42.wmf"/><Relationship Id="rId2" Type="http://schemas.openxmlformats.org/officeDocument/2006/relationships/image" Target="../media/image17.wmf"/><Relationship Id="rId1" Type="http://schemas.openxmlformats.org/officeDocument/2006/relationships/image" Target="../media/image32.wmf"/><Relationship Id="rId6" Type="http://schemas.openxmlformats.org/officeDocument/2006/relationships/image" Target="../media/image40.wmf"/><Relationship Id="rId11" Type="http://schemas.openxmlformats.org/officeDocument/2006/relationships/image" Target="../media/image41.wmf"/><Relationship Id="rId5" Type="http://schemas.openxmlformats.org/officeDocument/2006/relationships/image" Target="../media/image39.wmf"/><Relationship Id="rId10" Type="http://schemas.openxmlformats.org/officeDocument/2006/relationships/image" Target="../media/image29.wmf"/><Relationship Id="rId4" Type="http://schemas.openxmlformats.org/officeDocument/2006/relationships/image" Target="../media/image34.wmf"/><Relationship Id="rId9"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46.wmf"/><Relationship Id="rId3" Type="http://schemas.openxmlformats.org/officeDocument/2006/relationships/image" Target="../media/image33.wmf"/><Relationship Id="rId7" Type="http://schemas.openxmlformats.org/officeDocument/2006/relationships/image" Target="../media/image10.wmf"/><Relationship Id="rId12" Type="http://schemas.openxmlformats.org/officeDocument/2006/relationships/image" Target="../media/image45.wmf"/><Relationship Id="rId2" Type="http://schemas.openxmlformats.org/officeDocument/2006/relationships/image" Target="../media/image17.wmf"/><Relationship Id="rId1" Type="http://schemas.openxmlformats.org/officeDocument/2006/relationships/image" Target="../media/image32.wmf"/><Relationship Id="rId6" Type="http://schemas.openxmlformats.org/officeDocument/2006/relationships/image" Target="../media/image40.wmf"/><Relationship Id="rId11" Type="http://schemas.openxmlformats.org/officeDocument/2006/relationships/image" Target="../media/image44.wmf"/><Relationship Id="rId5" Type="http://schemas.openxmlformats.org/officeDocument/2006/relationships/image" Target="../media/image39.wmf"/><Relationship Id="rId10" Type="http://schemas.openxmlformats.org/officeDocument/2006/relationships/image" Target="../media/image29.wmf"/><Relationship Id="rId4" Type="http://schemas.openxmlformats.org/officeDocument/2006/relationships/image" Target="../media/image34.wmf"/><Relationship Id="rId9" Type="http://schemas.openxmlformats.org/officeDocument/2006/relationships/image" Target="../media/image28.wmf"/><Relationship Id="rId14"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32.wmf"/><Relationship Id="rId7" Type="http://schemas.openxmlformats.org/officeDocument/2006/relationships/image" Target="../media/image53.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2.wmf"/><Relationship Id="rId11" Type="http://schemas.openxmlformats.org/officeDocument/2006/relationships/image" Target="../media/image29.wmf"/><Relationship Id="rId5" Type="http://schemas.openxmlformats.org/officeDocument/2006/relationships/image" Target="../media/image51.wmf"/><Relationship Id="rId10" Type="http://schemas.openxmlformats.org/officeDocument/2006/relationships/image" Target="../media/image28.wmf"/><Relationship Id="rId4" Type="http://schemas.openxmlformats.org/officeDocument/2006/relationships/image" Target="../media/image50.wmf"/><Relationship Id="rId9"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9.wmf"/><Relationship Id="rId3" Type="http://schemas.openxmlformats.org/officeDocument/2006/relationships/image" Target="../media/image58.wmf"/><Relationship Id="rId7" Type="http://schemas.openxmlformats.org/officeDocument/2006/relationships/image" Target="../media/image63.wmf"/><Relationship Id="rId12" Type="http://schemas.openxmlformats.org/officeDocument/2006/relationships/image" Target="../media/image6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2.wmf"/><Relationship Id="rId11" Type="http://schemas.openxmlformats.org/officeDocument/2006/relationships/image" Target="../media/image67.wmf"/><Relationship Id="rId5" Type="http://schemas.openxmlformats.org/officeDocument/2006/relationships/image" Target="../media/image61.wmf"/><Relationship Id="rId15" Type="http://schemas.openxmlformats.org/officeDocument/2006/relationships/image" Target="../media/image29.wmf"/><Relationship Id="rId10" Type="http://schemas.openxmlformats.org/officeDocument/2006/relationships/image" Target="../media/image66.wmf"/><Relationship Id="rId4" Type="http://schemas.openxmlformats.org/officeDocument/2006/relationships/image" Target="../media/image59.wmf"/><Relationship Id="rId9" Type="http://schemas.openxmlformats.org/officeDocument/2006/relationships/image" Target="../media/image65.wmf"/><Relationship Id="rId1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12" Type="http://schemas.openxmlformats.org/officeDocument/2006/relationships/image" Target="../media/image29.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11" Type="http://schemas.openxmlformats.org/officeDocument/2006/relationships/image" Target="../media/image28.wmf"/><Relationship Id="rId5" Type="http://schemas.openxmlformats.org/officeDocument/2006/relationships/image" Target="../media/image7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2F3F678-9BF0-C245-BE2A-F422DED85A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8138A66-8F0C-B34F-9656-AF17158658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1AB3A1-152B-484C-BAF1-660FA93EE99E}" type="datetimeFigureOut">
              <a:rPr kumimoji="1" lang="zh-CN" altLang="en-US" smtClean="0"/>
              <a:t>2023/8/17</a:t>
            </a:fld>
            <a:endParaRPr kumimoji="1" lang="zh-CN" altLang="en-US"/>
          </a:p>
        </p:txBody>
      </p:sp>
      <p:sp>
        <p:nvSpPr>
          <p:cNvPr id="4" name="页脚占位符 3">
            <a:extLst>
              <a:ext uri="{FF2B5EF4-FFF2-40B4-BE49-F238E27FC236}">
                <a16:creationId xmlns:a16="http://schemas.microsoft.com/office/drawing/2014/main" id="{0275CCE7-1BD1-5642-A7FC-E0A1022E3E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007C68A-E10E-CA4F-8698-F710421512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1DA650-2EFA-EC48-9EEE-42F7AB29536C}" type="slidenum">
              <a:rPr kumimoji="1" lang="zh-CN" altLang="en-US" smtClean="0"/>
              <a:t>‹#›</a:t>
            </a:fld>
            <a:endParaRPr kumimoji="1" lang="zh-CN" altLang="en-US"/>
          </a:p>
        </p:txBody>
      </p:sp>
    </p:spTree>
    <p:extLst>
      <p:ext uri="{BB962C8B-B14F-4D97-AF65-F5344CB8AC3E}">
        <p14:creationId xmlns:p14="http://schemas.microsoft.com/office/powerpoint/2010/main" val="3037622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DA8D3-A194-42C8-ABBE-68A53BD19C13}" type="datetimeFigureOut">
              <a:rPr lang="zh-CN" altLang="en-US" smtClean="0"/>
              <a:t>2023/8/17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275FD-9F56-410C-B975-A1D291483A57}" type="slidenum">
              <a:rPr lang="zh-CN" altLang="en-US" smtClean="0"/>
              <a:t>‹#›</a:t>
            </a:fld>
            <a:endParaRPr lang="zh-CN" altLang="en-US"/>
          </a:p>
        </p:txBody>
      </p:sp>
    </p:spTree>
    <p:extLst>
      <p:ext uri="{BB962C8B-B14F-4D97-AF65-F5344CB8AC3E}">
        <p14:creationId xmlns:p14="http://schemas.microsoft.com/office/powerpoint/2010/main" val="370896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a:t>
            </a:fld>
            <a:endParaRPr lang="zh-CN" altLang="en-US"/>
          </a:p>
        </p:txBody>
      </p:sp>
    </p:spTree>
    <p:extLst>
      <p:ext uri="{BB962C8B-B14F-4D97-AF65-F5344CB8AC3E}">
        <p14:creationId xmlns:p14="http://schemas.microsoft.com/office/powerpoint/2010/main" val="82860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得到损失函数值之后，我们基于梯度下降来更新网络的参数。我们先来求解</a:t>
            </a:r>
            <a:r>
              <a:rPr lang="en-US" altLang="zh-CN" dirty="0"/>
              <a:t>w5</a:t>
            </a:r>
            <a:r>
              <a:rPr lang="zh-CN" altLang="en-US" dirty="0"/>
              <a:t>的梯度。基于复合函数的链式求导法则，我们可以知道，（读公式）。</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10</a:t>
            </a:fld>
            <a:endParaRPr lang="zh-CN" altLang="en-US"/>
          </a:p>
        </p:txBody>
      </p:sp>
    </p:spTree>
    <p:extLst>
      <p:ext uri="{BB962C8B-B14F-4D97-AF65-F5344CB8AC3E}">
        <p14:creationId xmlns:p14="http://schemas.microsoft.com/office/powerpoint/2010/main" val="2288764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根据高等数学知识，我们知道，沿着梯度的反方向，是下降最快的方向，能够最快的找到我们的最小值，即最优解。因此，我们得到更新的权重为</a:t>
            </a:r>
            <a:r>
              <a:rPr lang="en-US" altLang="zh-CN" dirty="0"/>
              <a:t>(</a:t>
            </a:r>
            <a:r>
              <a:rPr lang="zh-CN" altLang="en-US" dirty="0"/>
              <a:t>读公式</a:t>
            </a:r>
            <a:r>
              <a:rPr lang="en-US" altLang="zh-CN" dirty="0"/>
              <a:t>)</a:t>
            </a:r>
            <a:r>
              <a:rPr lang="zh-CN" altLang="en-US" dirty="0"/>
              <a:t>。此处的</a:t>
            </a:r>
            <a:r>
              <a:rPr lang="en-US" altLang="zh-CN" dirty="0"/>
              <a:t>eta</a:t>
            </a:r>
            <a:r>
              <a:rPr lang="zh-CN" altLang="en-US" dirty="0"/>
              <a:t>是学习率，用来控制参数更新的步长，步长太小，会使得网络的学习速度变慢，步长太大又会导致网络没法收敛。学习率通常更加经验来自行设定。用相同的方法，我们可以更新得到更新后的</a:t>
            </a:r>
            <a:r>
              <a:rPr lang="en-US" altLang="zh-CN" dirty="0"/>
              <a:t>w6</a:t>
            </a:r>
            <a:r>
              <a:rPr lang="zh-CN" altLang="en-US" dirty="0"/>
              <a:t>数值。</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11</a:t>
            </a:fld>
            <a:endParaRPr lang="zh-CN" altLang="en-US"/>
          </a:p>
        </p:txBody>
      </p:sp>
    </p:spTree>
    <p:extLst>
      <p:ext uri="{BB962C8B-B14F-4D97-AF65-F5344CB8AC3E}">
        <p14:creationId xmlns:p14="http://schemas.microsoft.com/office/powerpoint/2010/main" val="154219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接着，我们来计算</a:t>
            </a:r>
            <a:r>
              <a:rPr lang="en-US" altLang="zh-CN" dirty="0"/>
              <a:t>w1</a:t>
            </a:r>
            <a:r>
              <a:rPr lang="zh-CN" altLang="en-US" dirty="0"/>
              <a:t>的梯度，根据链式法则，（读公式）</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12</a:t>
            </a:fld>
            <a:endParaRPr lang="zh-CN" altLang="en-US"/>
          </a:p>
        </p:txBody>
      </p:sp>
    </p:spTree>
    <p:extLst>
      <p:ext uri="{BB962C8B-B14F-4D97-AF65-F5344CB8AC3E}">
        <p14:creationId xmlns:p14="http://schemas.microsoft.com/office/powerpoint/2010/main" val="1527731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同理，</a:t>
            </a:r>
            <a:r>
              <a:rPr lang="en-US" altLang="zh-CN" dirty="0"/>
              <a:t>(</a:t>
            </a:r>
            <a:r>
              <a:rPr lang="zh-CN" altLang="en-US" dirty="0"/>
              <a:t>读公式</a:t>
            </a:r>
            <a:r>
              <a:rPr lang="en-US" altLang="zh-CN" dirty="0"/>
              <a:t>)</a:t>
            </a:r>
            <a:r>
              <a:rPr lang="zh-CN" altLang="en-US" dirty="0"/>
              <a:t>，可得更新后的</a:t>
            </a:r>
            <a:r>
              <a:rPr lang="en-US" altLang="zh-CN" dirty="0"/>
              <a:t>w1</a:t>
            </a:r>
            <a:r>
              <a:rPr lang="zh-CN" altLang="en-US" dirty="0"/>
              <a:t>数值为</a:t>
            </a:r>
            <a:r>
              <a:rPr lang="en-US" altLang="zh-CN" dirty="0"/>
              <a:t>0.895</a:t>
            </a:r>
            <a:r>
              <a:rPr lang="zh-CN" altLang="en-US" dirty="0"/>
              <a:t>。用相同的方法，我们可以更新得到更新后的</a:t>
            </a:r>
            <a:r>
              <a:rPr lang="en-US" altLang="zh-CN" dirty="0"/>
              <a:t>w2</a:t>
            </a:r>
            <a:r>
              <a:rPr lang="zh-CN" altLang="en-US" dirty="0"/>
              <a:t>，</a:t>
            </a:r>
            <a:r>
              <a:rPr lang="en-US" altLang="zh-CN" dirty="0"/>
              <a:t>w3</a:t>
            </a:r>
            <a:r>
              <a:rPr lang="zh-CN" altLang="en-US" dirty="0"/>
              <a:t>，</a:t>
            </a:r>
            <a:r>
              <a:rPr lang="en-US" altLang="zh-CN" dirty="0"/>
              <a:t>w4</a:t>
            </a:r>
            <a:r>
              <a:rPr lang="zh-CN" altLang="en-US" dirty="0"/>
              <a:t>的数值。</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13</a:t>
            </a:fld>
            <a:endParaRPr lang="zh-CN" altLang="en-US"/>
          </a:p>
        </p:txBody>
      </p:sp>
    </p:spTree>
    <p:extLst>
      <p:ext uri="{BB962C8B-B14F-4D97-AF65-F5344CB8AC3E}">
        <p14:creationId xmlns:p14="http://schemas.microsoft.com/office/powerpoint/2010/main" val="1883290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到这里，我们的参数都更新完成了，可以看到，每一个权重都有了变化。</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14</a:t>
            </a:fld>
            <a:endParaRPr lang="zh-CN" altLang="en-US"/>
          </a:p>
        </p:txBody>
      </p:sp>
    </p:spTree>
    <p:extLst>
      <p:ext uri="{BB962C8B-B14F-4D97-AF65-F5344CB8AC3E}">
        <p14:creationId xmlns:p14="http://schemas.microsoft.com/office/powerpoint/2010/main" val="189996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在权重更新之后，我们再进行第二轮的正向传播，首先得到，</a:t>
            </a:r>
            <a:r>
              <a:rPr lang="en-US" altLang="zh-CN" dirty="0"/>
              <a:t>h1</a:t>
            </a:r>
            <a:r>
              <a:rPr lang="zh-CN" altLang="en-US" dirty="0"/>
              <a:t>为**，</a:t>
            </a:r>
            <a:r>
              <a:rPr lang="en-US" altLang="zh-CN" dirty="0"/>
              <a:t>h2</a:t>
            </a:r>
            <a:r>
              <a:rPr lang="zh-CN" altLang="en-US" dirty="0"/>
              <a:t>为**，从而得到网络的输出值为</a:t>
            </a:r>
            <a:r>
              <a:rPr lang="en-US" altLang="zh-CN" dirty="0"/>
              <a:t>1.3478</a:t>
            </a:r>
            <a:r>
              <a:rPr lang="zh-CN" altLang="en-US" dirty="0"/>
              <a:t>。网络的期望值是</a:t>
            </a:r>
            <a:r>
              <a:rPr lang="en-US" altLang="zh-CN" dirty="0"/>
              <a:t>0.8</a:t>
            </a:r>
            <a:r>
              <a:rPr lang="zh-CN" altLang="en-US" dirty="0"/>
              <a:t>，因而参数更新之后网络的损失值为</a:t>
            </a:r>
            <a:r>
              <a:rPr lang="en-US" altLang="zh-CN" dirty="0"/>
              <a:t>0.15</a:t>
            </a:r>
            <a:r>
              <a:rPr lang="zh-CN" altLang="en-US" dirty="0"/>
              <a:t>。可以看到，该值小于第一轮的损失函数值。实际应用时，当网络的损失值小于某个约定的阈值时，我们认为神经网络训练完成，其已经充分学习到了数据集中的数据特征。</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15</a:t>
            </a:fld>
            <a:endParaRPr lang="zh-CN" altLang="en-US"/>
          </a:p>
        </p:txBody>
      </p:sp>
    </p:spTree>
    <p:extLst>
      <p:ext uri="{BB962C8B-B14F-4D97-AF65-F5344CB8AC3E}">
        <p14:creationId xmlns:p14="http://schemas.microsoft.com/office/powerpoint/2010/main" val="4244643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由以上示例可以看见，神经网络训练时，先是读入数据，计算每个神经元的输出，进而得到整个网络的输出，接着计算输出值和期望值之间的误差，即损失函数，在此基础上，计算每个权重系数的梯度，并更新权重数值。通过这种方式，我们可以使得网络输出不断的去逼近一个真实值，当损失小到一定程度后，我们就认为网络收敛了。</a:t>
            </a:r>
            <a:endParaRPr lang="en-US" altLang="zh-CN" dirty="0"/>
          </a:p>
          <a:p>
            <a:endParaRPr lang="en-US" altLang="zh-CN" dirty="0"/>
          </a:p>
          <a:p>
            <a:r>
              <a:rPr lang="zh-CN" altLang="en-US" dirty="0"/>
              <a:t>此处注意复习，过拟合，欠拟合，梯度爆炸，梯度消失等内容</a:t>
            </a:r>
            <a:r>
              <a:rPr lang="en-US" altLang="zh-CN" dirty="0"/>
              <a:t>【</a:t>
            </a:r>
            <a:r>
              <a:rPr lang="zh-CN" altLang="en-US" dirty="0"/>
              <a:t>以防被问到</a:t>
            </a:r>
            <a:r>
              <a:rPr lang="en-US" altLang="zh-CN" dirty="0"/>
              <a:t>】</a:t>
            </a:r>
          </a:p>
        </p:txBody>
      </p:sp>
      <p:sp>
        <p:nvSpPr>
          <p:cNvPr id="4" name="灯片编号占位符 3"/>
          <p:cNvSpPr>
            <a:spLocks noGrp="1"/>
          </p:cNvSpPr>
          <p:nvPr>
            <p:ph type="sldNum" sz="quarter" idx="10"/>
          </p:nvPr>
        </p:nvSpPr>
        <p:spPr/>
        <p:txBody>
          <a:bodyPr/>
          <a:lstStyle/>
          <a:p>
            <a:fld id="{695275FD-9F56-410C-B975-A1D291483A57}" type="slidenum">
              <a:rPr lang="zh-CN" altLang="en-US" smtClean="0"/>
              <a:t>16</a:t>
            </a:fld>
            <a:endParaRPr lang="zh-CN" altLang="en-US"/>
          </a:p>
        </p:txBody>
      </p:sp>
    </p:spTree>
    <p:extLst>
      <p:ext uri="{BB962C8B-B14F-4D97-AF65-F5344CB8AC3E}">
        <p14:creationId xmlns:p14="http://schemas.microsoft.com/office/powerpoint/2010/main" val="1150814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17</a:t>
            </a:fld>
            <a:endParaRPr lang="zh-CN" altLang="en-US"/>
          </a:p>
        </p:txBody>
      </p:sp>
    </p:spTree>
    <p:extLst>
      <p:ext uri="{BB962C8B-B14F-4D97-AF65-F5344CB8AC3E}">
        <p14:creationId xmlns:p14="http://schemas.microsoft.com/office/powerpoint/2010/main" val="394137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大家好，我是胡老师！ 上一节课我们讲到了，神经网络的训练过程是基于梯度下降的方式来更新网络的权重系数的。那么什么是梯度下降呢？我们先来复习一下高等数学的知识。首先，我们来看看导数的定义。</a:t>
            </a:r>
            <a:r>
              <a:rPr lang="en-US" altLang="zh-CN" sz="1800" dirty="0"/>
              <a:t>X0</a:t>
            </a:r>
            <a:r>
              <a:rPr lang="zh-CN" altLang="en-US" sz="1800" dirty="0"/>
              <a:t>处的导数为</a:t>
            </a:r>
            <a:r>
              <a:rPr lang="en-US" altLang="zh-CN" sz="1800" dirty="0"/>
              <a:t>***</a:t>
            </a:r>
            <a:r>
              <a:rPr lang="zh-CN" altLang="en-US" sz="1800" dirty="0"/>
              <a:t>。根据公式，我们知道，导数就是指函数在某个区间的变化率，</a:t>
            </a:r>
            <a:r>
              <a:rPr lang="zh-CN" altLang="en-US" sz="2800" b="0" i="0" dirty="0">
                <a:solidFill>
                  <a:srgbClr val="121212"/>
                </a:solidFill>
                <a:effectLst/>
                <a:latin typeface="微软雅黑" panose="020B0503020204020204" pitchFamily="34" charset="-122"/>
                <a:ea typeface="微软雅黑" panose="020B0503020204020204" pitchFamily="34" charset="-122"/>
              </a:rPr>
              <a:t>针对函数中的某个特定点</a:t>
            </a:r>
            <a:r>
              <a:rPr lang="en-US" altLang="zh-CN" sz="2800" b="0" i="0" dirty="0">
                <a:solidFill>
                  <a:srgbClr val="121212"/>
                </a:solidFill>
                <a:effectLst/>
                <a:latin typeface="微软雅黑" panose="020B0503020204020204" pitchFamily="34" charset="-122"/>
                <a:ea typeface="微软雅黑" panose="020B0503020204020204" pitchFamily="34" charset="-122"/>
              </a:rPr>
              <a:t>x0</a:t>
            </a:r>
            <a:r>
              <a:rPr lang="zh-CN" altLang="en-US" sz="2800" b="0" i="0" dirty="0">
                <a:solidFill>
                  <a:srgbClr val="121212"/>
                </a:solidFill>
                <a:effectLst/>
                <a:latin typeface="微软雅黑" panose="020B0503020204020204" pitchFamily="34" charset="-122"/>
                <a:ea typeface="微软雅黑" panose="020B0503020204020204" pitchFamily="34" charset="-122"/>
              </a:rPr>
              <a:t>，</a:t>
            </a:r>
            <a:r>
              <a:rPr lang="zh-CN" altLang="en-US" sz="2800" b="0" i="0" dirty="0">
                <a:solidFill>
                  <a:srgbClr val="FF0000"/>
                </a:solidFill>
                <a:effectLst/>
                <a:latin typeface="微软雅黑" panose="020B0503020204020204" pitchFamily="34" charset="-122"/>
                <a:ea typeface="微软雅黑" panose="020B0503020204020204" pitchFamily="34" charset="-122"/>
              </a:rPr>
              <a:t>该点的导数就是</a:t>
            </a:r>
            <a:r>
              <a:rPr lang="en-US" altLang="zh-CN" sz="2800" b="0" i="0" dirty="0">
                <a:solidFill>
                  <a:srgbClr val="FF0000"/>
                </a:solidFill>
                <a:effectLst/>
                <a:latin typeface="微软雅黑" panose="020B0503020204020204" pitchFamily="34" charset="-122"/>
                <a:ea typeface="微软雅黑" panose="020B0503020204020204" pitchFamily="34" charset="-122"/>
              </a:rPr>
              <a:t>x0</a:t>
            </a:r>
            <a:r>
              <a:rPr lang="zh-CN" altLang="en-US" sz="2800" b="0" i="0" dirty="0">
                <a:solidFill>
                  <a:srgbClr val="FF0000"/>
                </a:solidFill>
                <a:effectLst/>
                <a:latin typeface="微软雅黑" panose="020B0503020204020204" pitchFamily="34" charset="-122"/>
                <a:ea typeface="微软雅黑" panose="020B0503020204020204" pitchFamily="34" charset="-122"/>
              </a:rPr>
              <a:t>点的切线的斜率。也就是这条红色直线的斜率。</a:t>
            </a:r>
            <a:r>
              <a:rPr lang="zh-CN" altLang="en-US" sz="2800" dirty="0">
                <a:solidFill>
                  <a:srgbClr val="FF0000"/>
                </a:solidFill>
                <a:latin typeface="微软雅黑" panose="020B0503020204020204" pitchFamily="34" charset="-122"/>
                <a:ea typeface="微软雅黑" panose="020B0503020204020204" pitchFamily="34" charset="-122"/>
              </a:rPr>
              <a:t>这个斜率越大，就表明其上升趋势越强劲。</a:t>
            </a:r>
            <a:endParaRPr lang="en-US" altLang="zh-CN" sz="1800"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2</a:t>
            </a:fld>
            <a:endParaRPr lang="zh-CN" altLang="en-US"/>
          </a:p>
        </p:txBody>
      </p:sp>
    </p:spTree>
    <p:extLst>
      <p:ext uri="{BB962C8B-B14F-4D97-AF65-F5344CB8AC3E}">
        <p14:creationId xmlns:p14="http://schemas.microsoft.com/office/powerpoint/2010/main" val="4193769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好，现在了解了导数。我们再来看看梯度，为了表达形象，我们以</a:t>
            </a:r>
            <a:r>
              <a:rPr lang="en-US" altLang="zh-CN" sz="1800" dirty="0"/>
              <a:t>2</a:t>
            </a:r>
            <a:r>
              <a:rPr lang="zh-CN" altLang="en-US" sz="1800" dirty="0"/>
              <a:t>维函数为例子。梯度为函数在</a:t>
            </a:r>
            <a:r>
              <a:rPr lang="en-US" altLang="zh-CN" sz="1800" dirty="0"/>
              <a:t>x</a:t>
            </a:r>
            <a:r>
              <a:rPr lang="zh-CN" altLang="en-US" sz="1800" dirty="0"/>
              <a:t>轴维度的偏导数与</a:t>
            </a:r>
            <a:r>
              <a:rPr lang="en-US" altLang="zh-CN" sz="1800" dirty="0"/>
              <a:t>y</a:t>
            </a:r>
            <a:r>
              <a:rPr lang="zh-CN" altLang="en-US" sz="1800" dirty="0"/>
              <a:t>轴维度的偏导数组成的向量，它是一个矢量，表达的是一个方向。</a:t>
            </a:r>
            <a:r>
              <a:rPr lang="zh-CN" altLang="en-US" sz="1800" b="0" i="0" dirty="0">
                <a:effectLst/>
                <a:latin typeface="微软雅黑" panose="020B0503020204020204" pitchFamily="34" charset="-122"/>
                <a:ea typeface="微软雅黑" panose="020B0503020204020204" pitchFamily="34" charset="-122"/>
              </a:rPr>
              <a:t>梯度的方向就代表着函数增长速度最快的方向，那么很显然，</a:t>
            </a:r>
            <a:r>
              <a:rPr lang="zh-CN" altLang="en-US" sz="1800" b="0" i="0" dirty="0">
                <a:solidFill>
                  <a:srgbClr val="FF0000"/>
                </a:solidFill>
                <a:effectLst/>
                <a:latin typeface="微软雅黑" panose="020B0503020204020204" pitchFamily="34" charset="-122"/>
                <a:ea typeface="微软雅黑" panose="020B0503020204020204" pitchFamily="34" charset="-122"/>
              </a:rPr>
              <a:t>如果要找到目标函数最小值，就沿着梯度的反方向来走，梯度的反方向就是函数减小的速度最快方向</a:t>
            </a:r>
            <a:r>
              <a:rPr lang="zh-CN" altLang="en-US" sz="1800" dirty="0">
                <a:solidFill>
                  <a:srgbClr val="FF0000"/>
                </a:solidFill>
                <a:latin typeface="微软雅黑" panose="020B0503020204020204" pitchFamily="34" charset="-122"/>
                <a:ea typeface="微软雅黑" panose="020B0503020204020204" pitchFamily="34" charset="-122"/>
              </a:rPr>
              <a:t>。</a:t>
            </a:r>
            <a:endParaRPr lang="en-US" altLang="zh-CN" sz="1800"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3</a:t>
            </a:fld>
            <a:endParaRPr lang="zh-CN" altLang="en-US"/>
          </a:p>
        </p:txBody>
      </p:sp>
    </p:spTree>
    <p:extLst>
      <p:ext uri="{BB962C8B-B14F-4D97-AF65-F5344CB8AC3E}">
        <p14:creationId xmlns:p14="http://schemas.microsoft.com/office/powerpoint/2010/main" val="3713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现在我们再来看看神经网络，神经网络实际上是一个复杂的复合函数，对于每一组输入数据，神经网络会给出对应的输出数据，该输出数据与输入数据的期望输出不一定相同，因此我们可以构建一个损失函数来表达网络输出与期望输出之间的差异，输出数据对应的损失函数的值小于一定的阈值时</a:t>
            </a:r>
            <a:r>
              <a:rPr lang="en-US" altLang="zh-CN" dirty="0"/>
              <a:t>,</a:t>
            </a:r>
            <a:r>
              <a:rPr lang="zh-CN" altLang="en-US" dirty="0"/>
              <a:t>我们认为网络已经学习到了输入数据的特征，能给出一个接近输入数据的期望输出值。  也就是说，神经网络训练过程是尽可能得使损失函数的值最小。因此，为了尽可能的找到损失函数的最小值，我们运用梯度下降的方式来寻找，并在梯度下降过程中不断更新网络的权重系数。</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4</a:t>
            </a:fld>
            <a:endParaRPr lang="zh-CN" altLang="en-US"/>
          </a:p>
        </p:txBody>
      </p:sp>
    </p:spTree>
    <p:extLst>
      <p:ext uri="{BB962C8B-B14F-4D97-AF65-F5344CB8AC3E}">
        <p14:creationId xmlns:p14="http://schemas.microsoft.com/office/powerpoint/2010/main" val="408650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里，我们通过一个小例子来学习神经网络的训练过程。这里有一个只有一层隐藏层的神经网络，其输入为二维向量，输出为一维向量，也就是一个标量数值。现在呢，我们从数据集中取出一个样本数据，该数据两个维度的值分别为</a:t>
            </a:r>
            <a:r>
              <a:rPr lang="en-US" altLang="zh-CN" dirty="0"/>
              <a:t>0.5</a:t>
            </a:r>
            <a:r>
              <a:rPr lang="zh-CN" altLang="en-US" dirty="0"/>
              <a:t>和</a:t>
            </a:r>
            <a:r>
              <a:rPr lang="en-US" altLang="zh-CN" dirty="0"/>
              <a:t>1.0</a:t>
            </a:r>
            <a:r>
              <a:rPr lang="zh-CN" altLang="en-US" dirty="0"/>
              <a:t>，该数据对应的标签值为</a:t>
            </a:r>
            <a:r>
              <a:rPr lang="en-US" altLang="zh-CN" dirty="0"/>
              <a:t>0.8</a:t>
            </a:r>
            <a:r>
              <a:rPr lang="zh-CN" altLang="en-US" dirty="0"/>
              <a:t>，也就是说，训练好的网络在以这个数据为输入时，其应该输出一个十分接近</a:t>
            </a:r>
            <a:r>
              <a:rPr lang="en-US" altLang="zh-CN" dirty="0"/>
              <a:t>0.8</a:t>
            </a:r>
            <a:r>
              <a:rPr lang="zh-CN" altLang="en-US" dirty="0"/>
              <a:t>的数值。开始的时候，网络中的参数是随机的。</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5</a:t>
            </a:fld>
            <a:endParaRPr lang="zh-CN" altLang="en-US"/>
          </a:p>
        </p:txBody>
      </p:sp>
    </p:spTree>
    <p:extLst>
      <p:ext uri="{BB962C8B-B14F-4D97-AF65-F5344CB8AC3E}">
        <p14:creationId xmlns:p14="http://schemas.microsoft.com/office/powerpoint/2010/main" val="415801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接着呢， 我们来计算第一个神经元的值，为了简洁，我们这里省略了神经元的偏置和激活函数，如图所示，第一个神经元的输出为（读公式）</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6</a:t>
            </a:fld>
            <a:endParaRPr lang="zh-CN" altLang="en-US"/>
          </a:p>
        </p:txBody>
      </p:sp>
    </p:spTree>
    <p:extLst>
      <p:ext uri="{BB962C8B-B14F-4D97-AF65-F5344CB8AC3E}">
        <p14:creationId xmlns:p14="http://schemas.microsoft.com/office/powerpoint/2010/main" val="427034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接着，我们计算第二个神经元的输出，第二个神经元的输出为</a:t>
            </a:r>
            <a:r>
              <a:rPr lang="en-US" altLang="zh-CN" dirty="0"/>
              <a:t>(</a:t>
            </a:r>
            <a:r>
              <a:rPr lang="zh-CN" altLang="en-US" dirty="0"/>
              <a:t>读公式</a:t>
            </a:r>
            <a:r>
              <a:rPr lang="en-US" altLang="zh-CN" dirty="0"/>
              <a:t>)</a:t>
            </a:r>
          </a:p>
          <a:p>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7</a:t>
            </a:fld>
            <a:endParaRPr lang="zh-CN" altLang="en-US"/>
          </a:p>
        </p:txBody>
      </p:sp>
    </p:spTree>
    <p:extLst>
      <p:ext uri="{BB962C8B-B14F-4D97-AF65-F5344CB8AC3E}">
        <p14:creationId xmlns:p14="http://schemas.microsoft.com/office/powerpoint/2010/main" val="403174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然后，我们计算最后一个神经元的输出，最后一个神经元的输出为</a:t>
            </a:r>
            <a:r>
              <a:rPr lang="en-US" altLang="zh-CN" dirty="0"/>
              <a:t>(</a:t>
            </a:r>
            <a:r>
              <a:rPr lang="zh-CN" altLang="en-US" dirty="0"/>
              <a:t>读公式</a:t>
            </a:r>
            <a:r>
              <a:rPr lang="en-US" altLang="zh-CN" dirty="0"/>
              <a:t>)</a:t>
            </a:r>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8</a:t>
            </a:fld>
            <a:endParaRPr lang="zh-CN" altLang="en-US"/>
          </a:p>
        </p:txBody>
      </p:sp>
    </p:spTree>
    <p:extLst>
      <p:ext uri="{BB962C8B-B14F-4D97-AF65-F5344CB8AC3E}">
        <p14:creationId xmlns:p14="http://schemas.microsoft.com/office/powerpoint/2010/main" val="10396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在得到了网络的输出数值之后，我们就可以计算输出值与真实值之间的误差，即损失函数的值。此处，我们用一个平方损失来衡量这个误差，可以得到，损失函数的数值为</a:t>
            </a:r>
            <a:r>
              <a:rPr lang="en-US" altLang="zh-CN" sz="1200" dirty="0">
                <a:latin typeface="微软雅黑" panose="020B0503020204020204" pitchFamily="34" charset="-122"/>
                <a:ea typeface="微软雅黑" panose="020B0503020204020204" pitchFamily="34" charset="-122"/>
              </a:rPr>
              <a:t>2.205.</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5275FD-9F56-410C-B975-A1D291483A57}" type="slidenum">
              <a:rPr lang="zh-CN" altLang="en-US" smtClean="0"/>
              <a:t>9</a:t>
            </a:fld>
            <a:endParaRPr lang="zh-CN" altLang="en-US"/>
          </a:p>
        </p:txBody>
      </p:sp>
    </p:spTree>
    <p:extLst>
      <p:ext uri="{BB962C8B-B14F-4D97-AF65-F5344CB8AC3E}">
        <p14:creationId xmlns:p14="http://schemas.microsoft.com/office/powerpoint/2010/main" val="2662070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57869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86844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709437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5" name="同侧圆角矩形 44"/>
          <p:cNvSpPr/>
          <p:nvPr/>
        </p:nvSpPr>
        <p:spPr>
          <a:xfrm>
            <a:off x="0" y="12186"/>
            <a:ext cx="12191999" cy="158165"/>
          </a:xfrm>
          <a:prstGeom prst="round2SameRect">
            <a:avLst>
              <a:gd name="adj1" fmla="val 50000"/>
              <a:gd name="adj2" fmla="val 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1"/>
          </a:p>
        </p:txBody>
      </p:sp>
      <p:grpSp>
        <p:nvGrpSpPr>
          <p:cNvPr id="46" name="组合 45"/>
          <p:cNvGrpSpPr/>
          <p:nvPr/>
        </p:nvGrpSpPr>
        <p:grpSpPr>
          <a:xfrm>
            <a:off x="0" y="163922"/>
            <a:ext cx="12192000" cy="693071"/>
            <a:chOff x="130627" y="239238"/>
            <a:chExt cx="11930746" cy="496083"/>
          </a:xfrm>
        </p:grpSpPr>
        <p:sp>
          <p:nvSpPr>
            <p:cNvPr id="47" name="矩形 46"/>
            <p:cNvSpPr/>
            <p:nvPr/>
          </p:nvSpPr>
          <p:spPr>
            <a:xfrm>
              <a:off x="130627" y="256187"/>
              <a:ext cx="11930745" cy="4791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1"/>
            </a:p>
          </p:txBody>
        </p:sp>
        <p:sp>
          <p:nvSpPr>
            <p:cNvPr id="49" name="矩形 48"/>
            <p:cNvSpPr/>
            <p:nvPr userDrawn="1"/>
          </p:nvSpPr>
          <p:spPr>
            <a:xfrm>
              <a:off x="130630" y="239238"/>
              <a:ext cx="11930743" cy="4960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p>
          </p:txBody>
        </p:sp>
      </p:grpSp>
      <p:grpSp>
        <p:nvGrpSpPr>
          <p:cNvPr id="52" name="组合 51"/>
          <p:cNvGrpSpPr/>
          <p:nvPr/>
        </p:nvGrpSpPr>
        <p:grpSpPr>
          <a:xfrm>
            <a:off x="11" y="6552523"/>
            <a:ext cx="12191999" cy="293299"/>
            <a:chOff x="130627" y="6522421"/>
            <a:chExt cx="11930745" cy="218015"/>
          </a:xfrm>
        </p:grpSpPr>
        <p:sp>
          <p:nvSpPr>
            <p:cNvPr id="53" name="矩形 52"/>
            <p:cNvSpPr/>
            <p:nvPr/>
          </p:nvSpPr>
          <p:spPr>
            <a:xfrm>
              <a:off x="130627" y="6601099"/>
              <a:ext cx="11930745" cy="1393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1"/>
            </a:p>
          </p:txBody>
        </p:sp>
        <p:sp>
          <p:nvSpPr>
            <p:cNvPr id="54" name="矩形 53"/>
            <p:cNvSpPr/>
            <p:nvPr/>
          </p:nvSpPr>
          <p:spPr>
            <a:xfrm flipV="1">
              <a:off x="130627" y="6522421"/>
              <a:ext cx="1193074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20" name="Slide Number Placeholder 5">
            <a:extLst>
              <a:ext uri="{FF2B5EF4-FFF2-40B4-BE49-F238E27FC236}">
                <a16:creationId xmlns:a16="http://schemas.microsoft.com/office/drawing/2014/main" id="{4F28044F-0B6E-2748-B3DB-53F143956CC5}"/>
              </a:ext>
            </a:extLst>
          </p:cNvPr>
          <p:cNvSpPr>
            <a:spLocks noGrp="1"/>
          </p:cNvSpPr>
          <p:nvPr>
            <p:ph type="sldNum" sz="quarter" idx="12"/>
          </p:nvPr>
        </p:nvSpPr>
        <p:spPr>
          <a:xfrm>
            <a:off x="5119252" y="6248893"/>
            <a:ext cx="2743200" cy="365125"/>
          </a:xfrm>
        </p:spPr>
        <p:txBody>
          <a:bodyPr/>
          <a:lstStyle>
            <a:lvl1pPr algn="ctr">
              <a:defRPr/>
            </a:lvl1pPr>
          </a:lstStyle>
          <a:p>
            <a:fld id="{DCFF980A-5C8F-4ABF-AC2B-C5DEF44ED2C3}" type="slidenum">
              <a:rPr lang="zh-CN" altLang="en-US" smtClean="0"/>
              <a:pPr/>
              <a:t>‹#›</a:t>
            </a:fld>
            <a:endParaRPr lang="zh-CN" altLang="en-US" dirty="0"/>
          </a:p>
        </p:txBody>
      </p:sp>
    </p:spTree>
    <p:extLst>
      <p:ext uri="{BB962C8B-B14F-4D97-AF65-F5344CB8AC3E}">
        <p14:creationId xmlns:p14="http://schemas.microsoft.com/office/powerpoint/2010/main" val="904810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27754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298295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58187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47252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19456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04669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71724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46372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3215722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3" Type="http://schemas.openxmlformats.org/officeDocument/2006/relationships/image" Target="../media/image32.wmf"/><Relationship Id="rId18" Type="http://schemas.openxmlformats.org/officeDocument/2006/relationships/oleObject" Target="../embeddings/oleObject69.bin"/><Relationship Id="rId26" Type="http://schemas.openxmlformats.org/officeDocument/2006/relationships/oleObject" Target="../embeddings/oleObject71.bin"/><Relationship Id="rId39" Type="http://schemas.openxmlformats.org/officeDocument/2006/relationships/oleObject" Target="../embeddings/oleObject75.bin"/><Relationship Id="rId21" Type="http://schemas.openxmlformats.org/officeDocument/2006/relationships/image" Target="../media/image33.wmf"/><Relationship Id="rId34" Type="http://schemas.openxmlformats.org/officeDocument/2006/relationships/image" Target="../media/image100.png"/><Relationship Id="rId42" Type="http://schemas.openxmlformats.org/officeDocument/2006/relationships/image" Target="../media/image68.wmf"/><Relationship Id="rId47" Type="http://schemas.openxmlformats.org/officeDocument/2006/relationships/oleObject" Target="../embeddings/oleObject49.bin"/><Relationship Id="rId7" Type="http://schemas.openxmlformats.org/officeDocument/2006/relationships/image" Target="../media/image57.wmf"/><Relationship Id="rId2" Type="http://schemas.openxmlformats.org/officeDocument/2006/relationships/slideLayout" Target="../slideLayouts/slideLayout12.xml"/><Relationship Id="rId16" Type="http://schemas.openxmlformats.org/officeDocument/2006/relationships/oleObject" Target="../embeddings/oleObject99.bin"/><Relationship Id="rId29" Type="http://schemas.openxmlformats.org/officeDocument/2006/relationships/image" Target="../media/image60.wmf"/><Relationship Id="rId1" Type="http://schemas.openxmlformats.org/officeDocument/2006/relationships/vmlDrawing" Target="../drawings/vmlDrawing8.vml"/><Relationship Id="rId6" Type="http://schemas.openxmlformats.org/officeDocument/2006/relationships/oleObject" Target="../embeddings/oleObject66.bin"/><Relationship Id="rId11" Type="http://schemas.openxmlformats.org/officeDocument/2006/relationships/image" Target="../media/image58.wmf"/><Relationship Id="rId24" Type="http://schemas.openxmlformats.org/officeDocument/2006/relationships/oleObject" Target="../embeddings/oleObject1010.bin"/><Relationship Id="rId32" Type="http://schemas.openxmlformats.org/officeDocument/2006/relationships/oleObject" Target="../embeddings/oleObject1030.bin"/><Relationship Id="rId37" Type="http://schemas.openxmlformats.org/officeDocument/2006/relationships/oleObject" Target="../embeddings/oleObject74.bin"/><Relationship Id="rId40" Type="http://schemas.openxmlformats.org/officeDocument/2006/relationships/image" Target="../media/image67.wmf"/><Relationship Id="rId45" Type="http://schemas.openxmlformats.org/officeDocument/2006/relationships/oleObject" Target="../embeddings/oleObject48.bin"/><Relationship Id="rId5" Type="http://schemas.openxmlformats.org/officeDocument/2006/relationships/image" Target="../media/image56.wmf"/><Relationship Id="rId15" Type="http://schemas.openxmlformats.org/officeDocument/2006/relationships/image" Target="../media/image59.wmf"/><Relationship Id="rId23" Type="http://schemas.openxmlformats.org/officeDocument/2006/relationships/image" Target="../media/image62.wmf"/><Relationship Id="rId28" Type="http://schemas.openxmlformats.org/officeDocument/2006/relationships/oleObject" Target="../embeddings/oleObject1020.bin"/><Relationship Id="rId36" Type="http://schemas.openxmlformats.org/officeDocument/2006/relationships/image" Target="../media/image65.wmf"/><Relationship Id="rId10" Type="http://schemas.openxmlformats.org/officeDocument/2006/relationships/oleObject" Target="../embeddings/oleObject67.bin"/><Relationship Id="rId19" Type="http://schemas.openxmlformats.org/officeDocument/2006/relationships/image" Target="../media/image61.wmf"/><Relationship Id="rId31" Type="http://schemas.openxmlformats.org/officeDocument/2006/relationships/image" Target="../media/image64.wmf"/><Relationship Id="rId44" Type="http://schemas.openxmlformats.org/officeDocument/2006/relationships/image" Target="../media/image69.wmf"/><Relationship Id="rId4" Type="http://schemas.openxmlformats.org/officeDocument/2006/relationships/oleObject" Target="../embeddings/oleObject65.bin"/><Relationship Id="rId9" Type="http://schemas.openxmlformats.org/officeDocument/2006/relationships/image" Target="../media/image99.png"/><Relationship Id="rId14" Type="http://schemas.openxmlformats.org/officeDocument/2006/relationships/oleObject" Target="../embeddings/oleObject68.bin"/><Relationship Id="rId22" Type="http://schemas.openxmlformats.org/officeDocument/2006/relationships/oleObject" Target="../embeddings/oleObject70.bin"/><Relationship Id="rId27" Type="http://schemas.openxmlformats.org/officeDocument/2006/relationships/image" Target="../media/image63.wmf"/><Relationship Id="rId30" Type="http://schemas.openxmlformats.org/officeDocument/2006/relationships/oleObject" Target="../embeddings/oleObject72.bin"/><Relationship Id="rId35" Type="http://schemas.openxmlformats.org/officeDocument/2006/relationships/oleObject" Target="../embeddings/oleObject73.bin"/><Relationship Id="rId43" Type="http://schemas.openxmlformats.org/officeDocument/2006/relationships/oleObject" Target="../embeddings/oleObject77.bin"/><Relationship Id="rId48" Type="http://schemas.openxmlformats.org/officeDocument/2006/relationships/image" Target="../media/image29.wmf"/><Relationship Id="rId8" Type="http://schemas.openxmlformats.org/officeDocument/2006/relationships/image" Target="../media/image98.png"/><Relationship Id="rId3" Type="http://schemas.openxmlformats.org/officeDocument/2006/relationships/notesSlide" Target="../notesSlides/notesSlide10.xml"/><Relationship Id="rId12" Type="http://schemas.openxmlformats.org/officeDocument/2006/relationships/oleObject" Target="../embeddings/oleObject98.bin"/><Relationship Id="rId17" Type="http://schemas.openxmlformats.org/officeDocument/2006/relationships/image" Target="../media/image17.wmf"/><Relationship Id="rId25" Type="http://schemas.openxmlformats.org/officeDocument/2006/relationships/image" Target="../media/image34.wmf"/><Relationship Id="rId33" Type="http://schemas.openxmlformats.org/officeDocument/2006/relationships/image" Target="../media/image87.wmf"/><Relationship Id="rId38" Type="http://schemas.openxmlformats.org/officeDocument/2006/relationships/image" Target="../media/image66.wmf"/><Relationship Id="rId46" Type="http://schemas.openxmlformats.org/officeDocument/2006/relationships/image" Target="../media/image28.wmf"/><Relationship Id="rId20" Type="http://schemas.openxmlformats.org/officeDocument/2006/relationships/oleObject" Target="../embeddings/oleObject1000.bin"/><Relationship Id="rId41" Type="http://schemas.openxmlformats.org/officeDocument/2006/relationships/oleObject" Target="../embeddings/oleObject76.bin"/></Relationships>
</file>

<file path=ppt/slides/_rels/slide11.xml.rels><?xml version="1.0" encoding="UTF-8" standalone="yes"?>
<Relationships xmlns="http://schemas.openxmlformats.org/package/2006/relationships"><Relationship Id="rId13" Type="http://schemas.openxmlformats.org/officeDocument/2006/relationships/image" Target="../media/image75.wmf"/><Relationship Id="rId18" Type="http://schemas.openxmlformats.org/officeDocument/2006/relationships/oleObject" Target="../embeddings/oleObject115.bin"/><Relationship Id="rId26" Type="http://schemas.openxmlformats.org/officeDocument/2006/relationships/oleObject" Target="../embeddings/oleObject1170.bin"/><Relationship Id="rId39" Type="http://schemas.openxmlformats.org/officeDocument/2006/relationships/oleObject" Target="../embeddings/oleObject48.bin"/><Relationship Id="rId21" Type="http://schemas.openxmlformats.org/officeDocument/2006/relationships/image" Target="../media/image77.wmf"/><Relationship Id="rId34" Type="http://schemas.openxmlformats.org/officeDocument/2006/relationships/oleObject" Target="../embeddings/oleObject1190.bin"/><Relationship Id="rId42" Type="http://schemas.openxmlformats.org/officeDocument/2006/relationships/image" Target="../media/image29.wmf"/><Relationship Id="rId7" Type="http://schemas.openxmlformats.org/officeDocument/2006/relationships/image" Target="../media/image73.wmf"/><Relationship Id="rId2" Type="http://schemas.openxmlformats.org/officeDocument/2006/relationships/slideLayout" Target="../slideLayouts/slideLayout12.xml"/><Relationship Id="rId16" Type="http://schemas.openxmlformats.org/officeDocument/2006/relationships/oleObject" Target="../embeddings/oleObject82.bin"/><Relationship Id="rId20" Type="http://schemas.openxmlformats.org/officeDocument/2006/relationships/oleObject" Target="../embeddings/oleObject83.bin"/><Relationship Id="rId29" Type="http://schemas.openxmlformats.org/officeDocument/2006/relationships/image" Target="../media/image79.wmf"/><Relationship Id="rId41" Type="http://schemas.openxmlformats.org/officeDocument/2006/relationships/oleObject" Target="../embeddings/oleObject49.bin"/><Relationship Id="rId1" Type="http://schemas.openxmlformats.org/officeDocument/2006/relationships/vmlDrawing" Target="../drawings/vmlDrawing9.vml"/><Relationship Id="rId6" Type="http://schemas.openxmlformats.org/officeDocument/2006/relationships/oleObject" Target="../embeddings/oleObject79.bin"/><Relationship Id="rId11" Type="http://schemas.openxmlformats.org/officeDocument/2006/relationships/image" Target="../media/image99.png"/><Relationship Id="rId24" Type="http://schemas.openxmlformats.org/officeDocument/2006/relationships/oleObject" Target="../embeddings/oleObject84.bin"/><Relationship Id="rId32" Type="http://schemas.openxmlformats.org/officeDocument/2006/relationships/oleObject" Target="../embeddings/oleObject86.bin"/><Relationship Id="rId37" Type="http://schemas.openxmlformats.org/officeDocument/2006/relationships/oleObject" Target="../embeddings/oleObject87.bin"/><Relationship Id="rId40" Type="http://schemas.openxmlformats.org/officeDocument/2006/relationships/image" Target="../media/image28.wmf"/><Relationship Id="rId5" Type="http://schemas.openxmlformats.org/officeDocument/2006/relationships/image" Target="../media/image72.wmf"/><Relationship Id="rId15" Type="http://schemas.openxmlformats.org/officeDocument/2006/relationships/image" Target="../media/image32.wmf"/><Relationship Id="rId23" Type="http://schemas.openxmlformats.org/officeDocument/2006/relationships/image" Target="../media/image33.wmf"/><Relationship Id="rId28" Type="http://schemas.openxmlformats.org/officeDocument/2006/relationships/oleObject" Target="../embeddings/oleObject85.bin"/><Relationship Id="rId36" Type="http://schemas.openxmlformats.org/officeDocument/2006/relationships/image" Target="../media/image100.png"/><Relationship Id="rId10" Type="http://schemas.openxmlformats.org/officeDocument/2006/relationships/image" Target="../media/image98.png"/><Relationship Id="rId19" Type="http://schemas.openxmlformats.org/officeDocument/2006/relationships/image" Target="../media/image17.wmf"/><Relationship Id="rId31" Type="http://schemas.openxmlformats.org/officeDocument/2006/relationships/image" Target="../media/image60.wmf"/><Relationship Id="rId4" Type="http://schemas.openxmlformats.org/officeDocument/2006/relationships/oleObject" Target="../embeddings/oleObject78.bin"/><Relationship Id="rId9" Type="http://schemas.openxmlformats.org/officeDocument/2006/relationships/image" Target="../media/image74.wmf"/><Relationship Id="rId14" Type="http://schemas.openxmlformats.org/officeDocument/2006/relationships/oleObject" Target="../embeddings/oleObject114.bin"/><Relationship Id="rId22" Type="http://schemas.openxmlformats.org/officeDocument/2006/relationships/oleObject" Target="../embeddings/oleObject1160.bin"/><Relationship Id="rId27" Type="http://schemas.openxmlformats.org/officeDocument/2006/relationships/image" Target="../media/image34.wmf"/><Relationship Id="rId30" Type="http://schemas.openxmlformats.org/officeDocument/2006/relationships/oleObject" Target="../embeddings/oleObject1180.bin"/><Relationship Id="rId35" Type="http://schemas.openxmlformats.org/officeDocument/2006/relationships/image" Target="../media/image87.wmf"/><Relationship Id="rId8" Type="http://schemas.openxmlformats.org/officeDocument/2006/relationships/oleObject" Target="../embeddings/oleObject80.bin"/><Relationship Id="rId3" Type="http://schemas.openxmlformats.org/officeDocument/2006/relationships/notesSlide" Target="../notesSlides/notesSlide11.xml"/><Relationship Id="rId12" Type="http://schemas.openxmlformats.org/officeDocument/2006/relationships/oleObject" Target="../embeddings/oleObject81.bin"/><Relationship Id="rId17" Type="http://schemas.openxmlformats.org/officeDocument/2006/relationships/image" Target="../media/image76.wmf"/><Relationship Id="rId25" Type="http://schemas.openxmlformats.org/officeDocument/2006/relationships/image" Target="../media/image78.wmf"/><Relationship Id="rId33" Type="http://schemas.openxmlformats.org/officeDocument/2006/relationships/image" Target="../media/image80.wmf"/><Relationship Id="rId38" Type="http://schemas.openxmlformats.org/officeDocument/2006/relationships/image" Target="../media/image81.wmf"/></Relationships>
</file>

<file path=ppt/slides/_rels/slide12.xml.rels><?xml version="1.0" encoding="UTF-8" standalone="yes"?>
<Relationships xmlns="http://schemas.openxmlformats.org/package/2006/relationships"><Relationship Id="rId13" Type="http://schemas.openxmlformats.org/officeDocument/2006/relationships/image" Target="../media/image32.wmf"/><Relationship Id="rId18" Type="http://schemas.openxmlformats.org/officeDocument/2006/relationships/oleObject" Target="../embeddings/oleObject92.bin"/><Relationship Id="rId26" Type="http://schemas.openxmlformats.org/officeDocument/2006/relationships/oleObject" Target="../embeddings/oleObject94.bin"/><Relationship Id="rId39" Type="http://schemas.openxmlformats.org/officeDocument/2006/relationships/oleObject" Target="../embeddings/oleObject100.bin"/><Relationship Id="rId21" Type="http://schemas.openxmlformats.org/officeDocument/2006/relationships/image" Target="../media/image33.wmf"/><Relationship Id="rId34" Type="http://schemas.openxmlformats.org/officeDocument/2006/relationships/image" Target="../media/image100.png"/><Relationship Id="rId42" Type="http://schemas.openxmlformats.org/officeDocument/2006/relationships/image" Target="../media/image68.wmf"/><Relationship Id="rId47" Type="http://schemas.openxmlformats.org/officeDocument/2006/relationships/oleObject" Target="../embeddings/oleObject104.bin"/><Relationship Id="rId50" Type="http://schemas.openxmlformats.org/officeDocument/2006/relationships/image" Target="../media/image93.wmf"/><Relationship Id="rId7" Type="http://schemas.openxmlformats.org/officeDocument/2006/relationships/image" Target="../media/image83.wmf"/><Relationship Id="rId2" Type="http://schemas.openxmlformats.org/officeDocument/2006/relationships/slideLayout" Target="../slideLayouts/slideLayout12.xml"/><Relationship Id="rId16" Type="http://schemas.openxmlformats.org/officeDocument/2006/relationships/oleObject" Target="../embeddings/oleObject91.bin"/><Relationship Id="rId29" Type="http://schemas.openxmlformats.org/officeDocument/2006/relationships/image" Target="../media/image60.wmf"/><Relationship Id="rId11" Type="http://schemas.openxmlformats.org/officeDocument/2006/relationships/image" Target="../media/image32.wmf"/><Relationship Id="rId24" Type="http://schemas.openxmlformats.org/officeDocument/2006/relationships/oleObject" Target="../embeddings/oleObject930.bin"/><Relationship Id="rId32" Type="http://schemas.openxmlformats.org/officeDocument/2006/relationships/oleObject" Target="../embeddings/oleObject95.bin"/><Relationship Id="rId37" Type="http://schemas.openxmlformats.org/officeDocument/2006/relationships/oleObject" Target="../embeddings/oleObject97.bin"/><Relationship Id="rId40" Type="http://schemas.openxmlformats.org/officeDocument/2006/relationships/image" Target="../media/image89.wmf"/><Relationship Id="rId45" Type="http://schemas.openxmlformats.org/officeDocument/2006/relationships/oleObject" Target="../embeddings/oleObject103.bin"/><Relationship Id="rId53" Type="http://schemas.openxmlformats.org/officeDocument/2006/relationships/oleObject" Target="../embeddings/oleObject49.bin"/><Relationship Id="rId5" Type="http://schemas.openxmlformats.org/officeDocument/2006/relationships/image" Target="../media/image82.wmf"/><Relationship Id="rId10" Type="http://schemas.openxmlformats.org/officeDocument/2006/relationships/oleObject" Target="../embeddings/oleObject90.bin"/><Relationship Id="rId19" Type="http://schemas.openxmlformats.org/officeDocument/2006/relationships/image" Target="../media/image84.wmf"/><Relationship Id="rId31" Type="http://schemas.openxmlformats.org/officeDocument/2006/relationships/image" Target="../media/image87.wmf"/><Relationship Id="rId44" Type="http://schemas.openxmlformats.org/officeDocument/2006/relationships/image" Target="../media/image90.wmf"/><Relationship Id="rId52" Type="http://schemas.openxmlformats.org/officeDocument/2006/relationships/image" Target="../media/image28.wmf"/><Relationship Id="rId4" Type="http://schemas.openxmlformats.org/officeDocument/2006/relationships/oleObject" Target="../embeddings/oleObject88.bin"/><Relationship Id="rId9" Type="http://schemas.openxmlformats.org/officeDocument/2006/relationships/image" Target="../media/image99.png"/><Relationship Id="rId14" Type="http://schemas.openxmlformats.org/officeDocument/2006/relationships/oleObject" Target="../embeddings/oleObject91.bin"/><Relationship Id="rId22" Type="http://schemas.openxmlformats.org/officeDocument/2006/relationships/oleObject" Target="../embeddings/oleObject93.bin"/><Relationship Id="rId27" Type="http://schemas.openxmlformats.org/officeDocument/2006/relationships/image" Target="../media/image86.wmf"/><Relationship Id="rId30" Type="http://schemas.openxmlformats.org/officeDocument/2006/relationships/oleObject" Target="../embeddings/oleObject95.bin"/><Relationship Id="rId35" Type="http://schemas.openxmlformats.org/officeDocument/2006/relationships/oleObject" Target="../embeddings/oleObject96.bin"/><Relationship Id="rId43" Type="http://schemas.openxmlformats.org/officeDocument/2006/relationships/oleObject" Target="../embeddings/oleObject102.bin"/><Relationship Id="rId48" Type="http://schemas.openxmlformats.org/officeDocument/2006/relationships/image" Target="../media/image92.wmf"/><Relationship Id="rId8" Type="http://schemas.openxmlformats.org/officeDocument/2006/relationships/image" Target="../media/image98.png"/><Relationship Id="rId51" Type="http://schemas.openxmlformats.org/officeDocument/2006/relationships/oleObject" Target="../embeddings/oleObject48.bin"/><Relationship Id="rId3" Type="http://schemas.openxmlformats.org/officeDocument/2006/relationships/notesSlide" Target="../notesSlides/notesSlide12.xml"/><Relationship Id="rId12" Type="http://schemas.openxmlformats.org/officeDocument/2006/relationships/oleObject" Target="../embeddings/oleObject90.bin"/><Relationship Id="rId17" Type="http://schemas.openxmlformats.org/officeDocument/2006/relationships/image" Target="../media/image17.wmf"/><Relationship Id="rId25" Type="http://schemas.openxmlformats.org/officeDocument/2006/relationships/image" Target="../media/image34.wmf"/><Relationship Id="rId33" Type="http://schemas.openxmlformats.org/officeDocument/2006/relationships/image" Target="../media/image87.wmf"/><Relationship Id="rId38" Type="http://schemas.openxmlformats.org/officeDocument/2006/relationships/image" Target="../media/image66.wmf"/><Relationship Id="rId46" Type="http://schemas.openxmlformats.org/officeDocument/2006/relationships/image" Target="../media/image91.wmf"/><Relationship Id="rId20" Type="http://schemas.openxmlformats.org/officeDocument/2006/relationships/oleObject" Target="../embeddings/oleObject920.bin"/><Relationship Id="rId41" Type="http://schemas.openxmlformats.org/officeDocument/2006/relationships/oleObject" Target="../embeddings/oleObject101.bin"/><Relationship Id="rId54" Type="http://schemas.openxmlformats.org/officeDocument/2006/relationships/image" Target="../media/image29.wmf"/><Relationship Id="rId1" Type="http://schemas.openxmlformats.org/officeDocument/2006/relationships/vmlDrawing" Target="../drawings/vmlDrawing10.vml"/><Relationship Id="rId6" Type="http://schemas.openxmlformats.org/officeDocument/2006/relationships/oleObject" Target="../embeddings/oleObject89.bin"/><Relationship Id="rId15" Type="http://schemas.openxmlformats.org/officeDocument/2006/relationships/image" Target="../media/image17.wmf"/><Relationship Id="rId23" Type="http://schemas.openxmlformats.org/officeDocument/2006/relationships/image" Target="../media/image85.wmf"/><Relationship Id="rId28" Type="http://schemas.openxmlformats.org/officeDocument/2006/relationships/oleObject" Target="../embeddings/oleObject940.bin"/><Relationship Id="rId36" Type="http://schemas.openxmlformats.org/officeDocument/2006/relationships/image" Target="../media/image65.wmf"/><Relationship Id="rId49" Type="http://schemas.openxmlformats.org/officeDocument/2006/relationships/oleObject" Target="../embeddings/oleObject105.bin"/></Relationships>
</file>

<file path=ppt/slides/_rels/slide13.xml.rels><?xml version="1.0" encoding="UTF-8" standalone="yes"?>
<Relationships xmlns="http://schemas.openxmlformats.org/package/2006/relationships"><Relationship Id="rId13" Type="http://schemas.openxmlformats.org/officeDocument/2006/relationships/image" Target="../media/image96.wmf"/><Relationship Id="rId18" Type="http://schemas.openxmlformats.org/officeDocument/2006/relationships/oleObject" Target="../embeddings/oleObject144.bin"/><Relationship Id="rId26" Type="http://schemas.openxmlformats.org/officeDocument/2006/relationships/oleObject" Target="../embeddings/oleObject1460.bin"/><Relationship Id="rId39" Type="http://schemas.openxmlformats.org/officeDocument/2006/relationships/oleObject" Target="../embeddings/oleObject48.bin"/><Relationship Id="rId21" Type="http://schemas.openxmlformats.org/officeDocument/2006/relationships/image" Target="../media/image98.wmf"/><Relationship Id="rId34" Type="http://schemas.openxmlformats.org/officeDocument/2006/relationships/image" Target="../media/image101.wmf"/><Relationship Id="rId42" Type="http://schemas.openxmlformats.org/officeDocument/2006/relationships/image" Target="../media/image29.wmf"/><Relationship Id="rId7" Type="http://schemas.openxmlformats.org/officeDocument/2006/relationships/image" Target="../media/image99.png"/><Relationship Id="rId2" Type="http://schemas.openxmlformats.org/officeDocument/2006/relationships/slideLayout" Target="../slideLayouts/slideLayout12.xml"/><Relationship Id="rId16" Type="http://schemas.openxmlformats.org/officeDocument/2006/relationships/oleObject" Target="../embeddings/oleObject109.bin"/><Relationship Id="rId20" Type="http://schemas.openxmlformats.org/officeDocument/2006/relationships/oleObject" Target="../embeddings/oleObject110.bin"/><Relationship Id="rId29" Type="http://schemas.openxmlformats.org/officeDocument/2006/relationships/image" Target="../media/image100.wmf"/><Relationship Id="rId41" Type="http://schemas.openxmlformats.org/officeDocument/2006/relationships/oleObject" Target="../embeddings/oleObject49.bin"/><Relationship Id="rId1" Type="http://schemas.openxmlformats.org/officeDocument/2006/relationships/vmlDrawing" Target="../drawings/vmlDrawing11.vml"/><Relationship Id="rId6" Type="http://schemas.openxmlformats.org/officeDocument/2006/relationships/image" Target="../media/image98.png"/><Relationship Id="rId11" Type="http://schemas.openxmlformats.org/officeDocument/2006/relationships/image" Target="../media/image32.wmf"/><Relationship Id="rId24" Type="http://schemas.openxmlformats.org/officeDocument/2006/relationships/oleObject" Target="../embeddings/oleObject111.bin"/><Relationship Id="rId32" Type="http://schemas.openxmlformats.org/officeDocument/2006/relationships/image" Target="../media/image100.png"/><Relationship Id="rId37" Type="http://schemas.openxmlformats.org/officeDocument/2006/relationships/oleObject" Target="../embeddings/oleObject117.bin"/><Relationship Id="rId40" Type="http://schemas.openxmlformats.org/officeDocument/2006/relationships/image" Target="../media/image28.wmf"/><Relationship Id="rId5" Type="http://schemas.openxmlformats.org/officeDocument/2006/relationships/image" Target="../media/image94.wmf"/><Relationship Id="rId15" Type="http://schemas.openxmlformats.org/officeDocument/2006/relationships/image" Target="../media/image17.wmf"/><Relationship Id="rId23" Type="http://schemas.openxmlformats.org/officeDocument/2006/relationships/image" Target="../media/image34.wmf"/><Relationship Id="rId28" Type="http://schemas.openxmlformats.org/officeDocument/2006/relationships/oleObject" Target="../embeddings/oleObject112.bin"/><Relationship Id="rId36" Type="http://schemas.openxmlformats.org/officeDocument/2006/relationships/image" Target="../media/image102.wmf"/><Relationship Id="rId10" Type="http://schemas.openxmlformats.org/officeDocument/2006/relationships/oleObject" Target="../embeddings/oleObject1400.bin"/><Relationship Id="rId19" Type="http://schemas.openxmlformats.org/officeDocument/2006/relationships/image" Target="../media/image33.wmf"/><Relationship Id="rId31" Type="http://schemas.openxmlformats.org/officeDocument/2006/relationships/image" Target="../media/image87.wmf"/><Relationship Id="rId4" Type="http://schemas.openxmlformats.org/officeDocument/2006/relationships/oleObject" Target="../embeddings/oleObject106.bin"/><Relationship Id="rId9" Type="http://schemas.openxmlformats.org/officeDocument/2006/relationships/image" Target="../media/image95.wmf"/><Relationship Id="rId14" Type="http://schemas.openxmlformats.org/officeDocument/2006/relationships/oleObject" Target="../embeddings/oleObject1410.bin"/><Relationship Id="rId22" Type="http://schemas.openxmlformats.org/officeDocument/2006/relationships/oleObject" Target="../embeddings/oleObject145.bin"/><Relationship Id="rId27" Type="http://schemas.openxmlformats.org/officeDocument/2006/relationships/image" Target="../media/image60.wmf"/><Relationship Id="rId30" Type="http://schemas.openxmlformats.org/officeDocument/2006/relationships/oleObject" Target="../embeddings/oleObject1470.bin"/><Relationship Id="rId35" Type="http://schemas.openxmlformats.org/officeDocument/2006/relationships/oleObject" Target="../embeddings/oleObject116.bin"/><Relationship Id="rId8" Type="http://schemas.openxmlformats.org/officeDocument/2006/relationships/oleObject" Target="../embeddings/oleObject107.bin"/><Relationship Id="rId3" Type="http://schemas.openxmlformats.org/officeDocument/2006/relationships/notesSlide" Target="../notesSlides/notesSlide13.xml"/><Relationship Id="rId12" Type="http://schemas.openxmlformats.org/officeDocument/2006/relationships/oleObject" Target="../embeddings/oleObject108.bin"/><Relationship Id="rId17" Type="http://schemas.openxmlformats.org/officeDocument/2006/relationships/image" Target="../media/image97.wmf"/><Relationship Id="rId25" Type="http://schemas.openxmlformats.org/officeDocument/2006/relationships/image" Target="../media/image99.wmf"/><Relationship Id="rId33" Type="http://schemas.openxmlformats.org/officeDocument/2006/relationships/oleObject" Target="../embeddings/oleObject113.bin"/><Relationship Id="rId38" Type="http://schemas.openxmlformats.org/officeDocument/2006/relationships/image" Target="../media/image103.wmf"/></Relationships>
</file>

<file path=ppt/slides/_rels/slide14.xml.rels><?xml version="1.0" encoding="UTF-8" standalone="yes"?>
<Relationships xmlns="http://schemas.openxmlformats.org/package/2006/relationships"><Relationship Id="rId13" Type="http://schemas.openxmlformats.org/officeDocument/2006/relationships/image" Target="../media/image105.wmf"/><Relationship Id="rId18" Type="http://schemas.openxmlformats.org/officeDocument/2006/relationships/oleObject" Target="../embeddings/oleObject1550.bin"/><Relationship Id="rId26" Type="http://schemas.openxmlformats.org/officeDocument/2006/relationships/oleObject" Target="../embeddings/oleObject159.bin"/><Relationship Id="rId39" Type="http://schemas.openxmlformats.org/officeDocument/2006/relationships/oleObject" Target="../embeddings/oleObject49.bin"/><Relationship Id="rId21" Type="http://schemas.openxmlformats.org/officeDocument/2006/relationships/image" Target="../media/image107.wmf"/><Relationship Id="rId34" Type="http://schemas.openxmlformats.org/officeDocument/2006/relationships/oleObject" Target="../embeddings/oleObject1610.bin"/><Relationship Id="rId7" Type="http://schemas.openxmlformats.org/officeDocument/2006/relationships/image" Target="../media/image11.wmf"/><Relationship Id="rId12" Type="http://schemas.openxmlformats.org/officeDocument/2006/relationships/oleObject" Target="../embeddings/oleObject121.bin"/><Relationship Id="rId17" Type="http://schemas.openxmlformats.org/officeDocument/2006/relationships/image" Target="../media/image106.wmf"/><Relationship Id="rId25" Type="http://schemas.openxmlformats.org/officeDocument/2006/relationships/image" Target="../media/image108.wmf"/><Relationship Id="rId33" Type="http://schemas.openxmlformats.org/officeDocument/2006/relationships/image" Target="../media/image110.wmf"/><Relationship Id="rId38" Type="http://schemas.openxmlformats.org/officeDocument/2006/relationships/image" Target="../media/image28.wmf"/><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3.bin"/><Relationship Id="rId29" Type="http://schemas.openxmlformats.org/officeDocument/2006/relationships/image" Target="../media/image109.wmf"/><Relationship Id="rId1" Type="http://schemas.openxmlformats.org/officeDocument/2006/relationships/vmlDrawing" Target="../drawings/vmlDrawing12.vml"/><Relationship Id="rId6" Type="http://schemas.openxmlformats.org/officeDocument/2006/relationships/oleObject" Target="../embeddings/oleObject119.bin"/><Relationship Id="rId11" Type="http://schemas.openxmlformats.org/officeDocument/2006/relationships/image" Target="../media/image122.png"/><Relationship Id="rId24" Type="http://schemas.openxmlformats.org/officeDocument/2006/relationships/oleObject" Target="../embeddings/oleObject124.bin"/><Relationship Id="rId32" Type="http://schemas.openxmlformats.org/officeDocument/2006/relationships/oleObject" Target="../embeddings/oleObject126.bin"/><Relationship Id="rId37" Type="http://schemas.openxmlformats.org/officeDocument/2006/relationships/oleObject" Target="../embeddings/oleObject48.bin"/><Relationship Id="rId40" Type="http://schemas.openxmlformats.org/officeDocument/2006/relationships/image" Target="../media/image29.wmf"/><Relationship Id="rId5" Type="http://schemas.openxmlformats.org/officeDocument/2006/relationships/image" Target="../media/image10.wmf"/><Relationship Id="rId15" Type="http://schemas.openxmlformats.org/officeDocument/2006/relationships/image" Target="../media/image32.wmf"/><Relationship Id="rId23" Type="http://schemas.openxmlformats.org/officeDocument/2006/relationships/image" Target="../media/image33.wmf"/><Relationship Id="rId28" Type="http://schemas.openxmlformats.org/officeDocument/2006/relationships/oleObject" Target="../embeddings/oleObject125.bin"/><Relationship Id="rId36" Type="http://schemas.openxmlformats.org/officeDocument/2006/relationships/image" Target="../media/image123.png"/><Relationship Id="rId10" Type="http://schemas.openxmlformats.org/officeDocument/2006/relationships/image" Target="../media/image121.png"/><Relationship Id="rId19" Type="http://schemas.openxmlformats.org/officeDocument/2006/relationships/image" Target="../media/image17.wmf"/><Relationship Id="rId31" Type="http://schemas.openxmlformats.org/officeDocument/2006/relationships/image" Target="../media/image60.wmf"/><Relationship Id="rId4" Type="http://schemas.openxmlformats.org/officeDocument/2006/relationships/oleObject" Target="../embeddings/oleObject118.bin"/><Relationship Id="rId9" Type="http://schemas.openxmlformats.org/officeDocument/2006/relationships/image" Target="../media/image104.wmf"/><Relationship Id="rId14" Type="http://schemas.openxmlformats.org/officeDocument/2006/relationships/oleObject" Target="../embeddings/oleObject1540.bin"/><Relationship Id="rId22" Type="http://schemas.openxmlformats.org/officeDocument/2006/relationships/oleObject" Target="../embeddings/oleObject158.bin"/><Relationship Id="rId27" Type="http://schemas.openxmlformats.org/officeDocument/2006/relationships/image" Target="../media/image34.wmf"/><Relationship Id="rId30" Type="http://schemas.openxmlformats.org/officeDocument/2006/relationships/oleObject" Target="../embeddings/oleObject1600.bin"/><Relationship Id="rId35" Type="http://schemas.openxmlformats.org/officeDocument/2006/relationships/image" Target="../media/image87.wmf"/><Relationship Id="rId8" Type="http://schemas.openxmlformats.org/officeDocument/2006/relationships/oleObject" Target="../embeddings/oleObject120.bin"/><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3" Type="http://schemas.openxmlformats.org/officeDocument/2006/relationships/image" Target="../media/image1280.wmf"/><Relationship Id="rId18" Type="http://schemas.openxmlformats.org/officeDocument/2006/relationships/oleObject" Target="../embeddings/oleObject131.bin"/><Relationship Id="rId26" Type="http://schemas.openxmlformats.org/officeDocument/2006/relationships/oleObject" Target="../embeddings/oleObject133.bin"/><Relationship Id="rId39" Type="http://schemas.openxmlformats.org/officeDocument/2006/relationships/oleObject" Target="../embeddings/oleObject137.bin"/><Relationship Id="rId21" Type="http://schemas.openxmlformats.org/officeDocument/2006/relationships/image" Target="../media/image1300.wmf"/><Relationship Id="rId34" Type="http://schemas.openxmlformats.org/officeDocument/2006/relationships/image" Target="../media/image100.png"/><Relationship Id="rId42" Type="http://schemas.openxmlformats.org/officeDocument/2006/relationships/image" Target="../media/image121.wmf"/><Relationship Id="rId47" Type="http://schemas.openxmlformats.org/officeDocument/2006/relationships/oleObject" Target="../embeddings/oleObject141.bin"/><Relationship Id="rId50" Type="http://schemas.openxmlformats.org/officeDocument/2006/relationships/image" Target="../media/image125.wmf"/><Relationship Id="rId7" Type="http://schemas.openxmlformats.org/officeDocument/2006/relationships/image" Target="../media/image111.wmf"/><Relationship Id="rId2" Type="http://schemas.openxmlformats.org/officeDocument/2006/relationships/slideLayout" Target="../slideLayouts/slideLayout12.xml"/><Relationship Id="rId16" Type="http://schemas.openxmlformats.org/officeDocument/2006/relationships/oleObject" Target="../embeddings/oleObject1650.bin"/><Relationship Id="rId29" Type="http://schemas.openxmlformats.org/officeDocument/2006/relationships/image" Target="../media/image1250.wmf"/><Relationship Id="rId11" Type="http://schemas.openxmlformats.org/officeDocument/2006/relationships/image" Target="../media/image112.wmf"/><Relationship Id="rId24" Type="http://schemas.openxmlformats.org/officeDocument/2006/relationships/oleObject" Target="../embeddings/oleObject1690.bin"/><Relationship Id="rId32" Type="http://schemas.openxmlformats.org/officeDocument/2006/relationships/oleObject" Target="../embeddings/oleObject1710.bin"/><Relationship Id="rId37" Type="http://schemas.openxmlformats.org/officeDocument/2006/relationships/oleObject" Target="../embeddings/oleObject136.bin"/><Relationship Id="rId40" Type="http://schemas.openxmlformats.org/officeDocument/2006/relationships/image" Target="../media/image120.wmf"/><Relationship Id="rId45" Type="http://schemas.openxmlformats.org/officeDocument/2006/relationships/oleObject" Target="../embeddings/oleObject140.bin"/><Relationship Id="rId5" Type="http://schemas.openxmlformats.org/officeDocument/2006/relationships/image" Target="../media/image48.wmf"/><Relationship Id="rId15" Type="http://schemas.openxmlformats.org/officeDocument/2006/relationships/image" Target="../media/image113.wmf"/><Relationship Id="rId23" Type="http://schemas.openxmlformats.org/officeDocument/2006/relationships/image" Target="../media/image115.wmf"/><Relationship Id="rId28" Type="http://schemas.openxmlformats.org/officeDocument/2006/relationships/oleObject" Target="../embeddings/oleObject1700.bin"/><Relationship Id="rId36" Type="http://schemas.openxmlformats.org/officeDocument/2006/relationships/image" Target="../media/image118.wmf"/><Relationship Id="rId49" Type="http://schemas.openxmlformats.org/officeDocument/2006/relationships/oleObject" Target="../embeddings/oleObject142.bin"/><Relationship Id="rId10" Type="http://schemas.openxmlformats.org/officeDocument/2006/relationships/oleObject" Target="../embeddings/oleObject129.bin"/><Relationship Id="rId19" Type="http://schemas.openxmlformats.org/officeDocument/2006/relationships/image" Target="../media/image114.wmf"/><Relationship Id="rId31" Type="http://schemas.openxmlformats.org/officeDocument/2006/relationships/image" Target="../media/image117.wmf"/><Relationship Id="rId44" Type="http://schemas.openxmlformats.org/officeDocument/2006/relationships/image" Target="../media/image122.wmf"/><Relationship Id="rId4" Type="http://schemas.openxmlformats.org/officeDocument/2006/relationships/oleObject" Target="../embeddings/oleObject127.bin"/><Relationship Id="rId9" Type="http://schemas.openxmlformats.org/officeDocument/2006/relationships/image" Target="../media/image99.png"/><Relationship Id="rId14" Type="http://schemas.openxmlformats.org/officeDocument/2006/relationships/oleObject" Target="../embeddings/oleObject130.bin"/><Relationship Id="rId22" Type="http://schemas.openxmlformats.org/officeDocument/2006/relationships/oleObject" Target="../embeddings/oleObject132.bin"/><Relationship Id="rId27" Type="http://schemas.openxmlformats.org/officeDocument/2006/relationships/image" Target="../media/image116.wmf"/><Relationship Id="rId30" Type="http://schemas.openxmlformats.org/officeDocument/2006/relationships/oleObject" Target="../embeddings/oleObject134.bin"/><Relationship Id="rId35" Type="http://schemas.openxmlformats.org/officeDocument/2006/relationships/oleObject" Target="../embeddings/oleObject135.bin"/><Relationship Id="rId43" Type="http://schemas.openxmlformats.org/officeDocument/2006/relationships/oleObject" Target="../embeddings/oleObject139.bin"/><Relationship Id="rId48" Type="http://schemas.openxmlformats.org/officeDocument/2006/relationships/image" Target="../media/image124.wmf"/><Relationship Id="rId8" Type="http://schemas.openxmlformats.org/officeDocument/2006/relationships/image" Target="../media/image98.png"/><Relationship Id="rId3" Type="http://schemas.openxmlformats.org/officeDocument/2006/relationships/notesSlide" Target="../notesSlides/notesSlide15.xml"/><Relationship Id="rId12" Type="http://schemas.openxmlformats.org/officeDocument/2006/relationships/oleObject" Target="../embeddings/oleObject1640.bin"/><Relationship Id="rId17" Type="http://schemas.openxmlformats.org/officeDocument/2006/relationships/image" Target="../media/image1290.wmf"/><Relationship Id="rId25" Type="http://schemas.openxmlformats.org/officeDocument/2006/relationships/image" Target="../media/image1240.wmf"/><Relationship Id="rId33" Type="http://schemas.openxmlformats.org/officeDocument/2006/relationships/image" Target="../media/image1260.wmf"/><Relationship Id="rId38" Type="http://schemas.openxmlformats.org/officeDocument/2006/relationships/image" Target="../media/image119.wmf"/><Relationship Id="rId46" Type="http://schemas.openxmlformats.org/officeDocument/2006/relationships/image" Target="../media/image123.wmf"/><Relationship Id="rId20" Type="http://schemas.openxmlformats.org/officeDocument/2006/relationships/oleObject" Target="../embeddings/oleObject168.bin"/><Relationship Id="rId41" Type="http://schemas.openxmlformats.org/officeDocument/2006/relationships/oleObject" Target="../embeddings/oleObject138.bin"/><Relationship Id="rId1" Type="http://schemas.openxmlformats.org/officeDocument/2006/relationships/vmlDrawing" Target="../drawings/vmlDrawing13.vml"/><Relationship Id="rId6" Type="http://schemas.openxmlformats.org/officeDocument/2006/relationships/oleObject" Target="../embeddings/oleObject128.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jpg"/><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4.png"/><Relationship Id="rId3" Type="http://schemas.openxmlformats.org/officeDocument/2006/relationships/image" Target="../media/image160.png"/><Relationship Id="rId7" Type="http://schemas.openxmlformats.org/officeDocument/2006/relationships/image" Target="../media/image20.png"/><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90.PNG"/><Relationship Id="rId11" Type="http://schemas.openxmlformats.org/officeDocument/2006/relationships/image" Target="../media/image7.PNG"/><Relationship Id="rId5" Type="http://schemas.openxmlformats.org/officeDocument/2006/relationships/image" Target="../media/image180.PNG"/><Relationship Id="rId10" Type="http://schemas.openxmlformats.org/officeDocument/2006/relationships/image" Target="../media/image6.PNG"/><Relationship Id="rId4" Type="http://schemas.openxmlformats.org/officeDocument/2006/relationships/image" Target="../media/image170.PNG"/><Relationship Id="rId9" Type="http://schemas.openxmlformats.org/officeDocument/2006/relationships/image" Target="../media/image5.PNG"/><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13" Type="http://schemas.openxmlformats.org/officeDocument/2006/relationships/image" Target="../media/image13.wmf"/><Relationship Id="rId18" Type="http://schemas.openxmlformats.org/officeDocument/2006/relationships/oleObject" Target="../embeddings/oleObject380.bin"/><Relationship Id="rId26" Type="http://schemas.openxmlformats.org/officeDocument/2006/relationships/oleObject" Target="../embeddings/oleObject400.bin"/><Relationship Id="rId39" Type="http://schemas.openxmlformats.org/officeDocument/2006/relationships/oleObject" Target="../embeddings/oleObject1210.bin"/><Relationship Id="rId21" Type="http://schemas.openxmlformats.org/officeDocument/2006/relationships/image" Target="../media/image15.wmf"/><Relationship Id="rId34" Type="http://schemas.openxmlformats.org/officeDocument/2006/relationships/oleObject" Target="../embeddings/oleObject420.bin"/><Relationship Id="rId42" Type="http://schemas.openxmlformats.org/officeDocument/2006/relationships/image" Target="../media/image20.wmf"/><Relationship Id="rId7" Type="http://schemas.openxmlformats.org/officeDocument/2006/relationships/image" Target="../media/image11.wmf"/><Relationship Id="rId2" Type="http://schemas.openxmlformats.org/officeDocument/2006/relationships/slideLayout" Target="../slideLayouts/slideLayout12.xml"/><Relationship Id="rId16" Type="http://schemas.openxmlformats.org/officeDocument/2006/relationships/oleObject" Target="../embeddings/oleObject7.bin"/><Relationship Id="rId20" Type="http://schemas.openxmlformats.org/officeDocument/2006/relationships/oleObject" Target="../embeddings/oleObject8.bin"/><Relationship Id="rId29" Type="http://schemas.openxmlformats.org/officeDocument/2006/relationships/image" Target="../media/image17.wmf"/><Relationship Id="rId41"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76.png"/><Relationship Id="rId24" Type="http://schemas.openxmlformats.org/officeDocument/2006/relationships/oleObject" Target="../embeddings/oleObject9.bin"/><Relationship Id="rId32" Type="http://schemas.openxmlformats.org/officeDocument/2006/relationships/oleObject" Target="../embeddings/oleObject11.bin"/><Relationship Id="rId37" Type="http://schemas.openxmlformats.org/officeDocument/2006/relationships/oleObject" Target="../embeddings/oleObject12.bin"/><Relationship Id="rId40" Type="http://schemas.openxmlformats.org/officeDocument/2006/relationships/image" Target="../media/image70.wmf"/><Relationship Id="rId5" Type="http://schemas.openxmlformats.org/officeDocument/2006/relationships/image" Target="../media/image10.wmf"/><Relationship Id="rId15" Type="http://schemas.openxmlformats.org/officeDocument/2006/relationships/image" Target="../media/image32.wmf"/><Relationship Id="rId23" Type="http://schemas.openxmlformats.org/officeDocument/2006/relationships/image" Target="../media/image33.wmf"/><Relationship Id="rId28" Type="http://schemas.openxmlformats.org/officeDocument/2006/relationships/oleObject" Target="../embeddings/oleObject10.bin"/><Relationship Id="rId36" Type="http://schemas.openxmlformats.org/officeDocument/2006/relationships/image" Target="../media/image77.png"/><Relationship Id="rId10" Type="http://schemas.openxmlformats.org/officeDocument/2006/relationships/image" Target="../media/image75.png"/><Relationship Id="rId19" Type="http://schemas.openxmlformats.org/officeDocument/2006/relationships/image" Target="../media/image17.wmf"/><Relationship Id="rId31" Type="http://schemas.openxmlformats.org/officeDocument/2006/relationships/image" Target="../media/image60.wmf"/><Relationship Id="rId44" Type="http://schemas.openxmlformats.org/officeDocument/2006/relationships/image" Target="../media/image71.wmf"/><Relationship Id="rId4" Type="http://schemas.openxmlformats.org/officeDocument/2006/relationships/oleObject" Target="../embeddings/oleObject3.bin"/><Relationship Id="rId9" Type="http://schemas.openxmlformats.org/officeDocument/2006/relationships/image" Target="../media/image12.wmf"/><Relationship Id="rId14" Type="http://schemas.openxmlformats.org/officeDocument/2006/relationships/oleObject" Target="../embeddings/oleObject370.bin"/><Relationship Id="rId22" Type="http://schemas.openxmlformats.org/officeDocument/2006/relationships/oleObject" Target="../embeddings/oleObject390.bin"/><Relationship Id="rId27" Type="http://schemas.openxmlformats.org/officeDocument/2006/relationships/image" Target="../media/image34.wmf"/><Relationship Id="rId30" Type="http://schemas.openxmlformats.org/officeDocument/2006/relationships/oleObject" Target="../embeddings/oleObject410.bin"/><Relationship Id="rId35" Type="http://schemas.openxmlformats.org/officeDocument/2006/relationships/image" Target="../media/image87.wmf"/><Relationship Id="rId43" Type="http://schemas.openxmlformats.org/officeDocument/2006/relationships/oleObject" Target="../embeddings/oleObject1310.bin"/><Relationship Id="rId8" Type="http://schemas.openxmlformats.org/officeDocument/2006/relationships/oleObject" Target="../embeddings/oleObject5.bin"/><Relationship Id="rId3" Type="http://schemas.openxmlformats.org/officeDocument/2006/relationships/notesSlide" Target="../notesSlides/notesSlide5.xml"/><Relationship Id="rId12" Type="http://schemas.openxmlformats.org/officeDocument/2006/relationships/oleObject" Target="../embeddings/oleObject6.bin"/><Relationship Id="rId17" Type="http://schemas.openxmlformats.org/officeDocument/2006/relationships/image" Target="../media/image14.wmf"/><Relationship Id="rId25" Type="http://schemas.openxmlformats.org/officeDocument/2006/relationships/image" Target="../media/image16.wmf"/><Relationship Id="rId33" Type="http://schemas.openxmlformats.org/officeDocument/2006/relationships/image" Target="../media/image18.wmf"/><Relationship Id="rId38" Type="http://schemas.openxmlformats.org/officeDocument/2006/relationships/image" Target="../media/image19.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4.wmf"/><Relationship Id="rId18" Type="http://schemas.openxmlformats.org/officeDocument/2006/relationships/image" Target="../media/image86.png"/><Relationship Id="rId26" Type="http://schemas.openxmlformats.org/officeDocument/2006/relationships/image" Target="../media/image28.wmf"/><Relationship Id="rId3" Type="http://schemas.openxmlformats.org/officeDocument/2006/relationships/notesSlide" Target="../notesSlides/notesSlide6.xml"/><Relationship Id="rId21" Type="http://schemas.openxmlformats.org/officeDocument/2006/relationships/oleObject" Target="../embeddings/oleObject21.bin"/><Relationship Id="rId7" Type="http://schemas.openxmlformats.org/officeDocument/2006/relationships/image" Target="../media/image21.wmf"/><Relationship Id="rId12" Type="http://schemas.openxmlformats.org/officeDocument/2006/relationships/oleObject" Target="../embeddings/oleObject17.bin"/><Relationship Id="rId17" Type="http://schemas.openxmlformats.org/officeDocument/2006/relationships/image" Target="../media/image26.wmf"/><Relationship Id="rId25" Type="http://schemas.openxmlformats.org/officeDocument/2006/relationships/oleObject" Target="../embeddings/oleObject23.bin"/><Relationship Id="rId2" Type="http://schemas.openxmlformats.org/officeDocument/2006/relationships/slideLayout" Target="../slideLayouts/slideLayout12.xml"/><Relationship Id="rId16" Type="http://schemas.openxmlformats.org/officeDocument/2006/relationships/oleObject" Target="../embeddings/oleObject19.bin"/><Relationship Id="rId20" Type="http://schemas.openxmlformats.org/officeDocument/2006/relationships/image" Target="../media/image10.wmf"/><Relationship Id="rId29" Type="http://schemas.openxmlformats.org/officeDocument/2006/relationships/oleObject" Target="../embeddings/oleObject25.bin"/><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23.wmf"/><Relationship Id="rId24" Type="http://schemas.openxmlformats.org/officeDocument/2006/relationships/image" Target="../media/image27.wmf"/><Relationship Id="rId32" Type="http://schemas.openxmlformats.org/officeDocument/2006/relationships/image" Target="../media/image31.wmf"/><Relationship Id="rId5" Type="http://schemas.openxmlformats.org/officeDocument/2006/relationships/image" Target="../media/image85.png"/><Relationship Id="rId15" Type="http://schemas.openxmlformats.org/officeDocument/2006/relationships/image" Target="../media/image25.wmf"/><Relationship Id="rId23" Type="http://schemas.openxmlformats.org/officeDocument/2006/relationships/oleObject" Target="../embeddings/oleObject22.bin"/><Relationship Id="rId28" Type="http://schemas.openxmlformats.org/officeDocument/2006/relationships/image" Target="../media/image29.wmf"/><Relationship Id="rId10" Type="http://schemas.openxmlformats.org/officeDocument/2006/relationships/oleObject" Target="../embeddings/oleObject16.bin"/><Relationship Id="rId19" Type="http://schemas.openxmlformats.org/officeDocument/2006/relationships/oleObject" Target="../embeddings/oleObject20.bin"/><Relationship Id="rId31" Type="http://schemas.openxmlformats.org/officeDocument/2006/relationships/oleObject" Target="../embeddings/oleObject26.bin"/><Relationship Id="rId4" Type="http://schemas.openxmlformats.org/officeDocument/2006/relationships/image" Target="../media/image84.png"/><Relationship Id="rId9" Type="http://schemas.openxmlformats.org/officeDocument/2006/relationships/image" Target="../media/image22.wmf"/><Relationship Id="rId14" Type="http://schemas.openxmlformats.org/officeDocument/2006/relationships/oleObject" Target="../embeddings/oleObject18.bin"/><Relationship Id="rId22" Type="http://schemas.openxmlformats.org/officeDocument/2006/relationships/image" Target="../media/image11.wmf"/><Relationship Id="rId27" Type="http://schemas.openxmlformats.org/officeDocument/2006/relationships/oleObject" Target="../embeddings/oleObject24.bin"/><Relationship Id="rId30" Type="http://schemas.openxmlformats.org/officeDocument/2006/relationships/image" Target="../media/image30.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4.wmf"/><Relationship Id="rId18" Type="http://schemas.openxmlformats.org/officeDocument/2006/relationships/image" Target="../media/image91.png"/><Relationship Id="rId26" Type="http://schemas.openxmlformats.org/officeDocument/2006/relationships/image" Target="../media/image29.wmf"/><Relationship Id="rId3" Type="http://schemas.openxmlformats.org/officeDocument/2006/relationships/notesSlide" Target="../notesSlides/notesSlide7.xml"/><Relationship Id="rId21" Type="http://schemas.openxmlformats.org/officeDocument/2006/relationships/oleObject" Target="../embeddings/oleObject34.bin"/><Relationship Id="rId7" Type="http://schemas.openxmlformats.org/officeDocument/2006/relationships/image" Target="../media/image32.wmf"/><Relationship Id="rId12" Type="http://schemas.openxmlformats.org/officeDocument/2006/relationships/oleObject" Target="../embeddings/oleObject30.bin"/><Relationship Id="rId17" Type="http://schemas.openxmlformats.org/officeDocument/2006/relationships/image" Target="../media/image40.wmf"/><Relationship Id="rId25" Type="http://schemas.openxmlformats.org/officeDocument/2006/relationships/oleObject" Target="../embeddings/oleObject36.bin"/><Relationship Id="rId2" Type="http://schemas.openxmlformats.org/officeDocument/2006/relationships/slideLayout" Target="../slideLayouts/slideLayout12.xml"/><Relationship Id="rId16" Type="http://schemas.openxmlformats.org/officeDocument/2006/relationships/oleObject" Target="../embeddings/oleObject32.bin"/><Relationship Id="rId20" Type="http://schemas.openxmlformats.org/officeDocument/2006/relationships/image" Target="../media/image10.wmf"/><Relationship Id="rId29" Type="http://schemas.openxmlformats.org/officeDocument/2006/relationships/oleObject" Target="../embeddings/oleObject38.bin"/><Relationship Id="rId1" Type="http://schemas.openxmlformats.org/officeDocument/2006/relationships/vmlDrawing" Target="../drawings/vmlDrawing5.vml"/><Relationship Id="rId6" Type="http://schemas.openxmlformats.org/officeDocument/2006/relationships/oleObject" Target="../embeddings/oleObject27.bin"/><Relationship Id="rId11" Type="http://schemas.openxmlformats.org/officeDocument/2006/relationships/image" Target="../media/image33.wmf"/><Relationship Id="rId24" Type="http://schemas.openxmlformats.org/officeDocument/2006/relationships/image" Target="../media/image28.wmf"/><Relationship Id="rId32" Type="http://schemas.openxmlformats.org/officeDocument/2006/relationships/image" Target="../media/image43.emf"/><Relationship Id="rId5" Type="http://schemas.openxmlformats.org/officeDocument/2006/relationships/image" Target="../media/image90.png"/><Relationship Id="rId15" Type="http://schemas.openxmlformats.org/officeDocument/2006/relationships/image" Target="../media/image39.wmf"/><Relationship Id="rId23" Type="http://schemas.openxmlformats.org/officeDocument/2006/relationships/oleObject" Target="../embeddings/oleObject35.bin"/><Relationship Id="rId28" Type="http://schemas.openxmlformats.org/officeDocument/2006/relationships/image" Target="../media/image41.wmf"/><Relationship Id="rId10" Type="http://schemas.openxmlformats.org/officeDocument/2006/relationships/oleObject" Target="../embeddings/oleObject29.bin"/><Relationship Id="rId19" Type="http://schemas.openxmlformats.org/officeDocument/2006/relationships/oleObject" Target="../embeddings/oleObject33.bin"/><Relationship Id="rId31" Type="http://schemas.openxmlformats.org/officeDocument/2006/relationships/oleObject" Target="../embeddings/oleObject39.bin"/><Relationship Id="rId4" Type="http://schemas.openxmlformats.org/officeDocument/2006/relationships/image" Target="../media/image89.png"/><Relationship Id="rId9" Type="http://schemas.openxmlformats.org/officeDocument/2006/relationships/image" Target="../media/image17.wmf"/><Relationship Id="rId14" Type="http://schemas.openxmlformats.org/officeDocument/2006/relationships/oleObject" Target="../embeddings/oleObject31.bin"/><Relationship Id="rId22" Type="http://schemas.openxmlformats.org/officeDocument/2006/relationships/image" Target="../media/image11.wmf"/><Relationship Id="rId27" Type="http://schemas.openxmlformats.org/officeDocument/2006/relationships/oleObject" Target="../embeddings/oleObject37.bin"/><Relationship Id="rId30" Type="http://schemas.openxmlformats.org/officeDocument/2006/relationships/image" Target="../media/image42.wmf"/></Relationships>
</file>

<file path=ppt/slides/_rels/slide8.xml.rels><?xml version="1.0" encoding="UTF-8" standalone="yes"?>
<Relationships xmlns="http://schemas.openxmlformats.org/package/2006/relationships"><Relationship Id="rId13" Type="http://schemas.openxmlformats.org/officeDocument/2006/relationships/image" Target="../media/image34.wmf"/><Relationship Id="rId18" Type="http://schemas.openxmlformats.org/officeDocument/2006/relationships/image" Target="../media/image91.png"/><Relationship Id="rId26" Type="http://schemas.openxmlformats.org/officeDocument/2006/relationships/image" Target="../media/image29.wmf"/><Relationship Id="rId3" Type="http://schemas.openxmlformats.org/officeDocument/2006/relationships/notesSlide" Target="../notesSlides/notesSlide8.xml"/><Relationship Id="rId21" Type="http://schemas.openxmlformats.org/officeDocument/2006/relationships/oleObject" Target="../embeddings/oleObject47.bin"/><Relationship Id="rId34" Type="http://schemas.openxmlformats.org/officeDocument/2006/relationships/image" Target="../media/image47.emf"/><Relationship Id="rId7" Type="http://schemas.openxmlformats.org/officeDocument/2006/relationships/image" Target="../media/image32.wmf"/><Relationship Id="rId12" Type="http://schemas.openxmlformats.org/officeDocument/2006/relationships/oleObject" Target="../embeddings/oleObject43.bin"/><Relationship Id="rId17" Type="http://schemas.openxmlformats.org/officeDocument/2006/relationships/image" Target="../media/image40.wmf"/><Relationship Id="rId25" Type="http://schemas.openxmlformats.org/officeDocument/2006/relationships/oleObject" Target="../embeddings/oleObject49.bin"/><Relationship Id="rId33" Type="http://schemas.openxmlformats.org/officeDocument/2006/relationships/oleObject" Target="../embeddings/oleObject53.bin"/><Relationship Id="rId2" Type="http://schemas.openxmlformats.org/officeDocument/2006/relationships/slideLayout" Target="../slideLayouts/slideLayout12.xml"/><Relationship Id="rId16" Type="http://schemas.openxmlformats.org/officeDocument/2006/relationships/oleObject" Target="../embeddings/oleObject45.bin"/><Relationship Id="rId20" Type="http://schemas.openxmlformats.org/officeDocument/2006/relationships/image" Target="../media/image10.wmf"/><Relationship Id="rId29" Type="http://schemas.openxmlformats.org/officeDocument/2006/relationships/oleObject" Target="../embeddings/oleObject51.bin"/><Relationship Id="rId1" Type="http://schemas.openxmlformats.org/officeDocument/2006/relationships/vmlDrawing" Target="../drawings/vmlDrawing6.vml"/><Relationship Id="rId6" Type="http://schemas.openxmlformats.org/officeDocument/2006/relationships/oleObject" Target="../embeddings/oleObject40.bin"/><Relationship Id="rId11" Type="http://schemas.openxmlformats.org/officeDocument/2006/relationships/image" Target="../media/image33.wmf"/><Relationship Id="rId24" Type="http://schemas.openxmlformats.org/officeDocument/2006/relationships/image" Target="../media/image28.wmf"/><Relationship Id="rId32" Type="http://schemas.openxmlformats.org/officeDocument/2006/relationships/image" Target="../media/image46.wmf"/><Relationship Id="rId5" Type="http://schemas.openxmlformats.org/officeDocument/2006/relationships/image" Target="../media/image90.png"/><Relationship Id="rId15" Type="http://schemas.openxmlformats.org/officeDocument/2006/relationships/image" Target="../media/image39.wmf"/><Relationship Id="rId23" Type="http://schemas.openxmlformats.org/officeDocument/2006/relationships/oleObject" Target="../embeddings/oleObject48.bin"/><Relationship Id="rId28" Type="http://schemas.openxmlformats.org/officeDocument/2006/relationships/image" Target="../media/image44.wmf"/><Relationship Id="rId10" Type="http://schemas.openxmlformats.org/officeDocument/2006/relationships/oleObject" Target="../embeddings/oleObject42.bin"/><Relationship Id="rId19" Type="http://schemas.openxmlformats.org/officeDocument/2006/relationships/oleObject" Target="../embeddings/oleObject46.bin"/><Relationship Id="rId31" Type="http://schemas.openxmlformats.org/officeDocument/2006/relationships/oleObject" Target="../embeddings/oleObject52.bin"/><Relationship Id="rId4" Type="http://schemas.openxmlformats.org/officeDocument/2006/relationships/image" Target="../media/image89.png"/><Relationship Id="rId9" Type="http://schemas.openxmlformats.org/officeDocument/2006/relationships/image" Target="../media/image17.wmf"/><Relationship Id="rId14" Type="http://schemas.openxmlformats.org/officeDocument/2006/relationships/oleObject" Target="../embeddings/oleObject44.bin"/><Relationship Id="rId22" Type="http://schemas.openxmlformats.org/officeDocument/2006/relationships/image" Target="../media/image11.wmf"/><Relationship Id="rId27" Type="http://schemas.openxmlformats.org/officeDocument/2006/relationships/oleObject" Target="../embeddings/oleObject50.bin"/><Relationship Id="rId30" Type="http://schemas.openxmlformats.org/officeDocument/2006/relationships/image" Target="../media/image45.wmf"/><Relationship Id="rId8" Type="http://schemas.openxmlformats.org/officeDocument/2006/relationships/oleObject" Target="../embeddings/oleObject41.bin"/></Relationships>
</file>

<file path=ppt/slides/_rels/slide9.xml.rels><?xml version="1.0" encoding="UTF-8" standalone="yes"?>
<Relationships xmlns="http://schemas.openxmlformats.org/package/2006/relationships"><Relationship Id="rId13" Type="http://schemas.openxmlformats.org/officeDocument/2006/relationships/image" Target="../media/image32.wmf"/><Relationship Id="rId18" Type="http://schemas.openxmlformats.org/officeDocument/2006/relationships/oleObject" Target="../embeddings/oleObject58.bin"/><Relationship Id="rId26" Type="http://schemas.openxmlformats.org/officeDocument/2006/relationships/oleObject" Target="../embeddings/oleObject62.bin"/><Relationship Id="rId39" Type="http://schemas.openxmlformats.org/officeDocument/2006/relationships/oleObject" Target="../embeddings/oleObject49.bin"/><Relationship Id="rId21" Type="http://schemas.openxmlformats.org/officeDocument/2006/relationships/image" Target="../media/image33.wmf"/><Relationship Id="rId34" Type="http://schemas.openxmlformats.org/officeDocument/2006/relationships/image" Target="../media/image100.png"/><Relationship Id="rId7" Type="http://schemas.openxmlformats.org/officeDocument/2006/relationships/image" Target="../media/image49.wmf"/><Relationship Id="rId12" Type="http://schemas.openxmlformats.org/officeDocument/2006/relationships/oleObject" Target="../embeddings/oleObject56.bin"/><Relationship Id="rId17" Type="http://schemas.openxmlformats.org/officeDocument/2006/relationships/image" Target="../media/image17.wmf"/><Relationship Id="rId25" Type="http://schemas.openxmlformats.org/officeDocument/2006/relationships/image" Target="../media/image34.wmf"/><Relationship Id="rId33" Type="http://schemas.openxmlformats.org/officeDocument/2006/relationships/image" Target="../media/image87.wmf"/><Relationship Id="rId38" Type="http://schemas.openxmlformats.org/officeDocument/2006/relationships/image" Target="../media/image28.wmf"/><Relationship Id="rId2" Type="http://schemas.openxmlformats.org/officeDocument/2006/relationships/slideLayout" Target="../slideLayouts/slideLayout12.xml"/><Relationship Id="rId16" Type="http://schemas.openxmlformats.org/officeDocument/2006/relationships/oleObject" Target="../embeddings/oleObject570.bin"/><Relationship Id="rId20" Type="http://schemas.openxmlformats.org/officeDocument/2006/relationships/oleObject" Target="../embeddings/oleObject60.bin"/><Relationship Id="rId29" Type="http://schemas.openxmlformats.org/officeDocument/2006/relationships/image" Target="../media/image60.wmf"/><Relationship Id="rId1" Type="http://schemas.openxmlformats.org/officeDocument/2006/relationships/vmlDrawing" Target="../drawings/vmlDrawing7.vml"/><Relationship Id="rId6" Type="http://schemas.openxmlformats.org/officeDocument/2006/relationships/oleObject" Target="../embeddings/oleObject55.bin"/><Relationship Id="rId11" Type="http://schemas.openxmlformats.org/officeDocument/2006/relationships/image" Target="../media/image32.wmf"/><Relationship Id="rId24" Type="http://schemas.openxmlformats.org/officeDocument/2006/relationships/oleObject" Target="../embeddings/oleObject61.bin"/><Relationship Id="rId32" Type="http://schemas.openxmlformats.org/officeDocument/2006/relationships/oleObject" Target="../embeddings/oleObject630.bin"/><Relationship Id="rId37" Type="http://schemas.openxmlformats.org/officeDocument/2006/relationships/oleObject" Target="../embeddings/oleObject48.bin"/><Relationship Id="rId40" Type="http://schemas.openxmlformats.org/officeDocument/2006/relationships/image" Target="../media/image29.wmf"/><Relationship Id="rId5" Type="http://schemas.openxmlformats.org/officeDocument/2006/relationships/image" Target="../media/image48.wmf"/><Relationship Id="rId15" Type="http://schemas.openxmlformats.org/officeDocument/2006/relationships/image" Target="../media/image50.wmf"/><Relationship Id="rId23" Type="http://schemas.openxmlformats.org/officeDocument/2006/relationships/image" Target="../media/image52.wmf"/><Relationship Id="rId28" Type="http://schemas.openxmlformats.org/officeDocument/2006/relationships/oleObject" Target="../embeddings/oleObject620.bin"/><Relationship Id="rId36" Type="http://schemas.openxmlformats.org/officeDocument/2006/relationships/image" Target="../media/image55.wmf"/><Relationship Id="rId10" Type="http://schemas.openxmlformats.org/officeDocument/2006/relationships/oleObject" Target="../embeddings/oleObject56.bin"/><Relationship Id="rId19" Type="http://schemas.openxmlformats.org/officeDocument/2006/relationships/image" Target="../media/image51.wmf"/><Relationship Id="rId31" Type="http://schemas.openxmlformats.org/officeDocument/2006/relationships/image" Target="../media/image54.wmf"/><Relationship Id="rId4" Type="http://schemas.openxmlformats.org/officeDocument/2006/relationships/oleObject" Target="../embeddings/oleObject54.bin"/><Relationship Id="rId9" Type="http://schemas.openxmlformats.org/officeDocument/2006/relationships/image" Target="../media/image99.png"/><Relationship Id="rId14" Type="http://schemas.openxmlformats.org/officeDocument/2006/relationships/oleObject" Target="../embeddings/oleObject57.bin"/><Relationship Id="rId22" Type="http://schemas.openxmlformats.org/officeDocument/2006/relationships/oleObject" Target="../embeddings/oleObject59.bin"/><Relationship Id="rId27" Type="http://schemas.openxmlformats.org/officeDocument/2006/relationships/image" Target="../media/image53.wmf"/><Relationship Id="rId30" Type="http://schemas.openxmlformats.org/officeDocument/2006/relationships/oleObject" Target="../embeddings/oleObject63.bin"/><Relationship Id="rId35" Type="http://schemas.openxmlformats.org/officeDocument/2006/relationships/oleObject" Target="../embeddings/oleObject64.bin"/><Relationship Id="rId8" Type="http://schemas.openxmlformats.org/officeDocument/2006/relationships/image" Target="../media/image98.png"/><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0" y="3643586"/>
            <a:ext cx="12192000" cy="518887"/>
          </a:xfrm>
          <a:prstGeom prst="rect">
            <a:avLst/>
          </a:prstGeom>
          <a:solidFill>
            <a:srgbClr val="57A6F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0" y="2671129"/>
            <a:ext cx="12192000" cy="117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400" b="1" dirty="0">
                <a:solidFill>
                  <a:schemeClr val="bg1"/>
                </a:solidFill>
                <a:latin typeface="Times New Roman" panose="02020603050405020304" pitchFamily="18" charset="0"/>
                <a:cs typeface="Times New Roman" panose="02020603050405020304" pitchFamily="18" charset="0"/>
              </a:rPr>
              <a:t>深入浅出梯度下降及反向传播</a:t>
            </a:r>
            <a:endParaRPr kumimoji="1" lang="zh-CN" altLang="en-US" sz="3400" b="1" dirty="0">
              <a:solidFill>
                <a:schemeClr val="bg1"/>
              </a:solidFill>
              <a:latin typeface="Times New Roman" panose="02020603050405020304" pitchFamily="18" charset="0"/>
              <a:cs typeface="Times New Roman" panose="02020603050405020304" pitchFamily="18" charset="0"/>
            </a:endParaRPr>
          </a:p>
        </p:txBody>
      </p:sp>
      <p:sp>
        <p:nvSpPr>
          <p:cNvPr id="78" name="矩形 77"/>
          <p:cNvSpPr/>
          <p:nvPr/>
        </p:nvSpPr>
        <p:spPr>
          <a:xfrm>
            <a:off x="11821398" y="2347129"/>
            <a:ext cx="370602"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1613109" y="2158868"/>
            <a:ext cx="187501" cy="1882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1AC91F0-D2EF-8549-AC45-9102F78E8AD1}"/>
              </a:ext>
            </a:extLst>
          </p:cNvPr>
          <p:cNvSpPr/>
          <p:nvPr/>
        </p:nvSpPr>
        <p:spPr>
          <a:xfrm>
            <a:off x="9752481" y="5595611"/>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442028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inVertical)">
                                      <p:cBhvr>
                                        <p:cTn id="7" dur="500"/>
                                        <p:tgtEl>
                                          <p:spTgt spid="7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arn(inVertical)">
                                      <p:cBhvr>
                                        <p:cTn id="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a:extLst>
              <a:ext uri="{FF2B5EF4-FFF2-40B4-BE49-F238E27FC236}">
                <a16:creationId xmlns:a16="http://schemas.microsoft.com/office/drawing/2014/main" id="{19DE03F6-B8AA-4235-BFA9-5446F5DD8EEA}"/>
              </a:ext>
            </a:extLst>
          </p:cNvPr>
          <p:cNvSpPr/>
          <p:nvPr/>
        </p:nvSpPr>
        <p:spPr>
          <a:xfrm>
            <a:off x="5987802" y="4717735"/>
            <a:ext cx="1620719" cy="1197624"/>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6159F8C6-6082-4AC5-A645-C25C60F0D489}"/>
              </a:ext>
            </a:extLst>
          </p:cNvPr>
          <p:cNvSpPr/>
          <p:nvPr/>
        </p:nvSpPr>
        <p:spPr>
          <a:xfrm>
            <a:off x="2161237" y="4703371"/>
            <a:ext cx="2889250" cy="14304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F1C959AD-B219-4ED8-9EEC-3D71BC731AEC}"/>
              </a:ext>
            </a:extLst>
          </p:cNvPr>
          <p:cNvSpPr/>
          <p:nvPr/>
        </p:nvSpPr>
        <p:spPr>
          <a:xfrm>
            <a:off x="5762449" y="3679654"/>
            <a:ext cx="463900" cy="77311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85D675F2-4207-40A3-ACE6-3146765E4A51}"/>
              </a:ext>
            </a:extLst>
          </p:cNvPr>
          <p:cNvSpPr/>
          <p:nvPr/>
        </p:nvSpPr>
        <p:spPr>
          <a:xfrm>
            <a:off x="5185316" y="3679655"/>
            <a:ext cx="449689" cy="77311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aphicFrame>
        <p:nvGraphicFramePr>
          <p:cNvPr id="33" name="对象 32">
            <a:extLst>
              <a:ext uri="{FF2B5EF4-FFF2-40B4-BE49-F238E27FC236}">
                <a16:creationId xmlns:a16="http://schemas.microsoft.com/office/drawing/2014/main" id="{C8ADC357-5FEC-4876-9C38-CD97998BA2F6}"/>
              </a:ext>
            </a:extLst>
          </p:cNvPr>
          <p:cNvGraphicFramePr>
            <a:graphicFrameLocks noChangeAspect="1"/>
          </p:cNvGraphicFramePr>
          <p:nvPr>
            <p:extLst>
              <p:ext uri="{D42A27DB-BD31-4B8C-83A1-F6EECF244321}">
                <p14:modId xmlns:p14="http://schemas.microsoft.com/office/powerpoint/2010/main" val="1669334653"/>
              </p:ext>
            </p:extLst>
          </p:nvPr>
        </p:nvGraphicFramePr>
        <p:xfrm>
          <a:off x="4403725" y="3667125"/>
          <a:ext cx="1860550" cy="773113"/>
        </p:xfrm>
        <a:graphic>
          <a:graphicData uri="http://schemas.openxmlformats.org/presentationml/2006/ole">
            <mc:AlternateContent xmlns:mc="http://schemas.openxmlformats.org/markup-compatibility/2006">
              <mc:Choice xmlns:v="urn:schemas-microsoft-com:vml" Requires="v">
                <p:oleObj spid="_x0000_s202900" name="Equation" r:id="rId4" imgW="965160" imgH="431640" progId="Equation.DSMT4">
                  <p:embed/>
                </p:oleObj>
              </mc:Choice>
              <mc:Fallback>
                <p:oleObj name="Equation" r:id="rId4" imgW="965160" imgH="43164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5"/>
                      <a:stretch>
                        <a:fillRect/>
                      </a:stretch>
                    </p:blipFill>
                    <p:spPr>
                      <a:xfrm>
                        <a:off x="4403725" y="3667125"/>
                        <a:ext cx="1860550" cy="773113"/>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8D733116-ACEB-4247-ADC1-05844499AC9B}"/>
              </a:ext>
            </a:extLst>
          </p:cNvPr>
          <p:cNvGraphicFramePr>
            <a:graphicFrameLocks noChangeAspect="1"/>
          </p:cNvGraphicFramePr>
          <p:nvPr>
            <p:extLst>
              <p:ext uri="{D42A27DB-BD31-4B8C-83A1-F6EECF244321}">
                <p14:modId xmlns:p14="http://schemas.microsoft.com/office/powerpoint/2010/main" val="1415920137"/>
              </p:ext>
            </p:extLst>
          </p:nvPr>
        </p:nvGraphicFramePr>
        <p:xfrm>
          <a:off x="7608522" y="1376872"/>
          <a:ext cx="3182937" cy="1141412"/>
        </p:xfrm>
        <a:graphic>
          <a:graphicData uri="http://schemas.openxmlformats.org/presentationml/2006/ole">
            <mc:AlternateContent xmlns:mc="http://schemas.openxmlformats.org/markup-compatibility/2006">
              <mc:Choice xmlns:v="urn:schemas-microsoft-com:vml" Requires="v">
                <p:oleObj spid="_x0000_s202901" name="Equation" r:id="rId6" imgW="1650960" imgH="634680" progId="Equation.DSMT4">
                  <p:embed/>
                </p:oleObj>
              </mc:Choice>
              <mc:Fallback>
                <p:oleObj name="Equation" r:id="rId6" imgW="1650960" imgH="63468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7"/>
                      <a:stretch>
                        <a:fillRect/>
                      </a:stretch>
                    </p:blipFill>
                    <p:spPr>
                      <a:xfrm>
                        <a:off x="7608522" y="1376872"/>
                        <a:ext cx="3182937" cy="1141412"/>
                      </a:xfrm>
                      <a:prstGeom prst="rect">
                        <a:avLst/>
                      </a:prstGeom>
                    </p:spPr>
                  </p:pic>
                </p:oleObj>
              </mc:Fallback>
            </mc:AlternateContent>
          </a:graphicData>
        </a:graphic>
      </p:graphicFrame>
      <p:grpSp>
        <p:nvGrpSpPr>
          <p:cNvPr id="40" name="组合 39">
            <a:extLst>
              <a:ext uri="{FF2B5EF4-FFF2-40B4-BE49-F238E27FC236}">
                <a16:creationId xmlns:a16="http://schemas.microsoft.com/office/drawing/2014/main" id="{588C41B6-6D67-46A6-B021-2A8F718D7223}"/>
              </a:ext>
            </a:extLst>
          </p:cNvPr>
          <p:cNvGrpSpPr/>
          <p:nvPr/>
        </p:nvGrpSpPr>
        <p:grpSpPr>
          <a:xfrm>
            <a:off x="2981615" y="1970140"/>
            <a:ext cx="6228769" cy="1547319"/>
            <a:chOff x="2760477" y="1180006"/>
            <a:chExt cx="6228769" cy="1547319"/>
          </a:xfrm>
        </p:grpSpPr>
        <p:sp>
          <p:nvSpPr>
            <p:cNvPr id="41" name="椭圆 40">
              <a:extLst>
                <a:ext uri="{FF2B5EF4-FFF2-40B4-BE49-F238E27FC236}">
                  <a16:creationId xmlns:a16="http://schemas.microsoft.com/office/drawing/2014/main" id="{14BBEE37-762A-4A28-9F7F-A4EE4662B385}"/>
                </a:ext>
              </a:extLst>
            </p:cNvPr>
            <p:cNvSpPr/>
            <p:nvPr/>
          </p:nvSpPr>
          <p:spPr>
            <a:xfrm>
              <a:off x="3788663" y="134779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F0619F3-FD9E-46FB-9C1D-5F74DD9979D0}"/>
                </a:ext>
              </a:extLst>
            </p:cNvPr>
            <p:cNvSpPr/>
            <p:nvPr/>
          </p:nvSpPr>
          <p:spPr>
            <a:xfrm>
              <a:off x="3788663" y="2122393"/>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8C2C3CFE-F0B0-4332-8396-C575DF3DD675}"/>
                </a:ext>
              </a:extLst>
            </p:cNvPr>
            <p:cNvSpPr/>
            <p:nvPr/>
          </p:nvSpPr>
          <p:spPr>
            <a:xfrm>
              <a:off x="5526159" y="1363807"/>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00FC35B-9403-4A04-BA42-12D337D5D2C1}"/>
                </a:ext>
              </a:extLst>
            </p:cNvPr>
            <p:cNvSpPr/>
            <p:nvPr/>
          </p:nvSpPr>
          <p:spPr>
            <a:xfrm>
              <a:off x="5526159" y="2138402"/>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91D57715-93F9-431E-82D3-09ED98C4E1D8}"/>
                </a:ext>
              </a:extLst>
            </p:cNvPr>
            <p:cNvSpPr/>
            <p:nvPr/>
          </p:nvSpPr>
          <p:spPr>
            <a:xfrm>
              <a:off x="7387384" y="1731458"/>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6C1FB6E3-604A-41E2-A013-A6ADBF048772}"/>
                </a:ext>
              </a:extLst>
            </p:cNvPr>
            <p:cNvCxnSpPr>
              <a:cxnSpLocks/>
              <a:endCxn id="41" idx="2"/>
            </p:cNvCxnSpPr>
            <p:nvPr/>
          </p:nvCxnSpPr>
          <p:spPr>
            <a:xfrm>
              <a:off x="3210905" y="1590414"/>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E9D5994E-7E1B-489F-AAC8-6FEA1C015A2F}"/>
                </a:ext>
              </a:extLst>
            </p:cNvPr>
            <p:cNvCxnSpPr>
              <a:cxnSpLocks/>
              <a:endCxn id="42" idx="2"/>
            </p:cNvCxnSpPr>
            <p:nvPr/>
          </p:nvCxnSpPr>
          <p:spPr>
            <a:xfrm>
              <a:off x="3210905" y="2365010"/>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C5867C6-9512-4AA0-AF14-884ECAEC6900}"/>
                </a:ext>
              </a:extLst>
            </p:cNvPr>
            <p:cNvCxnSpPr>
              <a:cxnSpLocks/>
              <a:stCxn id="41" idx="6"/>
              <a:endCxn id="43" idx="2"/>
            </p:cNvCxnSpPr>
            <p:nvPr/>
          </p:nvCxnSpPr>
          <p:spPr>
            <a:xfrm>
              <a:off x="4271551" y="1590415"/>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83C53E5-2DF1-4B80-81EE-2A94A9C0FB17}"/>
                </a:ext>
              </a:extLst>
            </p:cNvPr>
            <p:cNvCxnSpPr>
              <a:cxnSpLocks/>
              <a:stCxn id="41" idx="6"/>
              <a:endCxn id="44" idx="2"/>
            </p:cNvCxnSpPr>
            <p:nvPr/>
          </p:nvCxnSpPr>
          <p:spPr>
            <a:xfrm>
              <a:off x="4271551" y="1590415"/>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5FB7FE2-4688-48CB-B9B8-9C86E7857C67}"/>
                </a:ext>
              </a:extLst>
            </p:cNvPr>
            <p:cNvCxnSpPr>
              <a:cxnSpLocks/>
              <a:stCxn id="42" idx="6"/>
              <a:endCxn id="43" idx="2"/>
            </p:cNvCxnSpPr>
            <p:nvPr/>
          </p:nvCxnSpPr>
          <p:spPr>
            <a:xfrm flipV="1">
              <a:off x="4271551" y="1606425"/>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8DB37D28-082C-4254-B94E-910AEE9BF345}"/>
                </a:ext>
              </a:extLst>
            </p:cNvPr>
            <p:cNvCxnSpPr>
              <a:cxnSpLocks/>
              <a:stCxn id="42" idx="6"/>
              <a:endCxn id="44" idx="2"/>
            </p:cNvCxnSpPr>
            <p:nvPr/>
          </p:nvCxnSpPr>
          <p:spPr>
            <a:xfrm>
              <a:off x="4271551" y="2365011"/>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E327E44-8892-4C89-84B5-8AD4510685E0}"/>
                </a:ext>
              </a:extLst>
            </p:cNvPr>
            <p:cNvCxnSpPr>
              <a:cxnSpLocks/>
              <a:stCxn id="43" idx="6"/>
              <a:endCxn id="45" idx="2"/>
            </p:cNvCxnSpPr>
            <p:nvPr/>
          </p:nvCxnSpPr>
          <p:spPr>
            <a:xfrm>
              <a:off x="6009047" y="1606425"/>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6A80DA1-38DD-41B2-A3B0-AD58E2A31A80}"/>
                </a:ext>
              </a:extLst>
            </p:cNvPr>
            <p:cNvCxnSpPr>
              <a:cxnSpLocks/>
              <a:stCxn id="44" idx="6"/>
              <a:endCxn id="45" idx="2"/>
            </p:cNvCxnSpPr>
            <p:nvPr/>
          </p:nvCxnSpPr>
          <p:spPr>
            <a:xfrm flipV="1">
              <a:off x="6009047" y="1974076"/>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E2C09B8-F44F-40A6-8974-59AD264F24D5}"/>
                </a:ext>
              </a:extLst>
            </p:cNvPr>
            <p:cNvCxnSpPr>
              <a:cxnSpLocks/>
              <a:stCxn id="45" idx="6"/>
            </p:cNvCxnSpPr>
            <p:nvPr/>
          </p:nvCxnSpPr>
          <p:spPr>
            <a:xfrm>
              <a:off x="7870272" y="1974076"/>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B95BAEA-7E30-45D7-93C5-5529D942CD77}"/>
                    </a:ext>
                  </a:extLst>
                </p:cNvPr>
                <p:cNvSpPr txBox="1"/>
                <p:nvPr/>
              </p:nvSpPr>
              <p:spPr>
                <a:xfrm>
                  <a:off x="2760478" y="1389011"/>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AB95BAEA-7E30-45D7-93C5-5529D942CD77}"/>
                    </a:ext>
                  </a:extLst>
                </p:cNvPr>
                <p:cNvSpPr txBox="1">
                  <a:spLocks noRot="1" noChangeAspect="1" noMove="1" noResize="1" noEditPoints="1" noAdjustHandles="1" noChangeArrowheads="1" noChangeShapeType="1" noTextEdit="1"/>
                </p:cNvSpPr>
                <p:nvPr/>
              </p:nvSpPr>
              <p:spPr>
                <a:xfrm>
                  <a:off x="2760478" y="1389011"/>
                  <a:ext cx="323097" cy="320955"/>
                </a:xfrm>
                <a:prstGeom prst="rect">
                  <a:avLst/>
                </a:prstGeom>
                <a:blipFill>
                  <a:blip r:embed="rId8"/>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8A887544-4782-4108-8570-6B7C26273A96}"/>
                    </a:ext>
                  </a:extLst>
                </p:cNvPr>
                <p:cNvSpPr txBox="1"/>
                <p:nvPr/>
              </p:nvSpPr>
              <p:spPr>
                <a:xfrm>
                  <a:off x="2760477" y="2216693"/>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8A887544-4782-4108-8570-6B7C26273A96}"/>
                    </a:ext>
                  </a:extLst>
                </p:cNvPr>
                <p:cNvSpPr txBox="1">
                  <a:spLocks noRot="1" noChangeAspect="1" noMove="1" noResize="1" noEditPoints="1" noAdjustHandles="1" noChangeArrowheads="1" noChangeShapeType="1" noTextEdit="1"/>
                </p:cNvSpPr>
                <p:nvPr/>
              </p:nvSpPr>
              <p:spPr>
                <a:xfrm>
                  <a:off x="2760477" y="2216693"/>
                  <a:ext cx="329343" cy="320955"/>
                </a:xfrm>
                <a:prstGeom prst="rect">
                  <a:avLst/>
                </a:prstGeom>
                <a:blipFill>
                  <a:blip r:embed="rId9"/>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extLst>
                    <p:ext uri="{D42A27DB-BD31-4B8C-83A1-F6EECF244321}">
                      <p14:modId xmlns:p14="http://schemas.microsoft.com/office/powerpoint/2010/main" val="1621059942"/>
                    </p:ext>
                  </p:extLst>
                </p:nvPr>
              </p:nvGraphicFramePr>
              <p:xfrm>
                <a:off x="4698968" y="1180006"/>
                <a:ext cx="344303" cy="410655"/>
              </p:xfrm>
              <a:graphic>
                <a:graphicData uri="http://schemas.openxmlformats.org/presentationml/2006/ole">
                  <mc:AlternateContent>
                    <mc:Choice xmlns:v="urn:schemas-microsoft-com:vml" Requires="v">
                      <p:oleObj spid="_x0000_s202902" name="Equation" r:id="rId10" imgW="177480" imgH="228600" progId="Equation.DSMT4">
                        <p:embed/>
                      </p:oleObj>
                    </mc:Choice>
                    <mc:Fallback>
                      <p:oleObj name="Equation" r:id="rId10" imgW="177480" imgH="2286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11"/>
                            <a:stretch>
                              <a:fillRect/>
                            </a:stretch>
                          </p:blipFill>
                          <p:spPr>
                            <a:xfrm>
                              <a:off x="4698968" y="1180006"/>
                              <a:ext cx="344303" cy="410655"/>
                            </a:xfrm>
                            <a:prstGeom prst="rect">
                              <a:avLst/>
                            </a:prstGeom>
                          </p:spPr>
                        </p:pic>
                      </p:oleObj>
                    </mc:Fallback>
                  </mc:AlternateContent>
                </a:graphicData>
              </a:graphic>
            </p:graphicFrame>
          </mc:Choice>
          <mc:Fallback xmlns="">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nvGraphicFramePr>
              <p:xfrm>
                <a:off x="4698968" y="1180006"/>
                <a:ext cx="344303" cy="410655"/>
              </p:xfrm>
              <a:graphic>
                <a:graphicData uri="http://schemas.openxmlformats.org/presentationml/2006/ole">
                  <mc:AlternateContent>
                    <mc:Choice xmlns:v="urn:schemas-microsoft-com:vml" Requires="v">
                      <p:oleObj spid="_x0000_s117454" name="Equation" r:id="rId12" imgW="177480" imgH="228600" progId="Equation.DSMT4">
                        <p:embed/>
                      </p:oleObj>
                    </mc:Choice>
                    <mc:Fallback>
                      <p:oleObj name="Equation" r:id="rId12" imgW="177480" imgH="2286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13"/>
                            <a:stretch>
                              <a:fillRect/>
                            </a:stretch>
                          </p:blipFill>
                          <p:spPr>
                            <a:xfrm>
                              <a:off x="4698968" y="1180006"/>
                              <a:ext cx="344303" cy="41065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extLst>
                    <p:ext uri="{D42A27DB-BD31-4B8C-83A1-F6EECF244321}">
                      <p14:modId xmlns:p14="http://schemas.microsoft.com/office/powerpoint/2010/main" val="468376067"/>
                    </p:ext>
                  </p:extLst>
                </p:nvPr>
              </p:nvGraphicFramePr>
              <p:xfrm>
                <a:off x="5130800" y="1627188"/>
                <a:ext cx="369888" cy="411162"/>
              </p:xfrm>
              <a:graphic>
                <a:graphicData uri="http://schemas.openxmlformats.org/presentationml/2006/ole">
                  <mc:AlternateContent>
                    <mc:Choice xmlns:v="urn:schemas-microsoft-com:vml" Requires="v">
                      <p:oleObj spid="_x0000_s202903" name="Equation" r:id="rId14" imgW="190440" imgH="228600" progId="Equation.DSMT4">
                        <p:embed/>
                      </p:oleObj>
                    </mc:Choice>
                    <mc:Fallback>
                      <p:oleObj name="Equation" r:id="rId14" imgW="190440" imgH="2286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5"/>
                            <a:stretch>
                              <a:fillRect/>
                            </a:stretch>
                          </p:blipFill>
                          <p:spPr>
                            <a:xfrm>
                              <a:off x="5130800" y="1627188"/>
                              <a:ext cx="369888" cy="411162"/>
                            </a:xfrm>
                            <a:prstGeom prst="rect">
                              <a:avLst/>
                            </a:prstGeom>
                          </p:spPr>
                        </p:pic>
                      </p:oleObj>
                    </mc:Fallback>
                  </mc:AlternateContent>
                </a:graphicData>
              </a:graphic>
            </p:graphicFrame>
          </mc:Choice>
          <mc:Fallback xmlns="">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nvGraphicFramePr>
              <p:xfrm>
                <a:off x="5130800" y="1627188"/>
                <a:ext cx="369888" cy="411162"/>
              </p:xfrm>
              <a:graphic>
                <a:graphicData uri="http://schemas.openxmlformats.org/presentationml/2006/ole">
                  <mc:AlternateContent>
                    <mc:Choice xmlns:v="urn:schemas-microsoft-com:vml" Requires="v">
                      <p:oleObj spid="_x0000_s117455" name="Equation" r:id="rId16" imgW="190440" imgH="228600" progId="Equation.DSMT4">
                        <p:embed/>
                      </p:oleObj>
                    </mc:Choice>
                    <mc:Fallback>
                      <p:oleObj name="Equation" r:id="rId16" imgW="190440" imgH="2286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7"/>
                            <a:stretch>
                              <a:fillRect/>
                            </a:stretch>
                          </p:blipFill>
                          <p:spPr>
                            <a:xfrm>
                              <a:off x="5130800" y="1627188"/>
                              <a:ext cx="369888"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extLst>
                    <p:ext uri="{D42A27DB-BD31-4B8C-83A1-F6EECF244321}">
                      <p14:modId xmlns:p14="http://schemas.microsoft.com/office/powerpoint/2010/main" val="3034870758"/>
                    </p:ext>
                  </p:extLst>
                </p:nvPr>
              </p:nvGraphicFramePr>
              <p:xfrm>
                <a:off x="5113338" y="1897063"/>
                <a:ext cx="368300" cy="411162"/>
              </p:xfrm>
              <a:graphic>
                <a:graphicData uri="http://schemas.openxmlformats.org/presentationml/2006/ole">
                  <mc:AlternateContent>
                    <mc:Choice xmlns:v="urn:schemas-microsoft-com:vml" Requires="v">
                      <p:oleObj spid="_x0000_s202904" name="Equation" r:id="rId18" imgW="190440" imgH="228600" progId="Equation.DSMT4">
                        <p:embed/>
                      </p:oleObj>
                    </mc:Choice>
                    <mc:Fallback>
                      <p:oleObj name="Equation" r:id="rId18" imgW="190440" imgH="2286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19"/>
                            <a:stretch>
                              <a:fillRect/>
                            </a:stretch>
                          </p:blipFill>
                          <p:spPr>
                            <a:xfrm>
                              <a:off x="5113338" y="1897063"/>
                              <a:ext cx="368300" cy="411162"/>
                            </a:xfrm>
                            <a:prstGeom prst="rect">
                              <a:avLst/>
                            </a:prstGeom>
                          </p:spPr>
                        </p:pic>
                      </p:oleObj>
                    </mc:Fallback>
                  </mc:AlternateContent>
                </a:graphicData>
              </a:graphic>
            </p:graphicFrame>
          </mc:Choice>
          <mc:Fallback xmlns="">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nvGraphicFramePr>
              <p:xfrm>
                <a:off x="5113338" y="1897063"/>
                <a:ext cx="368300" cy="411162"/>
              </p:xfrm>
              <a:graphic>
                <a:graphicData uri="http://schemas.openxmlformats.org/presentationml/2006/ole">
                  <mc:AlternateContent>
                    <mc:Choice xmlns:v="urn:schemas-microsoft-com:vml" Requires="v">
                      <p:oleObj spid="_x0000_s117456" name="Equation" r:id="rId20" imgW="190440" imgH="228600" progId="Equation.DSMT4">
                        <p:embed/>
                      </p:oleObj>
                    </mc:Choice>
                    <mc:Fallback>
                      <p:oleObj name="Equation" r:id="rId20" imgW="190440" imgH="2286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21"/>
                            <a:stretch>
                              <a:fillRect/>
                            </a:stretch>
                          </p:blipFill>
                          <p:spPr>
                            <a:xfrm>
                              <a:off x="5113338" y="18970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extLst>
                    <p:ext uri="{D42A27DB-BD31-4B8C-83A1-F6EECF244321}">
                      <p14:modId xmlns:p14="http://schemas.microsoft.com/office/powerpoint/2010/main" val="731314316"/>
                    </p:ext>
                  </p:extLst>
                </p:nvPr>
              </p:nvGraphicFramePr>
              <p:xfrm>
                <a:off x="4711700" y="2316163"/>
                <a:ext cx="368300" cy="411162"/>
              </p:xfrm>
              <a:graphic>
                <a:graphicData uri="http://schemas.openxmlformats.org/presentationml/2006/ole">
                  <mc:AlternateContent>
                    <mc:Choice xmlns:v="urn:schemas-microsoft-com:vml" Requires="v">
                      <p:oleObj spid="_x0000_s202905" name="Equation" r:id="rId22" imgW="190440" imgH="228600" progId="Equation.DSMT4">
                        <p:embed/>
                      </p:oleObj>
                    </mc:Choice>
                    <mc:Fallback>
                      <p:oleObj name="Equation" r:id="rId22" imgW="190440" imgH="2286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3"/>
                            <a:stretch>
                              <a:fillRect/>
                            </a:stretch>
                          </p:blipFill>
                          <p:spPr>
                            <a:xfrm>
                              <a:off x="4711700" y="2316163"/>
                              <a:ext cx="368300" cy="411162"/>
                            </a:xfrm>
                            <a:prstGeom prst="rect">
                              <a:avLst/>
                            </a:prstGeom>
                          </p:spPr>
                        </p:pic>
                      </p:oleObj>
                    </mc:Fallback>
                  </mc:AlternateContent>
                </a:graphicData>
              </a:graphic>
            </p:graphicFrame>
          </mc:Choice>
          <mc:Fallback xmlns="">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nvGraphicFramePr>
              <p:xfrm>
                <a:off x="4711700" y="2316163"/>
                <a:ext cx="368300" cy="411162"/>
              </p:xfrm>
              <a:graphic>
                <a:graphicData uri="http://schemas.openxmlformats.org/presentationml/2006/ole">
                  <mc:AlternateContent>
                    <mc:Choice xmlns:v="urn:schemas-microsoft-com:vml" Requires="v">
                      <p:oleObj spid="_x0000_s117457" name="Equation" r:id="rId24" imgW="190440" imgH="228600" progId="Equation.DSMT4">
                        <p:embed/>
                      </p:oleObj>
                    </mc:Choice>
                    <mc:Fallback>
                      <p:oleObj name="Equation" r:id="rId24" imgW="190440" imgH="2286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5"/>
                            <a:stretch>
                              <a:fillRect/>
                            </a:stretch>
                          </p:blipFill>
                          <p:spPr>
                            <a:xfrm>
                              <a:off x="4711700" y="23161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extLst>
                    <p:ext uri="{D42A27DB-BD31-4B8C-83A1-F6EECF244321}">
                      <p14:modId xmlns:p14="http://schemas.microsoft.com/office/powerpoint/2010/main" val="3719420256"/>
                    </p:ext>
                  </p:extLst>
                </p:nvPr>
              </p:nvGraphicFramePr>
              <p:xfrm>
                <a:off x="6546540" y="1379089"/>
                <a:ext cx="368300" cy="411162"/>
              </p:xfrm>
              <a:graphic>
                <a:graphicData uri="http://schemas.openxmlformats.org/presentationml/2006/ole">
                  <mc:AlternateContent>
                    <mc:Choice xmlns:v="urn:schemas-microsoft-com:vml" Requires="v">
                      <p:oleObj spid="_x0000_s202906" name="Equation" r:id="rId26" imgW="190440" imgH="228600" progId="Equation.DSMT4">
                        <p:embed/>
                      </p:oleObj>
                    </mc:Choice>
                    <mc:Fallback>
                      <p:oleObj name="Equation" r:id="rId26" imgW="190440" imgH="2286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27"/>
                            <a:stretch>
                              <a:fillRect/>
                            </a:stretch>
                          </p:blipFill>
                          <p:spPr>
                            <a:xfrm>
                              <a:off x="6546540" y="1379089"/>
                              <a:ext cx="368300" cy="411162"/>
                            </a:xfrm>
                            <a:prstGeom prst="rect">
                              <a:avLst/>
                            </a:prstGeom>
                          </p:spPr>
                        </p:pic>
                      </p:oleObj>
                    </mc:Fallback>
                  </mc:AlternateContent>
                </a:graphicData>
              </a:graphic>
            </p:graphicFrame>
          </mc:Choice>
          <mc:Fallback xmlns="">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nvGraphicFramePr>
              <p:xfrm>
                <a:off x="6546540" y="1379089"/>
                <a:ext cx="368300" cy="411162"/>
              </p:xfrm>
              <a:graphic>
                <a:graphicData uri="http://schemas.openxmlformats.org/presentationml/2006/ole">
                  <mc:AlternateContent>
                    <mc:Choice xmlns:v="urn:schemas-microsoft-com:vml" Requires="v">
                      <p:oleObj spid="_x0000_s117458" name="Equation" r:id="rId28" imgW="190440" imgH="228600" progId="Equation.DSMT4">
                        <p:embed/>
                      </p:oleObj>
                    </mc:Choice>
                    <mc:Fallback>
                      <p:oleObj name="Equation" r:id="rId28" imgW="190440" imgH="2286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29"/>
                            <a:stretch>
                              <a:fillRect/>
                            </a:stretch>
                          </p:blipFill>
                          <p:spPr>
                            <a:xfrm>
                              <a:off x="6546540" y="1379089"/>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extLst>
                    <p:ext uri="{D42A27DB-BD31-4B8C-83A1-F6EECF244321}">
                      <p14:modId xmlns:p14="http://schemas.microsoft.com/office/powerpoint/2010/main" val="2300057306"/>
                    </p:ext>
                  </p:extLst>
                </p:nvPr>
              </p:nvGraphicFramePr>
              <p:xfrm>
                <a:off x="6532700" y="2195982"/>
                <a:ext cx="368300" cy="411162"/>
              </p:xfrm>
              <a:graphic>
                <a:graphicData uri="http://schemas.openxmlformats.org/presentationml/2006/ole">
                  <mc:AlternateContent>
                    <mc:Choice xmlns:v="urn:schemas-microsoft-com:vml" Requires="v">
                      <p:oleObj spid="_x0000_s202907" name="Equation" r:id="rId30" imgW="190440" imgH="228600" progId="Equation.DSMT4">
                        <p:embed/>
                      </p:oleObj>
                    </mc:Choice>
                    <mc:Fallback>
                      <p:oleObj name="Equation" r:id="rId30" imgW="190440" imgH="2286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31"/>
                            <a:stretch>
                              <a:fillRect/>
                            </a:stretch>
                          </p:blipFill>
                          <p:spPr>
                            <a:xfrm>
                              <a:off x="6532700" y="2195982"/>
                              <a:ext cx="368300" cy="411162"/>
                            </a:xfrm>
                            <a:prstGeom prst="rect">
                              <a:avLst/>
                            </a:prstGeom>
                          </p:spPr>
                        </p:pic>
                      </p:oleObj>
                    </mc:Fallback>
                  </mc:AlternateContent>
                </a:graphicData>
              </a:graphic>
            </p:graphicFrame>
          </mc:Choice>
          <mc:Fallback xmlns="">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nvGraphicFramePr>
              <p:xfrm>
                <a:off x="6532700" y="2195982"/>
                <a:ext cx="368300" cy="411162"/>
              </p:xfrm>
              <a:graphic>
                <a:graphicData uri="http://schemas.openxmlformats.org/presentationml/2006/ole">
                  <mc:AlternateContent>
                    <mc:Choice xmlns:v="urn:schemas-microsoft-com:vml" Requires="v">
                      <p:oleObj spid="_x0000_s117459" name="Equation" r:id="rId32" imgW="190440" imgH="228600" progId="Equation.DSMT4">
                        <p:embed/>
                      </p:oleObj>
                    </mc:Choice>
                    <mc:Fallback>
                      <p:oleObj name="Equation" r:id="rId32" imgW="190440" imgH="2286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33"/>
                            <a:stretch>
                              <a:fillRect/>
                            </a:stretch>
                          </p:blipFill>
                          <p:spPr>
                            <a:xfrm>
                              <a:off x="6532700" y="2195982"/>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865AE9EE-8A8C-4983-A8DB-C13063FECC1C}"/>
                    </a:ext>
                  </a:extLst>
                </p:cNvPr>
                <p:cNvSpPr txBox="1"/>
                <p:nvPr/>
              </p:nvSpPr>
              <p:spPr>
                <a:xfrm>
                  <a:off x="8506358" y="1801401"/>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63" name="文本框 62">
                  <a:extLst>
                    <a:ext uri="{FF2B5EF4-FFF2-40B4-BE49-F238E27FC236}">
                      <a16:creationId xmlns:a16="http://schemas.microsoft.com/office/drawing/2014/main" id="{865AE9EE-8A8C-4983-A8DB-C13063FECC1C}"/>
                    </a:ext>
                  </a:extLst>
                </p:cNvPr>
                <p:cNvSpPr txBox="1">
                  <a:spLocks noRot="1" noChangeAspect="1" noMove="1" noResize="1" noEditPoints="1" noAdjustHandles="1" noChangeArrowheads="1" noChangeShapeType="1" noTextEdit="1"/>
                </p:cNvSpPr>
                <p:nvPr/>
              </p:nvSpPr>
              <p:spPr>
                <a:xfrm>
                  <a:off x="8506358" y="1801401"/>
                  <a:ext cx="482888" cy="276999"/>
                </a:xfrm>
                <a:prstGeom prst="rect">
                  <a:avLst/>
                </a:prstGeom>
                <a:blipFill>
                  <a:blip r:embed="rId34"/>
                  <a:stretch>
                    <a:fillRect b="-23913"/>
                  </a:stretch>
                </a:blipFill>
              </p:spPr>
              <p:txBody>
                <a:bodyPr/>
                <a:lstStyle/>
                <a:p>
                  <a:r>
                    <a:rPr lang="zh-CN" altLang="en-US">
                      <a:noFill/>
                    </a:rPr>
                    <a:t> </a:t>
                  </a:r>
                </a:p>
              </p:txBody>
            </p:sp>
          </mc:Fallback>
        </mc:AlternateContent>
      </p:grpSp>
      <p:graphicFrame>
        <p:nvGraphicFramePr>
          <p:cNvPr id="32" name="对象 31">
            <a:extLst>
              <a:ext uri="{FF2B5EF4-FFF2-40B4-BE49-F238E27FC236}">
                <a16:creationId xmlns:a16="http://schemas.microsoft.com/office/drawing/2014/main" id="{77AF5EEE-E31E-4EE5-B538-7926D517B1BF}"/>
              </a:ext>
            </a:extLst>
          </p:cNvPr>
          <p:cNvGraphicFramePr>
            <a:graphicFrameLocks noChangeAspect="1"/>
          </p:cNvGraphicFramePr>
          <p:nvPr>
            <p:extLst>
              <p:ext uri="{D42A27DB-BD31-4B8C-83A1-F6EECF244321}">
                <p14:modId xmlns:p14="http://schemas.microsoft.com/office/powerpoint/2010/main" val="2405163883"/>
              </p:ext>
            </p:extLst>
          </p:nvPr>
        </p:nvGraphicFramePr>
        <p:xfrm>
          <a:off x="2162175" y="4714484"/>
          <a:ext cx="2889250" cy="750888"/>
        </p:xfrm>
        <a:graphic>
          <a:graphicData uri="http://schemas.openxmlformats.org/presentationml/2006/ole">
            <mc:AlternateContent xmlns:mc="http://schemas.openxmlformats.org/markup-compatibility/2006">
              <mc:Choice xmlns:v="urn:schemas-microsoft-com:vml" Requires="v">
                <p:oleObj spid="_x0000_s202908" name="Equation" r:id="rId35" imgW="1498320" imgH="419040" progId="Equation.DSMT4">
                  <p:embed/>
                </p:oleObj>
              </mc:Choice>
              <mc:Fallback>
                <p:oleObj name="Equation" r:id="rId35" imgW="1498320" imgH="41904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36"/>
                      <a:stretch>
                        <a:fillRect/>
                      </a:stretch>
                    </p:blipFill>
                    <p:spPr>
                      <a:xfrm>
                        <a:off x="2162175" y="4714484"/>
                        <a:ext cx="2889250" cy="750888"/>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1713B342-747F-418D-AD97-2ECF3E55FEEE}"/>
              </a:ext>
            </a:extLst>
          </p:cNvPr>
          <p:cNvGraphicFramePr>
            <a:graphicFrameLocks noChangeAspect="1"/>
          </p:cNvGraphicFramePr>
          <p:nvPr>
            <p:extLst>
              <p:ext uri="{D42A27DB-BD31-4B8C-83A1-F6EECF244321}">
                <p14:modId xmlns:p14="http://schemas.microsoft.com/office/powerpoint/2010/main" val="2750165780"/>
              </p:ext>
            </p:extLst>
          </p:nvPr>
        </p:nvGraphicFramePr>
        <p:xfrm>
          <a:off x="2606349" y="5405158"/>
          <a:ext cx="1933575" cy="728663"/>
        </p:xfrm>
        <a:graphic>
          <a:graphicData uri="http://schemas.openxmlformats.org/presentationml/2006/ole">
            <mc:AlternateContent xmlns:mc="http://schemas.openxmlformats.org/markup-compatibility/2006">
              <mc:Choice xmlns:v="urn:schemas-microsoft-com:vml" Requires="v">
                <p:oleObj spid="_x0000_s202909" name="Equation" r:id="rId37" imgW="1002960" imgH="406080" progId="Equation.DSMT4">
                  <p:embed/>
                </p:oleObj>
              </mc:Choice>
              <mc:Fallback>
                <p:oleObj name="Equation" r:id="rId37" imgW="1002960" imgH="406080" progId="Equation.DSMT4">
                  <p:embed/>
                  <p:pic>
                    <p:nvPicPr>
                      <p:cNvPr id="32" name="对象 31">
                        <a:extLst>
                          <a:ext uri="{FF2B5EF4-FFF2-40B4-BE49-F238E27FC236}">
                            <a16:creationId xmlns:a16="http://schemas.microsoft.com/office/drawing/2014/main" id="{77AF5EEE-E31E-4EE5-B538-7926D517B1BF}"/>
                          </a:ext>
                        </a:extLst>
                      </p:cNvPr>
                      <p:cNvPicPr/>
                      <p:nvPr/>
                    </p:nvPicPr>
                    <p:blipFill>
                      <a:blip r:embed="rId38"/>
                      <a:stretch>
                        <a:fillRect/>
                      </a:stretch>
                    </p:blipFill>
                    <p:spPr>
                      <a:xfrm>
                        <a:off x="2606349" y="5405158"/>
                        <a:ext cx="1933575" cy="728663"/>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1C9E6D9A-1375-4FB7-B14F-52E54997118E}"/>
              </a:ext>
            </a:extLst>
          </p:cNvPr>
          <p:cNvGraphicFramePr>
            <a:graphicFrameLocks noChangeAspect="1"/>
          </p:cNvGraphicFramePr>
          <p:nvPr>
            <p:extLst>
              <p:ext uri="{D42A27DB-BD31-4B8C-83A1-F6EECF244321}">
                <p14:modId xmlns:p14="http://schemas.microsoft.com/office/powerpoint/2010/main" val="3478864381"/>
              </p:ext>
            </p:extLst>
          </p:nvPr>
        </p:nvGraphicFramePr>
        <p:xfrm>
          <a:off x="6000750" y="4718050"/>
          <a:ext cx="1639888" cy="773113"/>
        </p:xfrm>
        <a:graphic>
          <a:graphicData uri="http://schemas.openxmlformats.org/presentationml/2006/ole">
            <mc:AlternateContent xmlns:mc="http://schemas.openxmlformats.org/markup-compatibility/2006">
              <mc:Choice xmlns:v="urn:schemas-microsoft-com:vml" Requires="v">
                <p:oleObj spid="_x0000_s202910" name="Equation" r:id="rId39" imgW="850680" imgH="431640" progId="Equation.DSMT4">
                  <p:embed/>
                </p:oleObj>
              </mc:Choice>
              <mc:Fallback>
                <p:oleObj name="Equation" r:id="rId39" imgW="850680" imgH="43164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40"/>
                      <a:stretch>
                        <a:fillRect/>
                      </a:stretch>
                    </p:blipFill>
                    <p:spPr>
                      <a:xfrm>
                        <a:off x="6000750" y="4718050"/>
                        <a:ext cx="1639888" cy="773113"/>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03E47C83-4FC5-4862-9519-F985B3C95AAE}"/>
              </a:ext>
            </a:extLst>
          </p:cNvPr>
          <p:cNvGraphicFramePr>
            <a:graphicFrameLocks noChangeAspect="1"/>
          </p:cNvGraphicFramePr>
          <p:nvPr>
            <p:extLst>
              <p:ext uri="{D42A27DB-BD31-4B8C-83A1-F6EECF244321}">
                <p14:modId xmlns:p14="http://schemas.microsoft.com/office/powerpoint/2010/main" val="148415083"/>
              </p:ext>
            </p:extLst>
          </p:nvPr>
        </p:nvGraphicFramePr>
        <p:xfrm>
          <a:off x="6558090" y="5596271"/>
          <a:ext cx="660400" cy="319088"/>
        </p:xfrm>
        <a:graphic>
          <a:graphicData uri="http://schemas.openxmlformats.org/presentationml/2006/ole">
            <mc:AlternateContent xmlns:mc="http://schemas.openxmlformats.org/markup-compatibility/2006">
              <mc:Choice xmlns:v="urn:schemas-microsoft-com:vml" Requires="v">
                <p:oleObj spid="_x0000_s202911" name="Equation" r:id="rId41" imgW="342720" imgH="177480" progId="Equation.DSMT4">
                  <p:embed/>
                </p:oleObj>
              </mc:Choice>
              <mc:Fallback>
                <p:oleObj name="Equation" r:id="rId41" imgW="342720" imgH="177480" progId="Equation.DSMT4">
                  <p:embed/>
                  <p:pic>
                    <p:nvPicPr>
                      <p:cNvPr id="36" name="对象 35">
                        <a:extLst>
                          <a:ext uri="{FF2B5EF4-FFF2-40B4-BE49-F238E27FC236}">
                            <a16:creationId xmlns:a16="http://schemas.microsoft.com/office/drawing/2014/main" id="{1C9E6D9A-1375-4FB7-B14F-52E54997118E}"/>
                          </a:ext>
                        </a:extLst>
                      </p:cNvPr>
                      <p:cNvPicPr/>
                      <p:nvPr/>
                    </p:nvPicPr>
                    <p:blipFill>
                      <a:blip r:embed="rId42"/>
                      <a:stretch>
                        <a:fillRect/>
                      </a:stretch>
                    </p:blipFill>
                    <p:spPr>
                      <a:xfrm>
                        <a:off x="6558090" y="5596271"/>
                        <a:ext cx="660400" cy="319088"/>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BF49917D-33C4-49DC-8A93-D74E8748D172}"/>
              </a:ext>
            </a:extLst>
          </p:cNvPr>
          <p:cNvGraphicFramePr>
            <a:graphicFrameLocks noChangeAspect="1"/>
          </p:cNvGraphicFramePr>
          <p:nvPr>
            <p:extLst>
              <p:ext uri="{D42A27DB-BD31-4B8C-83A1-F6EECF244321}">
                <p14:modId xmlns:p14="http://schemas.microsoft.com/office/powerpoint/2010/main" val="418458956"/>
              </p:ext>
            </p:extLst>
          </p:nvPr>
        </p:nvGraphicFramePr>
        <p:xfrm>
          <a:off x="9166225" y="4945063"/>
          <a:ext cx="2327275" cy="773112"/>
        </p:xfrm>
        <a:graphic>
          <a:graphicData uri="http://schemas.openxmlformats.org/presentationml/2006/ole">
            <mc:AlternateContent xmlns:mc="http://schemas.openxmlformats.org/markup-compatibility/2006">
              <mc:Choice xmlns:v="urn:schemas-microsoft-com:vml" Requires="v">
                <p:oleObj spid="_x0000_s202912" name="Equation" r:id="rId43" imgW="1206360" imgH="431640" progId="Equation.DSMT4">
                  <p:embed/>
                </p:oleObj>
              </mc:Choice>
              <mc:Fallback>
                <p:oleObj name="Equation" r:id="rId43" imgW="1206360" imgH="43164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44"/>
                      <a:stretch>
                        <a:fillRect/>
                      </a:stretch>
                    </p:blipFill>
                    <p:spPr>
                      <a:xfrm>
                        <a:off x="9166225" y="4945063"/>
                        <a:ext cx="2327275" cy="773112"/>
                      </a:xfrm>
                      <a:prstGeom prst="rect">
                        <a:avLst/>
                      </a:prstGeom>
                    </p:spPr>
                  </p:pic>
                </p:oleObj>
              </mc:Fallback>
            </mc:AlternateContent>
          </a:graphicData>
        </a:graphic>
      </p:graphicFrame>
      <p:sp>
        <p:nvSpPr>
          <p:cNvPr id="66" name="文本框 65">
            <a:extLst>
              <a:ext uri="{FF2B5EF4-FFF2-40B4-BE49-F238E27FC236}">
                <a16:creationId xmlns:a16="http://schemas.microsoft.com/office/drawing/2014/main" id="{FF0477CE-B9D4-47A5-B40E-2C03AC073E88}"/>
              </a:ext>
            </a:extLst>
          </p:cNvPr>
          <p:cNvSpPr txBox="1"/>
          <p:nvPr/>
        </p:nvSpPr>
        <p:spPr>
          <a:xfrm>
            <a:off x="5646157" y="869715"/>
            <a:ext cx="1005403"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求解梯度</a:t>
            </a:r>
          </a:p>
        </p:txBody>
      </p:sp>
      <p:sp>
        <p:nvSpPr>
          <p:cNvPr id="3" name="箭头: 右 2">
            <a:extLst>
              <a:ext uri="{FF2B5EF4-FFF2-40B4-BE49-F238E27FC236}">
                <a16:creationId xmlns:a16="http://schemas.microsoft.com/office/drawing/2014/main" id="{0875F2BB-17FF-4910-BACC-9B6DC6EF5B3B}"/>
              </a:ext>
            </a:extLst>
          </p:cNvPr>
          <p:cNvSpPr/>
          <p:nvPr/>
        </p:nvSpPr>
        <p:spPr>
          <a:xfrm>
            <a:off x="8207245" y="5154152"/>
            <a:ext cx="482888" cy="264442"/>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8" name="对象 67">
            <a:extLst>
              <a:ext uri="{FF2B5EF4-FFF2-40B4-BE49-F238E27FC236}">
                <a16:creationId xmlns:a16="http://schemas.microsoft.com/office/drawing/2014/main" id="{82BDF1E3-EC35-490F-9920-83AA1E3257CD}"/>
              </a:ext>
            </a:extLst>
          </p:cNvPr>
          <p:cNvGraphicFramePr>
            <a:graphicFrameLocks noChangeAspect="1"/>
          </p:cNvGraphicFramePr>
          <p:nvPr>
            <p:extLst>
              <p:ext uri="{D42A27DB-BD31-4B8C-83A1-F6EECF244321}">
                <p14:modId xmlns:p14="http://schemas.microsoft.com/office/powerpoint/2010/main" val="1392135428"/>
              </p:ext>
            </p:extLst>
          </p:nvPr>
        </p:nvGraphicFramePr>
        <p:xfrm>
          <a:off x="5779927" y="2192360"/>
          <a:ext cx="442913" cy="433388"/>
        </p:xfrm>
        <a:graphic>
          <a:graphicData uri="http://schemas.openxmlformats.org/presentationml/2006/ole">
            <mc:AlternateContent xmlns:mc="http://schemas.openxmlformats.org/markup-compatibility/2006">
              <mc:Choice xmlns:v="urn:schemas-microsoft-com:vml" Requires="v">
                <p:oleObj spid="_x0000_s202913" name="Equation" r:id="rId45" imgW="228600" imgH="241200" progId="Equation.DSMT4">
                  <p:embed/>
                </p:oleObj>
              </mc:Choice>
              <mc:Fallback>
                <p:oleObj name="Equation" r:id="rId45"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46"/>
                      <a:stretch>
                        <a:fillRect/>
                      </a:stretch>
                    </p:blipFill>
                    <p:spPr>
                      <a:xfrm>
                        <a:off x="5779927" y="2192360"/>
                        <a:ext cx="442913" cy="433388"/>
                      </a:xfrm>
                      <a:prstGeom prst="rect">
                        <a:avLst/>
                      </a:prstGeom>
                    </p:spPr>
                  </p:pic>
                </p:oleObj>
              </mc:Fallback>
            </mc:AlternateContent>
          </a:graphicData>
        </a:graphic>
      </p:graphicFrame>
      <p:graphicFrame>
        <p:nvGraphicFramePr>
          <p:cNvPr id="71" name="对象 70">
            <a:extLst>
              <a:ext uri="{FF2B5EF4-FFF2-40B4-BE49-F238E27FC236}">
                <a16:creationId xmlns:a16="http://schemas.microsoft.com/office/drawing/2014/main" id="{08481276-58AC-4FA1-8677-19F58DFE03FD}"/>
              </a:ext>
            </a:extLst>
          </p:cNvPr>
          <p:cNvGraphicFramePr>
            <a:graphicFrameLocks noChangeAspect="1"/>
          </p:cNvGraphicFramePr>
          <p:nvPr>
            <p:extLst>
              <p:ext uri="{D42A27DB-BD31-4B8C-83A1-F6EECF244321}">
                <p14:modId xmlns:p14="http://schemas.microsoft.com/office/powerpoint/2010/main" val="879875074"/>
              </p:ext>
            </p:extLst>
          </p:nvPr>
        </p:nvGraphicFramePr>
        <p:xfrm>
          <a:off x="5768776" y="2950354"/>
          <a:ext cx="442913" cy="433388"/>
        </p:xfrm>
        <a:graphic>
          <a:graphicData uri="http://schemas.openxmlformats.org/presentationml/2006/ole">
            <mc:AlternateContent xmlns:mc="http://schemas.openxmlformats.org/markup-compatibility/2006">
              <mc:Choice xmlns:v="urn:schemas-microsoft-com:vml" Requires="v">
                <p:oleObj spid="_x0000_s202914" name="Equation" r:id="rId47" imgW="228600" imgH="241200" progId="Equation.DSMT4">
                  <p:embed/>
                </p:oleObj>
              </mc:Choice>
              <mc:Fallback>
                <p:oleObj name="Equation" r:id="rId47"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8"/>
                      <a:stretch>
                        <a:fillRect/>
                      </a:stretch>
                    </p:blipFill>
                    <p:spPr>
                      <a:xfrm>
                        <a:off x="5768776" y="2950354"/>
                        <a:ext cx="442913" cy="433388"/>
                      </a:xfrm>
                      <a:prstGeom prst="rect">
                        <a:avLst/>
                      </a:prstGeom>
                    </p:spPr>
                  </p:pic>
                </p:oleObj>
              </mc:Fallback>
            </mc:AlternateContent>
          </a:graphicData>
        </a:graphic>
      </p:graphicFrame>
    </p:spTree>
    <p:extLst>
      <p:ext uri="{BB962C8B-B14F-4D97-AF65-F5344CB8AC3E}">
        <p14:creationId xmlns:p14="http://schemas.microsoft.com/office/powerpoint/2010/main" val="1860143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E479762-6D6A-4C9B-979E-599FED0DB479}"/>
              </a:ext>
            </a:extLst>
          </p:cNvPr>
          <p:cNvSpPr/>
          <p:nvPr/>
        </p:nvSpPr>
        <p:spPr>
          <a:xfrm>
            <a:off x="5466875" y="4908570"/>
            <a:ext cx="216376" cy="657905"/>
          </a:xfrm>
          <a:prstGeom prst="rect">
            <a:avLst/>
          </a:prstGeom>
          <a:solidFill>
            <a:srgbClr val="F1C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D351CD04-DA03-4530-85B1-936FA49F3159}"/>
              </a:ext>
            </a:extLst>
          </p:cNvPr>
          <p:cNvGrpSpPr/>
          <p:nvPr/>
        </p:nvGrpSpPr>
        <p:grpSpPr>
          <a:xfrm>
            <a:off x="4187825" y="4875213"/>
            <a:ext cx="2200961" cy="1489556"/>
            <a:chOff x="3282163" y="4986725"/>
            <a:chExt cx="2200961" cy="1489556"/>
          </a:xfrm>
        </p:grpSpPr>
        <p:graphicFrame>
          <p:nvGraphicFramePr>
            <p:cNvPr id="66" name="对象 65">
              <a:extLst>
                <a:ext uri="{FF2B5EF4-FFF2-40B4-BE49-F238E27FC236}">
                  <a16:creationId xmlns:a16="http://schemas.microsoft.com/office/drawing/2014/main" id="{137F88C9-28B4-4839-AD90-D8AD85DBD9A6}"/>
                </a:ext>
              </a:extLst>
            </p:cNvPr>
            <p:cNvGraphicFramePr>
              <a:graphicFrameLocks noChangeAspect="1"/>
            </p:cNvGraphicFramePr>
            <p:nvPr>
              <p:extLst>
                <p:ext uri="{D42A27DB-BD31-4B8C-83A1-F6EECF244321}">
                  <p14:modId xmlns:p14="http://schemas.microsoft.com/office/powerpoint/2010/main" val="1041861030"/>
                </p:ext>
              </p:extLst>
            </p:nvPr>
          </p:nvGraphicFramePr>
          <p:xfrm>
            <a:off x="3282163" y="4986725"/>
            <a:ext cx="2155825" cy="773112"/>
          </p:xfrm>
          <a:graphic>
            <a:graphicData uri="http://schemas.openxmlformats.org/presentationml/2006/ole">
              <mc:AlternateContent xmlns:mc="http://schemas.openxmlformats.org/markup-compatibility/2006">
                <mc:Choice xmlns:v="urn:schemas-microsoft-com:vml" Requires="v">
                  <p:oleObj spid="_x0000_s196305" name="Equation" r:id="rId4" imgW="1117440" imgH="431640" progId="Equation.DSMT4">
                    <p:embed/>
                  </p:oleObj>
                </mc:Choice>
                <mc:Fallback>
                  <p:oleObj name="Equation" r:id="rId4" imgW="1117440" imgH="431640" progId="Equation.DSMT4">
                    <p:embed/>
                    <p:pic>
                      <p:nvPicPr>
                        <p:cNvPr id="39" name="对象 38">
                          <a:extLst>
                            <a:ext uri="{FF2B5EF4-FFF2-40B4-BE49-F238E27FC236}">
                              <a16:creationId xmlns:a16="http://schemas.microsoft.com/office/drawing/2014/main" id="{BF49917D-33C4-49DC-8A93-D74E8748D172}"/>
                            </a:ext>
                          </a:extLst>
                        </p:cNvPr>
                        <p:cNvPicPr/>
                        <p:nvPr/>
                      </p:nvPicPr>
                      <p:blipFill>
                        <a:blip r:embed="rId5"/>
                        <a:stretch>
                          <a:fillRect/>
                        </a:stretch>
                      </p:blipFill>
                      <p:spPr>
                        <a:xfrm>
                          <a:off x="3282163" y="4986725"/>
                          <a:ext cx="2155825" cy="773112"/>
                        </a:xfrm>
                        <a:prstGeom prst="rect">
                          <a:avLst/>
                        </a:prstGeom>
                      </p:spPr>
                    </p:pic>
                  </p:oleObj>
                </mc:Fallback>
              </mc:AlternateContent>
            </a:graphicData>
          </a:graphic>
        </p:graphicFrame>
        <p:graphicFrame>
          <p:nvGraphicFramePr>
            <p:cNvPr id="67" name="对象 66">
              <a:extLst>
                <a:ext uri="{FF2B5EF4-FFF2-40B4-BE49-F238E27FC236}">
                  <a16:creationId xmlns:a16="http://schemas.microsoft.com/office/drawing/2014/main" id="{C717D206-D14E-4778-93C5-48ED7352E267}"/>
                </a:ext>
              </a:extLst>
            </p:cNvPr>
            <p:cNvGraphicFramePr>
              <a:graphicFrameLocks noChangeAspect="1"/>
            </p:cNvGraphicFramePr>
            <p:nvPr>
              <p:extLst>
                <p:ext uri="{D42A27DB-BD31-4B8C-83A1-F6EECF244321}">
                  <p14:modId xmlns:p14="http://schemas.microsoft.com/office/powerpoint/2010/main" val="2343058288"/>
                </p:ext>
              </p:extLst>
            </p:nvPr>
          </p:nvGraphicFramePr>
          <p:xfrm>
            <a:off x="3743224" y="5747618"/>
            <a:ext cx="1739900" cy="728663"/>
          </p:xfrm>
          <a:graphic>
            <a:graphicData uri="http://schemas.openxmlformats.org/presentationml/2006/ole">
              <mc:AlternateContent xmlns:mc="http://schemas.openxmlformats.org/markup-compatibility/2006">
                <mc:Choice xmlns:v="urn:schemas-microsoft-com:vml" Requires="v">
                  <p:oleObj spid="_x0000_s196306" name="Equation" r:id="rId6" imgW="901440" imgH="406080" progId="Equation.DSMT4">
                    <p:embed/>
                  </p:oleObj>
                </mc:Choice>
                <mc:Fallback>
                  <p:oleObj name="Equation" r:id="rId6" imgW="901440" imgH="406080" progId="Equation.DSMT4">
                    <p:embed/>
                    <p:pic>
                      <p:nvPicPr>
                        <p:cNvPr id="66" name="对象 65">
                          <a:extLst>
                            <a:ext uri="{FF2B5EF4-FFF2-40B4-BE49-F238E27FC236}">
                              <a16:creationId xmlns:a16="http://schemas.microsoft.com/office/drawing/2014/main" id="{137F88C9-28B4-4839-AD90-D8AD85DBD9A6}"/>
                            </a:ext>
                          </a:extLst>
                        </p:cNvPr>
                        <p:cNvPicPr/>
                        <p:nvPr/>
                      </p:nvPicPr>
                      <p:blipFill>
                        <a:blip r:embed="rId7"/>
                        <a:stretch>
                          <a:fillRect/>
                        </a:stretch>
                      </p:blipFill>
                      <p:spPr>
                        <a:xfrm>
                          <a:off x="3743224" y="5747618"/>
                          <a:ext cx="1739900" cy="728663"/>
                        </a:xfrm>
                        <a:prstGeom prst="rect">
                          <a:avLst/>
                        </a:prstGeom>
                      </p:spPr>
                    </p:pic>
                  </p:oleObj>
                </mc:Fallback>
              </mc:AlternateContent>
            </a:graphicData>
          </a:graphic>
        </p:graphicFrame>
      </p:grpSp>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aphicFrame>
        <p:nvGraphicFramePr>
          <p:cNvPr id="38" name="对象 37">
            <a:extLst>
              <a:ext uri="{FF2B5EF4-FFF2-40B4-BE49-F238E27FC236}">
                <a16:creationId xmlns:a16="http://schemas.microsoft.com/office/drawing/2014/main" id="{8D733116-ACEB-4247-ADC1-05844499AC9B}"/>
              </a:ext>
            </a:extLst>
          </p:cNvPr>
          <p:cNvGraphicFramePr>
            <a:graphicFrameLocks noChangeAspect="1"/>
          </p:cNvGraphicFramePr>
          <p:nvPr>
            <p:extLst>
              <p:ext uri="{D42A27DB-BD31-4B8C-83A1-F6EECF244321}">
                <p14:modId xmlns:p14="http://schemas.microsoft.com/office/powerpoint/2010/main" val="3874480194"/>
              </p:ext>
            </p:extLst>
          </p:nvPr>
        </p:nvGraphicFramePr>
        <p:xfrm>
          <a:off x="7608522" y="1376872"/>
          <a:ext cx="3182937" cy="1141412"/>
        </p:xfrm>
        <a:graphic>
          <a:graphicData uri="http://schemas.openxmlformats.org/presentationml/2006/ole">
            <mc:AlternateContent xmlns:mc="http://schemas.openxmlformats.org/markup-compatibility/2006">
              <mc:Choice xmlns:v="urn:schemas-microsoft-com:vml" Requires="v">
                <p:oleObj spid="_x0000_s196307" name="Equation" r:id="rId8" imgW="1650960" imgH="634680" progId="Equation.DSMT4">
                  <p:embed/>
                </p:oleObj>
              </mc:Choice>
              <mc:Fallback>
                <p:oleObj name="Equation" r:id="rId8" imgW="1650960" imgH="63468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9"/>
                      <a:stretch>
                        <a:fillRect/>
                      </a:stretch>
                    </p:blipFill>
                    <p:spPr>
                      <a:xfrm>
                        <a:off x="7608522" y="1376872"/>
                        <a:ext cx="3182937" cy="1141412"/>
                      </a:xfrm>
                      <a:prstGeom prst="rect">
                        <a:avLst/>
                      </a:prstGeom>
                    </p:spPr>
                  </p:pic>
                </p:oleObj>
              </mc:Fallback>
            </mc:AlternateContent>
          </a:graphicData>
        </a:graphic>
      </p:graphicFrame>
      <p:grpSp>
        <p:nvGrpSpPr>
          <p:cNvPr id="40" name="组合 39">
            <a:extLst>
              <a:ext uri="{FF2B5EF4-FFF2-40B4-BE49-F238E27FC236}">
                <a16:creationId xmlns:a16="http://schemas.microsoft.com/office/drawing/2014/main" id="{588C41B6-6D67-46A6-B021-2A8F718D7223}"/>
              </a:ext>
            </a:extLst>
          </p:cNvPr>
          <p:cNvGrpSpPr/>
          <p:nvPr/>
        </p:nvGrpSpPr>
        <p:grpSpPr>
          <a:xfrm>
            <a:off x="2981615" y="1970140"/>
            <a:ext cx="6228769" cy="1547319"/>
            <a:chOff x="2760477" y="1180006"/>
            <a:chExt cx="6228769" cy="1547319"/>
          </a:xfrm>
        </p:grpSpPr>
        <p:sp>
          <p:nvSpPr>
            <p:cNvPr id="41" name="椭圆 40">
              <a:extLst>
                <a:ext uri="{FF2B5EF4-FFF2-40B4-BE49-F238E27FC236}">
                  <a16:creationId xmlns:a16="http://schemas.microsoft.com/office/drawing/2014/main" id="{14BBEE37-762A-4A28-9F7F-A4EE4662B385}"/>
                </a:ext>
              </a:extLst>
            </p:cNvPr>
            <p:cNvSpPr/>
            <p:nvPr/>
          </p:nvSpPr>
          <p:spPr>
            <a:xfrm>
              <a:off x="3788663" y="134779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F0619F3-FD9E-46FB-9C1D-5F74DD9979D0}"/>
                </a:ext>
              </a:extLst>
            </p:cNvPr>
            <p:cNvSpPr/>
            <p:nvPr/>
          </p:nvSpPr>
          <p:spPr>
            <a:xfrm>
              <a:off x="3788663" y="2122393"/>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8C2C3CFE-F0B0-4332-8396-C575DF3DD675}"/>
                </a:ext>
              </a:extLst>
            </p:cNvPr>
            <p:cNvSpPr/>
            <p:nvPr/>
          </p:nvSpPr>
          <p:spPr>
            <a:xfrm>
              <a:off x="5526159" y="1363807"/>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00FC35B-9403-4A04-BA42-12D337D5D2C1}"/>
                </a:ext>
              </a:extLst>
            </p:cNvPr>
            <p:cNvSpPr/>
            <p:nvPr/>
          </p:nvSpPr>
          <p:spPr>
            <a:xfrm>
              <a:off x="5526159" y="2138402"/>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91D57715-93F9-431E-82D3-09ED98C4E1D8}"/>
                </a:ext>
              </a:extLst>
            </p:cNvPr>
            <p:cNvSpPr/>
            <p:nvPr/>
          </p:nvSpPr>
          <p:spPr>
            <a:xfrm>
              <a:off x="7387384" y="1731458"/>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6C1FB6E3-604A-41E2-A013-A6ADBF048772}"/>
                </a:ext>
              </a:extLst>
            </p:cNvPr>
            <p:cNvCxnSpPr>
              <a:cxnSpLocks/>
              <a:endCxn id="41" idx="2"/>
            </p:cNvCxnSpPr>
            <p:nvPr/>
          </p:nvCxnSpPr>
          <p:spPr>
            <a:xfrm>
              <a:off x="3210905" y="1590414"/>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E9D5994E-7E1B-489F-AAC8-6FEA1C015A2F}"/>
                </a:ext>
              </a:extLst>
            </p:cNvPr>
            <p:cNvCxnSpPr>
              <a:cxnSpLocks/>
              <a:endCxn id="42" idx="2"/>
            </p:cNvCxnSpPr>
            <p:nvPr/>
          </p:nvCxnSpPr>
          <p:spPr>
            <a:xfrm>
              <a:off x="3210905" y="2365010"/>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C5867C6-9512-4AA0-AF14-884ECAEC6900}"/>
                </a:ext>
              </a:extLst>
            </p:cNvPr>
            <p:cNvCxnSpPr>
              <a:cxnSpLocks/>
              <a:stCxn id="41" idx="6"/>
              <a:endCxn id="43" idx="2"/>
            </p:cNvCxnSpPr>
            <p:nvPr/>
          </p:nvCxnSpPr>
          <p:spPr>
            <a:xfrm>
              <a:off x="4271551" y="1590415"/>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83C53E5-2DF1-4B80-81EE-2A94A9C0FB17}"/>
                </a:ext>
              </a:extLst>
            </p:cNvPr>
            <p:cNvCxnSpPr>
              <a:cxnSpLocks/>
              <a:stCxn id="41" idx="6"/>
              <a:endCxn id="44" idx="2"/>
            </p:cNvCxnSpPr>
            <p:nvPr/>
          </p:nvCxnSpPr>
          <p:spPr>
            <a:xfrm>
              <a:off x="4271551" y="1590415"/>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5FB7FE2-4688-48CB-B9B8-9C86E7857C67}"/>
                </a:ext>
              </a:extLst>
            </p:cNvPr>
            <p:cNvCxnSpPr>
              <a:cxnSpLocks/>
              <a:stCxn id="42" idx="6"/>
              <a:endCxn id="43" idx="2"/>
            </p:cNvCxnSpPr>
            <p:nvPr/>
          </p:nvCxnSpPr>
          <p:spPr>
            <a:xfrm flipV="1">
              <a:off x="4271551" y="1606425"/>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8DB37D28-082C-4254-B94E-910AEE9BF345}"/>
                </a:ext>
              </a:extLst>
            </p:cNvPr>
            <p:cNvCxnSpPr>
              <a:cxnSpLocks/>
              <a:stCxn id="42" idx="6"/>
              <a:endCxn id="44" idx="2"/>
            </p:cNvCxnSpPr>
            <p:nvPr/>
          </p:nvCxnSpPr>
          <p:spPr>
            <a:xfrm>
              <a:off x="4271551" y="2365011"/>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E327E44-8892-4C89-84B5-8AD4510685E0}"/>
                </a:ext>
              </a:extLst>
            </p:cNvPr>
            <p:cNvCxnSpPr>
              <a:cxnSpLocks/>
              <a:stCxn id="43" idx="6"/>
              <a:endCxn id="45" idx="2"/>
            </p:cNvCxnSpPr>
            <p:nvPr/>
          </p:nvCxnSpPr>
          <p:spPr>
            <a:xfrm>
              <a:off x="6009047" y="1606425"/>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6A80DA1-38DD-41B2-A3B0-AD58E2A31A80}"/>
                </a:ext>
              </a:extLst>
            </p:cNvPr>
            <p:cNvCxnSpPr>
              <a:cxnSpLocks/>
              <a:stCxn id="44" idx="6"/>
              <a:endCxn id="45" idx="2"/>
            </p:cNvCxnSpPr>
            <p:nvPr/>
          </p:nvCxnSpPr>
          <p:spPr>
            <a:xfrm flipV="1">
              <a:off x="6009047" y="1974076"/>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E2C09B8-F44F-40A6-8974-59AD264F24D5}"/>
                </a:ext>
              </a:extLst>
            </p:cNvPr>
            <p:cNvCxnSpPr>
              <a:cxnSpLocks/>
              <a:stCxn id="45" idx="6"/>
            </p:cNvCxnSpPr>
            <p:nvPr/>
          </p:nvCxnSpPr>
          <p:spPr>
            <a:xfrm>
              <a:off x="7870272" y="1974076"/>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B95BAEA-7E30-45D7-93C5-5529D942CD77}"/>
                    </a:ext>
                  </a:extLst>
                </p:cNvPr>
                <p:cNvSpPr txBox="1"/>
                <p:nvPr/>
              </p:nvSpPr>
              <p:spPr>
                <a:xfrm>
                  <a:off x="2760478" y="1389011"/>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AB95BAEA-7E30-45D7-93C5-5529D942CD77}"/>
                    </a:ext>
                  </a:extLst>
                </p:cNvPr>
                <p:cNvSpPr txBox="1">
                  <a:spLocks noRot="1" noChangeAspect="1" noMove="1" noResize="1" noEditPoints="1" noAdjustHandles="1" noChangeArrowheads="1" noChangeShapeType="1" noTextEdit="1"/>
                </p:cNvSpPr>
                <p:nvPr/>
              </p:nvSpPr>
              <p:spPr>
                <a:xfrm>
                  <a:off x="2760478" y="1389011"/>
                  <a:ext cx="323097" cy="320955"/>
                </a:xfrm>
                <a:prstGeom prst="rect">
                  <a:avLst/>
                </a:prstGeom>
                <a:blipFill>
                  <a:blip r:embed="rId10"/>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8A887544-4782-4108-8570-6B7C26273A96}"/>
                    </a:ext>
                  </a:extLst>
                </p:cNvPr>
                <p:cNvSpPr txBox="1"/>
                <p:nvPr/>
              </p:nvSpPr>
              <p:spPr>
                <a:xfrm>
                  <a:off x="2760477" y="2216693"/>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8A887544-4782-4108-8570-6B7C26273A96}"/>
                    </a:ext>
                  </a:extLst>
                </p:cNvPr>
                <p:cNvSpPr txBox="1">
                  <a:spLocks noRot="1" noChangeAspect="1" noMove="1" noResize="1" noEditPoints="1" noAdjustHandles="1" noChangeArrowheads="1" noChangeShapeType="1" noTextEdit="1"/>
                </p:cNvSpPr>
                <p:nvPr/>
              </p:nvSpPr>
              <p:spPr>
                <a:xfrm>
                  <a:off x="2760477" y="2216693"/>
                  <a:ext cx="329343" cy="320955"/>
                </a:xfrm>
                <a:prstGeom prst="rect">
                  <a:avLst/>
                </a:prstGeom>
                <a:blipFill>
                  <a:blip r:embed="rId11"/>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extLst>
                    <p:ext uri="{D42A27DB-BD31-4B8C-83A1-F6EECF244321}">
                      <p14:modId xmlns:p14="http://schemas.microsoft.com/office/powerpoint/2010/main" val="4200799600"/>
                    </p:ext>
                  </p:extLst>
                </p:nvPr>
              </p:nvGraphicFramePr>
              <p:xfrm>
                <a:off x="4698968" y="1180006"/>
                <a:ext cx="344303" cy="410655"/>
              </p:xfrm>
              <a:graphic>
                <a:graphicData uri="http://schemas.openxmlformats.org/presentationml/2006/ole">
                  <mc:AlternateContent>
                    <mc:Choice xmlns:v="urn:schemas-microsoft-com:vml" Requires="v">
                      <p:oleObj spid="_x0000_s196308" name="Equation" r:id="rId12" imgW="177480" imgH="228600" progId="Equation.DSMT4">
                        <p:embed/>
                      </p:oleObj>
                    </mc:Choice>
                    <mc:Fallback>
                      <p:oleObj name="Equation" r:id="rId12" imgW="177480" imgH="2286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13"/>
                            <a:stretch>
                              <a:fillRect/>
                            </a:stretch>
                          </p:blipFill>
                          <p:spPr>
                            <a:xfrm>
                              <a:off x="4698968" y="1180006"/>
                              <a:ext cx="344303" cy="410655"/>
                            </a:xfrm>
                            <a:prstGeom prst="rect">
                              <a:avLst/>
                            </a:prstGeom>
                          </p:spPr>
                        </p:pic>
                      </p:oleObj>
                    </mc:Fallback>
                  </mc:AlternateContent>
                </a:graphicData>
              </a:graphic>
            </p:graphicFrame>
          </mc:Choice>
          <mc:Fallback xmlns="">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nvGraphicFramePr>
              <p:xfrm>
                <a:off x="4698968" y="1180006"/>
                <a:ext cx="344303" cy="410655"/>
              </p:xfrm>
              <a:graphic>
                <a:graphicData uri="http://schemas.openxmlformats.org/presentationml/2006/ole">
                  <mc:AlternateContent>
                    <mc:Choice xmlns:v="urn:schemas-microsoft-com:vml" Requires="v">
                      <p:oleObj spid="_x0000_s119348" name="Equation" r:id="rId14" imgW="177480" imgH="228600" progId="Equation.DSMT4">
                        <p:embed/>
                      </p:oleObj>
                    </mc:Choice>
                    <mc:Fallback>
                      <p:oleObj name="Equation" r:id="rId14" imgW="177480" imgH="2286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15"/>
                            <a:stretch>
                              <a:fillRect/>
                            </a:stretch>
                          </p:blipFill>
                          <p:spPr>
                            <a:xfrm>
                              <a:off x="4698968" y="1180006"/>
                              <a:ext cx="344303" cy="41065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extLst>
                    <p:ext uri="{D42A27DB-BD31-4B8C-83A1-F6EECF244321}">
                      <p14:modId xmlns:p14="http://schemas.microsoft.com/office/powerpoint/2010/main" val="1190475669"/>
                    </p:ext>
                  </p:extLst>
                </p:nvPr>
              </p:nvGraphicFramePr>
              <p:xfrm>
                <a:off x="5130800" y="1627188"/>
                <a:ext cx="369888" cy="411162"/>
              </p:xfrm>
              <a:graphic>
                <a:graphicData uri="http://schemas.openxmlformats.org/presentationml/2006/ole">
                  <mc:AlternateContent>
                    <mc:Choice xmlns:v="urn:schemas-microsoft-com:vml" Requires="v">
                      <p:oleObj spid="_x0000_s196309" name="Equation" r:id="rId16" imgW="190440" imgH="228600" progId="Equation.DSMT4">
                        <p:embed/>
                      </p:oleObj>
                    </mc:Choice>
                    <mc:Fallback>
                      <p:oleObj name="Equation" r:id="rId16" imgW="190440" imgH="2286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7"/>
                            <a:stretch>
                              <a:fillRect/>
                            </a:stretch>
                          </p:blipFill>
                          <p:spPr>
                            <a:xfrm>
                              <a:off x="5130800" y="1627188"/>
                              <a:ext cx="369888" cy="411162"/>
                            </a:xfrm>
                            <a:prstGeom prst="rect">
                              <a:avLst/>
                            </a:prstGeom>
                          </p:spPr>
                        </p:pic>
                      </p:oleObj>
                    </mc:Fallback>
                  </mc:AlternateContent>
                </a:graphicData>
              </a:graphic>
            </p:graphicFrame>
          </mc:Choice>
          <mc:Fallback xmlns="">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nvGraphicFramePr>
              <p:xfrm>
                <a:off x="5130800" y="1627188"/>
                <a:ext cx="369888" cy="411162"/>
              </p:xfrm>
              <a:graphic>
                <a:graphicData uri="http://schemas.openxmlformats.org/presentationml/2006/ole">
                  <mc:AlternateContent>
                    <mc:Choice xmlns:v="urn:schemas-microsoft-com:vml" Requires="v">
                      <p:oleObj spid="_x0000_s119349" name="Equation" r:id="rId18" imgW="190440" imgH="228600" progId="Equation.DSMT4">
                        <p:embed/>
                      </p:oleObj>
                    </mc:Choice>
                    <mc:Fallback>
                      <p:oleObj name="Equation" r:id="rId18" imgW="190440" imgH="2286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9"/>
                            <a:stretch>
                              <a:fillRect/>
                            </a:stretch>
                          </p:blipFill>
                          <p:spPr>
                            <a:xfrm>
                              <a:off x="5130800" y="1627188"/>
                              <a:ext cx="369888"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extLst>
                    <p:ext uri="{D42A27DB-BD31-4B8C-83A1-F6EECF244321}">
                      <p14:modId xmlns:p14="http://schemas.microsoft.com/office/powerpoint/2010/main" val="1929978159"/>
                    </p:ext>
                  </p:extLst>
                </p:nvPr>
              </p:nvGraphicFramePr>
              <p:xfrm>
                <a:off x="5113338" y="1897063"/>
                <a:ext cx="368300" cy="411162"/>
              </p:xfrm>
              <a:graphic>
                <a:graphicData uri="http://schemas.openxmlformats.org/presentationml/2006/ole">
                  <mc:AlternateContent>
                    <mc:Choice xmlns:v="urn:schemas-microsoft-com:vml" Requires="v">
                      <p:oleObj spid="_x0000_s196310" name="Equation" r:id="rId20" imgW="190440" imgH="228600" progId="Equation.DSMT4">
                        <p:embed/>
                      </p:oleObj>
                    </mc:Choice>
                    <mc:Fallback>
                      <p:oleObj name="Equation" r:id="rId20" imgW="190440" imgH="2286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21"/>
                            <a:stretch>
                              <a:fillRect/>
                            </a:stretch>
                          </p:blipFill>
                          <p:spPr>
                            <a:xfrm>
                              <a:off x="5113338" y="1897063"/>
                              <a:ext cx="368300" cy="411162"/>
                            </a:xfrm>
                            <a:prstGeom prst="rect">
                              <a:avLst/>
                            </a:prstGeom>
                          </p:spPr>
                        </p:pic>
                      </p:oleObj>
                    </mc:Fallback>
                  </mc:AlternateContent>
                </a:graphicData>
              </a:graphic>
            </p:graphicFrame>
          </mc:Choice>
          <mc:Fallback xmlns="">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nvGraphicFramePr>
              <p:xfrm>
                <a:off x="5113338" y="1897063"/>
                <a:ext cx="368300" cy="411162"/>
              </p:xfrm>
              <a:graphic>
                <a:graphicData uri="http://schemas.openxmlformats.org/presentationml/2006/ole">
                  <mc:AlternateContent>
                    <mc:Choice xmlns:v="urn:schemas-microsoft-com:vml" Requires="v">
                      <p:oleObj spid="_x0000_s119350" name="Equation" r:id="rId22" imgW="190440" imgH="228600" progId="Equation.DSMT4">
                        <p:embed/>
                      </p:oleObj>
                    </mc:Choice>
                    <mc:Fallback>
                      <p:oleObj name="Equation" r:id="rId22" imgW="190440" imgH="2286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23"/>
                            <a:stretch>
                              <a:fillRect/>
                            </a:stretch>
                          </p:blipFill>
                          <p:spPr>
                            <a:xfrm>
                              <a:off x="5113338" y="18970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extLst>
                    <p:ext uri="{D42A27DB-BD31-4B8C-83A1-F6EECF244321}">
                      <p14:modId xmlns:p14="http://schemas.microsoft.com/office/powerpoint/2010/main" val="3276275991"/>
                    </p:ext>
                  </p:extLst>
                </p:nvPr>
              </p:nvGraphicFramePr>
              <p:xfrm>
                <a:off x="4711700" y="2316163"/>
                <a:ext cx="368300" cy="411162"/>
              </p:xfrm>
              <a:graphic>
                <a:graphicData uri="http://schemas.openxmlformats.org/presentationml/2006/ole">
                  <mc:AlternateContent>
                    <mc:Choice xmlns:v="urn:schemas-microsoft-com:vml" Requires="v">
                      <p:oleObj spid="_x0000_s196311" name="Equation" r:id="rId24" imgW="190440" imgH="228600" progId="Equation.DSMT4">
                        <p:embed/>
                      </p:oleObj>
                    </mc:Choice>
                    <mc:Fallback>
                      <p:oleObj name="Equation" r:id="rId24" imgW="190440" imgH="2286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5"/>
                            <a:stretch>
                              <a:fillRect/>
                            </a:stretch>
                          </p:blipFill>
                          <p:spPr>
                            <a:xfrm>
                              <a:off x="4711700" y="2316163"/>
                              <a:ext cx="368300" cy="411162"/>
                            </a:xfrm>
                            <a:prstGeom prst="rect">
                              <a:avLst/>
                            </a:prstGeom>
                          </p:spPr>
                        </p:pic>
                      </p:oleObj>
                    </mc:Fallback>
                  </mc:AlternateContent>
                </a:graphicData>
              </a:graphic>
            </p:graphicFrame>
          </mc:Choice>
          <mc:Fallback xmlns="">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nvGraphicFramePr>
              <p:xfrm>
                <a:off x="4711700" y="2316163"/>
                <a:ext cx="368300" cy="411162"/>
              </p:xfrm>
              <a:graphic>
                <a:graphicData uri="http://schemas.openxmlformats.org/presentationml/2006/ole">
                  <mc:AlternateContent>
                    <mc:Choice xmlns:v="urn:schemas-microsoft-com:vml" Requires="v">
                      <p:oleObj spid="_x0000_s119351" name="Equation" r:id="rId26" imgW="190440" imgH="228600" progId="Equation.DSMT4">
                        <p:embed/>
                      </p:oleObj>
                    </mc:Choice>
                    <mc:Fallback>
                      <p:oleObj name="Equation" r:id="rId26" imgW="190440" imgH="2286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7"/>
                            <a:stretch>
                              <a:fillRect/>
                            </a:stretch>
                          </p:blipFill>
                          <p:spPr>
                            <a:xfrm>
                              <a:off x="4711700" y="23161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extLst>
                    <p:ext uri="{D42A27DB-BD31-4B8C-83A1-F6EECF244321}">
                      <p14:modId xmlns:p14="http://schemas.microsoft.com/office/powerpoint/2010/main" val="4278571168"/>
                    </p:ext>
                  </p:extLst>
                </p:nvPr>
              </p:nvGraphicFramePr>
              <p:xfrm>
                <a:off x="6546540" y="1379089"/>
                <a:ext cx="368300" cy="411162"/>
              </p:xfrm>
              <a:graphic>
                <a:graphicData uri="http://schemas.openxmlformats.org/presentationml/2006/ole">
                  <mc:AlternateContent>
                    <mc:Choice xmlns:v="urn:schemas-microsoft-com:vml" Requires="v">
                      <p:oleObj spid="_x0000_s196312" name="Equation" r:id="rId28" imgW="190440" imgH="228600" progId="Equation.DSMT4">
                        <p:embed/>
                      </p:oleObj>
                    </mc:Choice>
                    <mc:Fallback>
                      <p:oleObj name="Equation" r:id="rId28" imgW="190440" imgH="2286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29"/>
                            <a:stretch>
                              <a:fillRect/>
                            </a:stretch>
                          </p:blipFill>
                          <p:spPr>
                            <a:xfrm>
                              <a:off x="6546540" y="1379089"/>
                              <a:ext cx="368300" cy="411162"/>
                            </a:xfrm>
                            <a:prstGeom prst="rect">
                              <a:avLst/>
                            </a:prstGeom>
                          </p:spPr>
                        </p:pic>
                      </p:oleObj>
                    </mc:Fallback>
                  </mc:AlternateContent>
                </a:graphicData>
              </a:graphic>
            </p:graphicFrame>
          </mc:Choice>
          <mc:Fallback xmlns="">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nvGraphicFramePr>
              <p:xfrm>
                <a:off x="6546540" y="1379089"/>
                <a:ext cx="368300" cy="411162"/>
              </p:xfrm>
              <a:graphic>
                <a:graphicData uri="http://schemas.openxmlformats.org/presentationml/2006/ole">
                  <mc:AlternateContent>
                    <mc:Choice xmlns:v="urn:schemas-microsoft-com:vml" Requires="v">
                      <p:oleObj spid="_x0000_s119352" name="Equation" r:id="rId30" imgW="190440" imgH="228600" progId="Equation.DSMT4">
                        <p:embed/>
                      </p:oleObj>
                    </mc:Choice>
                    <mc:Fallback>
                      <p:oleObj name="Equation" r:id="rId30" imgW="190440" imgH="2286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31"/>
                            <a:stretch>
                              <a:fillRect/>
                            </a:stretch>
                          </p:blipFill>
                          <p:spPr>
                            <a:xfrm>
                              <a:off x="6546540" y="1379089"/>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extLst>
                    <p:ext uri="{D42A27DB-BD31-4B8C-83A1-F6EECF244321}">
                      <p14:modId xmlns:p14="http://schemas.microsoft.com/office/powerpoint/2010/main" val="3685393962"/>
                    </p:ext>
                  </p:extLst>
                </p:nvPr>
              </p:nvGraphicFramePr>
              <p:xfrm>
                <a:off x="6532700" y="2195982"/>
                <a:ext cx="368300" cy="411162"/>
              </p:xfrm>
              <a:graphic>
                <a:graphicData uri="http://schemas.openxmlformats.org/presentationml/2006/ole">
                  <mc:AlternateContent>
                    <mc:Choice xmlns:v="urn:schemas-microsoft-com:vml" Requires="v">
                      <p:oleObj spid="_x0000_s196313" name="Equation" r:id="rId32" imgW="190440" imgH="228600" progId="Equation.DSMT4">
                        <p:embed/>
                      </p:oleObj>
                    </mc:Choice>
                    <mc:Fallback>
                      <p:oleObj name="Equation" r:id="rId32" imgW="190440" imgH="2286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33"/>
                            <a:stretch>
                              <a:fillRect/>
                            </a:stretch>
                          </p:blipFill>
                          <p:spPr>
                            <a:xfrm>
                              <a:off x="6532700" y="2195982"/>
                              <a:ext cx="368300" cy="411162"/>
                            </a:xfrm>
                            <a:prstGeom prst="rect">
                              <a:avLst/>
                            </a:prstGeom>
                          </p:spPr>
                        </p:pic>
                      </p:oleObj>
                    </mc:Fallback>
                  </mc:AlternateContent>
                </a:graphicData>
              </a:graphic>
            </p:graphicFrame>
          </mc:Choice>
          <mc:Fallback xmlns="">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nvGraphicFramePr>
              <p:xfrm>
                <a:off x="6532700" y="2195982"/>
                <a:ext cx="368300" cy="411162"/>
              </p:xfrm>
              <a:graphic>
                <a:graphicData uri="http://schemas.openxmlformats.org/presentationml/2006/ole">
                  <mc:AlternateContent>
                    <mc:Choice xmlns:v="urn:schemas-microsoft-com:vml" Requires="v">
                      <p:oleObj spid="_x0000_s119353" name="Equation" r:id="rId34" imgW="190440" imgH="228600" progId="Equation.DSMT4">
                        <p:embed/>
                      </p:oleObj>
                    </mc:Choice>
                    <mc:Fallback>
                      <p:oleObj name="Equation" r:id="rId34" imgW="190440" imgH="2286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35"/>
                            <a:stretch>
                              <a:fillRect/>
                            </a:stretch>
                          </p:blipFill>
                          <p:spPr>
                            <a:xfrm>
                              <a:off x="6532700" y="2195982"/>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865AE9EE-8A8C-4983-A8DB-C13063FECC1C}"/>
                    </a:ext>
                  </a:extLst>
                </p:cNvPr>
                <p:cNvSpPr txBox="1"/>
                <p:nvPr/>
              </p:nvSpPr>
              <p:spPr>
                <a:xfrm>
                  <a:off x="8506358" y="1801401"/>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63" name="文本框 62">
                  <a:extLst>
                    <a:ext uri="{FF2B5EF4-FFF2-40B4-BE49-F238E27FC236}">
                      <a16:creationId xmlns:a16="http://schemas.microsoft.com/office/drawing/2014/main" id="{865AE9EE-8A8C-4983-A8DB-C13063FECC1C}"/>
                    </a:ext>
                  </a:extLst>
                </p:cNvPr>
                <p:cNvSpPr txBox="1">
                  <a:spLocks noRot="1" noChangeAspect="1" noMove="1" noResize="1" noEditPoints="1" noAdjustHandles="1" noChangeArrowheads="1" noChangeShapeType="1" noTextEdit="1"/>
                </p:cNvSpPr>
                <p:nvPr/>
              </p:nvSpPr>
              <p:spPr>
                <a:xfrm>
                  <a:off x="8506358" y="1801401"/>
                  <a:ext cx="482888" cy="276999"/>
                </a:xfrm>
                <a:prstGeom prst="rect">
                  <a:avLst/>
                </a:prstGeom>
                <a:blipFill>
                  <a:blip r:embed="rId36"/>
                  <a:stretch>
                    <a:fillRect b="-23913"/>
                  </a:stretch>
                </a:blipFill>
              </p:spPr>
              <p:txBody>
                <a:bodyPr/>
                <a:lstStyle/>
                <a:p>
                  <a:r>
                    <a:rPr lang="zh-CN" altLang="en-US">
                      <a:noFill/>
                    </a:rPr>
                    <a:t> </a:t>
                  </a:r>
                </a:p>
              </p:txBody>
            </p:sp>
          </mc:Fallback>
        </mc:AlternateContent>
      </p:grpSp>
      <p:graphicFrame>
        <p:nvGraphicFramePr>
          <p:cNvPr id="39" name="对象 38">
            <a:extLst>
              <a:ext uri="{FF2B5EF4-FFF2-40B4-BE49-F238E27FC236}">
                <a16:creationId xmlns:a16="http://schemas.microsoft.com/office/drawing/2014/main" id="{BF49917D-33C4-49DC-8A93-D74E8748D172}"/>
              </a:ext>
            </a:extLst>
          </p:cNvPr>
          <p:cNvGraphicFramePr>
            <a:graphicFrameLocks noChangeAspect="1"/>
          </p:cNvGraphicFramePr>
          <p:nvPr>
            <p:extLst>
              <p:ext uri="{D42A27DB-BD31-4B8C-83A1-F6EECF244321}">
                <p14:modId xmlns:p14="http://schemas.microsoft.com/office/powerpoint/2010/main" val="364337272"/>
              </p:ext>
            </p:extLst>
          </p:nvPr>
        </p:nvGraphicFramePr>
        <p:xfrm>
          <a:off x="4137025" y="3703638"/>
          <a:ext cx="2327275" cy="773112"/>
        </p:xfrm>
        <a:graphic>
          <a:graphicData uri="http://schemas.openxmlformats.org/presentationml/2006/ole">
            <mc:AlternateContent xmlns:mc="http://schemas.openxmlformats.org/markup-compatibility/2006">
              <mc:Choice xmlns:v="urn:schemas-microsoft-com:vml" Requires="v">
                <p:oleObj spid="_x0000_s196314" name="Equation" r:id="rId37" imgW="1206360" imgH="431640" progId="Equation.DSMT4">
                  <p:embed/>
                </p:oleObj>
              </mc:Choice>
              <mc:Fallback>
                <p:oleObj name="Equation" r:id="rId37" imgW="1206360" imgH="431640" progId="Equation.DSMT4">
                  <p:embed/>
                  <p:pic>
                    <p:nvPicPr>
                      <p:cNvPr id="39" name="对象 38">
                        <a:extLst>
                          <a:ext uri="{FF2B5EF4-FFF2-40B4-BE49-F238E27FC236}">
                            <a16:creationId xmlns:a16="http://schemas.microsoft.com/office/drawing/2014/main" id="{BF49917D-33C4-49DC-8A93-D74E8748D172}"/>
                          </a:ext>
                        </a:extLst>
                      </p:cNvPr>
                      <p:cNvPicPr/>
                      <p:nvPr/>
                    </p:nvPicPr>
                    <p:blipFill>
                      <a:blip r:embed="rId38"/>
                      <a:stretch>
                        <a:fillRect/>
                      </a:stretch>
                    </p:blipFill>
                    <p:spPr>
                      <a:xfrm>
                        <a:off x="4137025" y="3703638"/>
                        <a:ext cx="2327275" cy="773112"/>
                      </a:xfrm>
                      <a:prstGeom prst="rect">
                        <a:avLst/>
                      </a:prstGeom>
                    </p:spPr>
                  </p:pic>
                </p:oleObj>
              </mc:Fallback>
            </mc:AlternateContent>
          </a:graphicData>
        </a:graphic>
      </p:graphicFrame>
      <p:sp>
        <p:nvSpPr>
          <p:cNvPr id="68" name="文本框 67">
            <a:extLst>
              <a:ext uri="{FF2B5EF4-FFF2-40B4-BE49-F238E27FC236}">
                <a16:creationId xmlns:a16="http://schemas.microsoft.com/office/drawing/2014/main" id="{D35ABED9-E77F-4C9D-8A39-E9D65A17FB56}"/>
              </a:ext>
            </a:extLst>
          </p:cNvPr>
          <p:cNvSpPr txBox="1"/>
          <p:nvPr/>
        </p:nvSpPr>
        <p:spPr>
          <a:xfrm>
            <a:off x="5646157" y="869715"/>
            <a:ext cx="1005403"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更新权重</a:t>
            </a:r>
          </a:p>
        </p:txBody>
      </p:sp>
      <p:cxnSp>
        <p:nvCxnSpPr>
          <p:cNvPr id="5" name="连接符: 肘形 4">
            <a:extLst>
              <a:ext uri="{FF2B5EF4-FFF2-40B4-BE49-F238E27FC236}">
                <a16:creationId xmlns:a16="http://schemas.microsoft.com/office/drawing/2014/main" id="{40FB1D0C-D720-4A17-B5A7-C321274C5357}"/>
              </a:ext>
            </a:extLst>
          </p:cNvPr>
          <p:cNvCxnSpPr/>
          <p:nvPr/>
        </p:nvCxnSpPr>
        <p:spPr>
          <a:xfrm flipV="1">
            <a:off x="5575063" y="4572000"/>
            <a:ext cx="782074" cy="302826"/>
          </a:xfrm>
          <a:prstGeom prst="bentConnector3">
            <a:avLst>
              <a:gd name="adj1" fmla="val 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67E79EE2-3912-4E71-B3D7-1E3B7610BC82}"/>
              </a:ext>
            </a:extLst>
          </p:cNvPr>
          <p:cNvSpPr txBox="1"/>
          <p:nvPr/>
        </p:nvSpPr>
        <p:spPr>
          <a:xfrm>
            <a:off x="6414252" y="4433500"/>
            <a:ext cx="233910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学习率，属于超参数，自行设定</a:t>
            </a:r>
          </a:p>
        </p:txBody>
      </p:sp>
      <p:graphicFrame>
        <p:nvGraphicFramePr>
          <p:cNvPr id="70" name="对象 69">
            <a:extLst>
              <a:ext uri="{FF2B5EF4-FFF2-40B4-BE49-F238E27FC236}">
                <a16:creationId xmlns:a16="http://schemas.microsoft.com/office/drawing/2014/main" id="{A6C15B57-0AF4-4886-8BC8-05BC8BBB71B5}"/>
              </a:ext>
            </a:extLst>
          </p:cNvPr>
          <p:cNvGraphicFramePr>
            <a:graphicFrameLocks noChangeAspect="1"/>
          </p:cNvGraphicFramePr>
          <p:nvPr>
            <p:extLst>
              <p:ext uri="{D42A27DB-BD31-4B8C-83A1-F6EECF244321}">
                <p14:modId xmlns:p14="http://schemas.microsoft.com/office/powerpoint/2010/main" val="3135225219"/>
              </p:ext>
            </p:extLst>
          </p:nvPr>
        </p:nvGraphicFramePr>
        <p:xfrm>
          <a:off x="5773949" y="2186378"/>
          <a:ext cx="442913" cy="433388"/>
        </p:xfrm>
        <a:graphic>
          <a:graphicData uri="http://schemas.openxmlformats.org/presentationml/2006/ole">
            <mc:AlternateContent xmlns:mc="http://schemas.openxmlformats.org/markup-compatibility/2006">
              <mc:Choice xmlns:v="urn:schemas-microsoft-com:vml" Requires="v">
                <p:oleObj spid="_x0000_s196315" name="Equation" r:id="rId39" imgW="228600" imgH="241200" progId="Equation.DSMT4">
                  <p:embed/>
                </p:oleObj>
              </mc:Choice>
              <mc:Fallback>
                <p:oleObj name="Equation" r:id="rId39"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40"/>
                      <a:stretch>
                        <a:fillRect/>
                      </a:stretch>
                    </p:blipFill>
                    <p:spPr>
                      <a:xfrm>
                        <a:off x="5773949" y="2186378"/>
                        <a:ext cx="442913" cy="433388"/>
                      </a:xfrm>
                      <a:prstGeom prst="rect">
                        <a:avLst/>
                      </a:prstGeom>
                    </p:spPr>
                  </p:pic>
                </p:oleObj>
              </mc:Fallback>
            </mc:AlternateContent>
          </a:graphicData>
        </a:graphic>
      </p:graphicFrame>
      <p:graphicFrame>
        <p:nvGraphicFramePr>
          <p:cNvPr id="71" name="对象 70">
            <a:extLst>
              <a:ext uri="{FF2B5EF4-FFF2-40B4-BE49-F238E27FC236}">
                <a16:creationId xmlns:a16="http://schemas.microsoft.com/office/drawing/2014/main" id="{AB5D8574-72AD-4AA6-AA5F-782A610277DA}"/>
              </a:ext>
            </a:extLst>
          </p:cNvPr>
          <p:cNvGraphicFramePr>
            <a:graphicFrameLocks noChangeAspect="1"/>
          </p:cNvGraphicFramePr>
          <p:nvPr>
            <p:extLst>
              <p:ext uri="{D42A27DB-BD31-4B8C-83A1-F6EECF244321}">
                <p14:modId xmlns:p14="http://schemas.microsoft.com/office/powerpoint/2010/main" val="3112647808"/>
              </p:ext>
            </p:extLst>
          </p:nvPr>
        </p:nvGraphicFramePr>
        <p:xfrm>
          <a:off x="5762798" y="2944372"/>
          <a:ext cx="442913" cy="433388"/>
        </p:xfrm>
        <a:graphic>
          <a:graphicData uri="http://schemas.openxmlformats.org/presentationml/2006/ole">
            <mc:AlternateContent xmlns:mc="http://schemas.openxmlformats.org/markup-compatibility/2006">
              <mc:Choice xmlns:v="urn:schemas-microsoft-com:vml" Requires="v">
                <p:oleObj spid="_x0000_s196316" name="Equation" r:id="rId41" imgW="228600" imgH="241200" progId="Equation.DSMT4">
                  <p:embed/>
                </p:oleObj>
              </mc:Choice>
              <mc:Fallback>
                <p:oleObj name="Equation" r:id="rId41"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2"/>
                      <a:stretch>
                        <a:fillRect/>
                      </a:stretch>
                    </p:blipFill>
                    <p:spPr>
                      <a:xfrm>
                        <a:off x="5762798" y="2944372"/>
                        <a:ext cx="442913" cy="433388"/>
                      </a:xfrm>
                      <a:prstGeom prst="rect">
                        <a:avLst/>
                      </a:prstGeom>
                    </p:spPr>
                  </p:pic>
                </p:oleObj>
              </mc:Fallback>
            </mc:AlternateContent>
          </a:graphicData>
        </a:graphic>
      </p:graphicFrame>
    </p:spTree>
    <p:extLst>
      <p:ext uri="{BB962C8B-B14F-4D97-AF65-F5344CB8AC3E}">
        <p14:creationId xmlns:p14="http://schemas.microsoft.com/office/powerpoint/2010/main" val="2174384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DA1B13B9-78B1-4D06-8C9D-B7A4ABEE7974}"/>
              </a:ext>
            </a:extLst>
          </p:cNvPr>
          <p:cNvSpPr/>
          <p:nvPr/>
        </p:nvSpPr>
        <p:spPr>
          <a:xfrm>
            <a:off x="6058168" y="3673609"/>
            <a:ext cx="545951" cy="803141"/>
          </a:xfrm>
          <a:prstGeom prst="rect">
            <a:avLst/>
          </a:prstGeom>
          <a:solidFill>
            <a:srgbClr val="F1CCE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5E448176-0339-4BCF-AE6F-E70533679300}"/>
              </a:ext>
            </a:extLst>
          </p:cNvPr>
          <p:cNvSpPr/>
          <p:nvPr/>
        </p:nvSpPr>
        <p:spPr>
          <a:xfrm>
            <a:off x="5351939" y="3687122"/>
            <a:ext cx="535905" cy="789628"/>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0A440242-D64E-4A48-B784-83E60CB7BA1C}"/>
              </a:ext>
            </a:extLst>
          </p:cNvPr>
          <p:cNvSpPr/>
          <p:nvPr/>
        </p:nvSpPr>
        <p:spPr>
          <a:xfrm>
            <a:off x="4805988" y="3687123"/>
            <a:ext cx="446692" cy="7896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5F9C4DA5-7E5B-4D3D-8C02-6435940AA4A5}"/>
              </a:ext>
            </a:extLst>
          </p:cNvPr>
          <p:cNvSpPr/>
          <p:nvPr/>
        </p:nvSpPr>
        <p:spPr>
          <a:xfrm>
            <a:off x="7020299" y="4674737"/>
            <a:ext cx="1592263" cy="1197624"/>
          </a:xfrm>
          <a:prstGeom prst="rect">
            <a:avLst/>
          </a:prstGeom>
          <a:solidFill>
            <a:srgbClr val="F1CCE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2DF66C2D-AC2C-4DE1-B848-F51C24B6E33B}"/>
              </a:ext>
            </a:extLst>
          </p:cNvPr>
          <p:cNvSpPr/>
          <p:nvPr/>
        </p:nvSpPr>
        <p:spPr>
          <a:xfrm>
            <a:off x="4528139" y="4685051"/>
            <a:ext cx="1629581" cy="1230472"/>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6FF212E5-C57C-45AF-8622-D364067AF731}"/>
              </a:ext>
            </a:extLst>
          </p:cNvPr>
          <p:cNvSpPr/>
          <p:nvPr/>
        </p:nvSpPr>
        <p:spPr>
          <a:xfrm>
            <a:off x="1071208" y="4657215"/>
            <a:ext cx="2855473" cy="14304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aphicFrame>
        <p:nvGraphicFramePr>
          <p:cNvPr id="33" name="对象 32">
            <a:extLst>
              <a:ext uri="{FF2B5EF4-FFF2-40B4-BE49-F238E27FC236}">
                <a16:creationId xmlns:a16="http://schemas.microsoft.com/office/drawing/2014/main" id="{C8ADC357-5FEC-4876-9C38-CD97998BA2F6}"/>
              </a:ext>
            </a:extLst>
          </p:cNvPr>
          <p:cNvGraphicFramePr>
            <a:graphicFrameLocks noChangeAspect="1"/>
          </p:cNvGraphicFramePr>
          <p:nvPr>
            <p:extLst>
              <p:ext uri="{D42A27DB-BD31-4B8C-83A1-F6EECF244321}">
                <p14:modId xmlns:p14="http://schemas.microsoft.com/office/powerpoint/2010/main" val="3904246421"/>
              </p:ext>
            </p:extLst>
          </p:nvPr>
        </p:nvGraphicFramePr>
        <p:xfrm>
          <a:off x="4013200" y="3657600"/>
          <a:ext cx="2643188" cy="819150"/>
        </p:xfrm>
        <a:graphic>
          <a:graphicData uri="http://schemas.openxmlformats.org/presentationml/2006/ole">
            <mc:AlternateContent xmlns:mc="http://schemas.openxmlformats.org/markup-compatibility/2006">
              <mc:Choice xmlns:v="urn:schemas-microsoft-com:vml" Requires="v">
                <p:oleObj spid="_x0000_s201101" name="Equation" r:id="rId4" imgW="1371600" imgH="457200" progId="Equation.DSMT4">
                  <p:embed/>
                </p:oleObj>
              </mc:Choice>
              <mc:Fallback>
                <p:oleObj name="Equation" r:id="rId4" imgW="1371600" imgH="45720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5"/>
                      <a:stretch>
                        <a:fillRect/>
                      </a:stretch>
                    </p:blipFill>
                    <p:spPr>
                      <a:xfrm>
                        <a:off x="4013200" y="3657600"/>
                        <a:ext cx="2643188" cy="81915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8D733116-ACEB-4247-ADC1-05844499AC9B}"/>
              </a:ext>
            </a:extLst>
          </p:cNvPr>
          <p:cNvGraphicFramePr>
            <a:graphicFrameLocks noChangeAspect="1"/>
          </p:cNvGraphicFramePr>
          <p:nvPr>
            <p:extLst>
              <p:ext uri="{D42A27DB-BD31-4B8C-83A1-F6EECF244321}">
                <p14:modId xmlns:p14="http://schemas.microsoft.com/office/powerpoint/2010/main" val="781959967"/>
              </p:ext>
            </p:extLst>
          </p:nvPr>
        </p:nvGraphicFramePr>
        <p:xfrm>
          <a:off x="8510360" y="1408727"/>
          <a:ext cx="3182937" cy="1141412"/>
        </p:xfrm>
        <a:graphic>
          <a:graphicData uri="http://schemas.openxmlformats.org/presentationml/2006/ole">
            <mc:AlternateContent xmlns:mc="http://schemas.openxmlformats.org/markup-compatibility/2006">
              <mc:Choice xmlns:v="urn:schemas-microsoft-com:vml" Requires="v">
                <p:oleObj spid="_x0000_s201102" name="Equation" r:id="rId6" imgW="1650960" imgH="634680" progId="Equation.DSMT4">
                  <p:embed/>
                </p:oleObj>
              </mc:Choice>
              <mc:Fallback>
                <p:oleObj name="Equation" r:id="rId6" imgW="1650960" imgH="63468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7"/>
                      <a:stretch>
                        <a:fillRect/>
                      </a:stretch>
                    </p:blipFill>
                    <p:spPr>
                      <a:xfrm>
                        <a:off x="8510360" y="1408727"/>
                        <a:ext cx="3182937" cy="1141412"/>
                      </a:xfrm>
                      <a:prstGeom prst="rect">
                        <a:avLst/>
                      </a:prstGeom>
                    </p:spPr>
                  </p:pic>
                </p:oleObj>
              </mc:Fallback>
            </mc:AlternateContent>
          </a:graphicData>
        </a:graphic>
      </p:graphicFrame>
      <p:grpSp>
        <p:nvGrpSpPr>
          <p:cNvPr id="40" name="组合 39">
            <a:extLst>
              <a:ext uri="{FF2B5EF4-FFF2-40B4-BE49-F238E27FC236}">
                <a16:creationId xmlns:a16="http://schemas.microsoft.com/office/drawing/2014/main" id="{588C41B6-6D67-46A6-B021-2A8F718D7223}"/>
              </a:ext>
            </a:extLst>
          </p:cNvPr>
          <p:cNvGrpSpPr/>
          <p:nvPr/>
        </p:nvGrpSpPr>
        <p:grpSpPr>
          <a:xfrm>
            <a:off x="2981615" y="1970140"/>
            <a:ext cx="6228769" cy="1547319"/>
            <a:chOff x="2760477" y="1180006"/>
            <a:chExt cx="6228769" cy="1547319"/>
          </a:xfrm>
        </p:grpSpPr>
        <p:sp>
          <p:nvSpPr>
            <p:cNvPr id="41" name="椭圆 40">
              <a:extLst>
                <a:ext uri="{FF2B5EF4-FFF2-40B4-BE49-F238E27FC236}">
                  <a16:creationId xmlns:a16="http://schemas.microsoft.com/office/drawing/2014/main" id="{14BBEE37-762A-4A28-9F7F-A4EE4662B385}"/>
                </a:ext>
              </a:extLst>
            </p:cNvPr>
            <p:cNvSpPr/>
            <p:nvPr/>
          </p:nvSpPr>
          <p:spPr>
            <a:xfrm>
              <a:off x="3788663" y="134779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F0619F3-FD9E-46FB-9C1D-5F74DD9979D0}"/>
                </a:ext>
              </a:extLst>
            </p:cNvPr>
            <p:cNvSpPr/>
            <p:nvPr/>
          </p:nvSpPr>
          <p:spPr>
            <a:xfrm>
              <a:off x="3788663" y="2122393"/>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8C2C3CFE-F0B0-4332-8396-C575DF3DD675}"/>
                </a:ext>
              </a:extLst>
            </p:cNvPr>
            <p:cNvSpPr/>
            <p:nvPr/>
          </p:nvSpPr>
          <p:spPr>
            <a:xfrm>
              <a:off x="5526159" y="1363807"/>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00FC35B-9403-4A04-BA42-12D337D5D2C1}"/>
                </a:ext>
              </a:extLst>
            </p:cNvPr>
            <p:cNvSpPr/>
            <p:nvPr/>
          </p:nvSpPr>
          <p:spPr>
            <a:xfrm>
              <a:off x="5526159" y="2138402"/>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91D57715-93F9-431E-82D3-09ED98C4E1D8}"/>
                </a:ext>
              </a:extLst>
            </p:cNvPr>
            <p:cNvSpPr/>
            <p:nvPr/>
          </p:nvSpPr>
          <p:spPr>
            <a:xfrm>
              <a:off x="7387384" y="1731458"/>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6C1FB6E3-604A-41E2-A013-A6ADBF048772}"/>
                </a:ext>
              </a:extLst>
            </p:cNvPr>
            <p:cNvCxnSpPr>
              <a:cxnSpLocks/>
              <a:endCxn id="41" idx="2"/>
            </p:cNvCxnSpPr>
            <p:nvPr/>
          </p:nvCxnSpPr>
          <p:spPr>
            <a:xfrm>
              <a:off x="3210905" y="1590414"/>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E9D5994E-7E1B-489F-AAC8-6FEA1C015A2F}"/>
                </a:ext>
              </a:extLst>
            </p:cNvPr>
            <p:cNvCxnSpPr>
              <a:cxnSpLocks/>
              <a:endCxn id="42" idx="2"/>
            </p:cNvCxnSpPr>
            <p:nvPr/>
          </p:nvCxnSpPr>
          <p:spPr>
            <a:xfrm>
              <a:off x="3210905" y="2365010"/>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C5867C6-9512-4AA0-AF14-884ECAEC6900}"/>
                </a:ext>
              </a:extLst>
            </p:cNvPr>
            <p:cNvCxnSpPr>
              <a:cxnSpLocks/>
              <a:stCxn id="41" idx="6"/>
              <a:endCxn id="43" idx="2"/>
            </p:cNvCxnSpPr>
            <p:nvPr/>
          </p:nvCxnSpPr>
          <p:spPr>
            <a:xfrm>
              <a:off x="4271551" y="1590415"/>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83C53E5-2DF1-4B80-81EE-2A94A9C0FB17}"/>
                </a:ext>
              </a:extLst>
            </p:cNvPr>
            <p:cNvCxnSpPr>
              <a:cxnSpLocks/>
              <a:stCxn id="41" idx="6"/>
              <a:endCxn id="44" idx="2"/>
            </p:cNvCxnSpPr>
            <p:nvPr/>
          </p:nvCxnSpPr>
          <p:spPr>
            <a:xfrm>
              <a:off x="4271551" y="1590415"/>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5FB7FE2-4688-48CB-B9B8-9C86E7857C67}"/>
                </a:ext>
              </a:extLst>
            </p:cNvPr>
            <p:cNvCxnSpPr>
              <a:cxnSpLocks/>
              <a:stCxn id="42" idx="6"/>
              <a:endCxn id="43" idx="2"/>
            </p:cNvCxnSpPr>
            <p:nvPr/>
          </p:nvCxnSpPr>
          <p:spPr>
            <a:xfrm flipV="1">
              <a:off x="4271551" y="1606425"/>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8DB37D28-082C-4254-B94E-910AEE9BF345}"/>
                </a:ext>
              </a:extLst>
            </p:cNvPr>
            <p:cNvCxnSpPr>
              <a:cxnSpLocks/>
              <a:stCxn id="42" idx="6"/>
              <a:endCxn id="44" idx="2"/>
            </p:cNvCxnSpPr>
            <p:nvPr/>
          </p:nvCxnSpPr>
          <p:spPr>
            <a:xfrm>
              <a:off x="4271551" y="2365011"/>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E327E44-8892-4C89-84B5-8AD4510685E0}"/>
                </a:ext>
              </a:extLst>
            </p:cNvPr>
            <p:cNvCxnSpPr>
              <a:cxnSpLocks/>
              <a:stCxn id="43" idx="6"/>
              <a:endCxn id="45" idx="2"/>
            </p:cNvCxnSpPr>
            <p:nvPr/>
          </p:nvCxnSpPr>
          <p:spPr>
            <a:xfrm>
              <a:off x="6009047" y="1606425"/>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6A80DA1-38DD-41B2-A3B0-AD58E2A31A80}"/>
                </a:ext>
              </a:extLst>
            </p:cNvPr>
            <p:cNvCxnSpPr>
              <a:cxnSpLocks/>
              <a:stCxn id="44" idx="6"/>
              <a:endCxn id="45" idx="2"/>
            </p:cNvCxnSpPr>
            <p:nvPr/>
          </p:nvCxnSpPr>
          <p:spPr>
            <a:xfrm flipV="1">
              <a:off x="6009047" y="1974076"/>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E2C09B8-F44F-40A6-8974-59AD264F24D5}"/>
                </a:ext>
              </a:extLst>
            </p:cNvPr>
            <p:cNvCxnSpPr>
              <a:cxnSpLocks/>
              <a:stCxn id="45" idx="6"/>
            </p:cNvCxnSpPr>
            <p:nvPr/>
          </p:nvCxnSpPr>
          <p:spPr>
            <a:xfrm>
              <a:off x="7870272" y="1974076"/>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B95BAEA-7E30-45D7-93C5-5529D942CD77}"/>
                    </a:ext>
                  </a:extLst>
                </p:cNvPr>
                <p:cNvSpPr txBox="1"/>
                <p:nvPr/>
              </p:nvSpPr>
              <p:spPr>
                <a:xfrm>
                  <a:off x="2760478" y="1389011"/>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AB95BAEA-7E30-45D7-93C5-5529D942CD77}"/>
                    </a:ext>
                  </a:extLst>
                </p:cNvPr>
                <p:cNvSpPr txBox="1">
                  <a:spLocks noRot="1" noChangeAspect="1" noMove="1" noResize="1" noEditPoints="1" noAdjustHandles="1" noChangeArrowheads="1" noChangeShapeType="1" noTextEdit="1"/>
                </p:cNvSpPr>
                <p:nvPr/>
              </p:nvSpPr>
              <p:spPr>
                <a:xfrm>
                  <a:off x="2760478" y="1389011"/>
                  <a:ext cx="323097" cy="320955"/>
                </a:xfrm>
                <a:prstGeom prst="rect">
                  <a:avLst/>
                </a:prstGeom>
                <a:blipFill>
                  <a:blip r:embed="rId8"/>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8A887544-4782-4108-8570-6B7C26273A96}"/>
                    </a:ext>
                  </a:extLst>
                </p:cNvPr>
                <p:cNvSpPr txBox="1"/>
                <p:nvPr/>
              </p:nvSpPr>
              <p:spPr>
                <a:xfrm>
                  <a:off x="2760477" y="2216693"/>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8A887544-4782-4108-8570-6B7C26273A96}"/>
                    </a:ext>
                  </a:extLst>
                </p:cNvPr>
                <p:cNvSpPr txBox="1">
                  <a:spLocks noRot="1" noChangeAspect="1" noMove="1" noResize="1" noEditPoints="1" noAdjustHandles="1" noChangeArrowheads="1" noChangeShapeType="1" noTextEdit="1"/>
                </p:cNvSpPr>
                <p:nvPr/>
              </p:nvSpPr>
              <p:spPr>
                <a:xfrm>
                  <a:off x="2760477" y="2216693"/>
                  <a:ext cx="329343" cy="320955"/>
                </a:xfrm>
                <a:prstGeom prst="rect">
                  <a:avLst/>
                </a:prstGeom>
                <a:blipFill>
                  <a:blip r:embed="rId9"/>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nvGraphicFramePr>
              <p:xfrm>
                <a:off x="4698968" y="1180006"/>
                <a:ext cx="344303" cy="410655"/>
              </p:xfrm>
              <a:graphic>
                <a:graphicData uri="http://schemas.openxmlformats.org/presentationml/2006/ole">
                  <mc:AlternateContent>
                    <mc:Choice xmlns:v="urn:schemas-microsoft-com:vml" Requires="v">
                      <p:oleObj spid="_x0000_s201103" name="Equation" r:id="rId10" imgW="177480" imgH="228600" progId="Equation.DSMT4">
                        <p:embed/>
                      </p:oleObj>
                    </mc:Choice>
                    <mc:Fallback>
                      <p:oleObj name="Equation" r:id="rId10" imgW="177480" imgH="2286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11"/>
                            <a:stretch>
                              <a:fillRect/>
                            </a:stretch>
                          </p:blipFill>
                          <p:spPr>
                            <a:xfrm>
                              <a:off x="4698968" y="1180006"/>
                              <a:ext cx="344303" cy="410655"/>
                            </a:xfrm>
                            <a:prstGeom prst="rect">
                              <a:avLst/>
                            </a:prstGeom>
                          </p:spPr>
                        </p:pic>
                      </p:oleObj>
                    </mc:Fallback>
                  </mc:AlternateContent>
                </a:graphicData>
              </a:graphic>
            </p:graphicFrame>
          </mc:Choice>
          <mc:Fallback xmlns="">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nvGraphicFramePr>
              <p:xfrm>
                <a:off x="4698968" y="1180006"/>
                <a:ext cx="344303" cy="410655"/>
              </p:xfrm>
              <a:graphic>
                <a:graphicData uri="http://schemas.openxmlformats.org/presentationml/2006/ole">
                  <mc:AlternateContent>
                    <mc:Choice xmlns:v="urn:schemas-microsoft-com:vml" Requires="v">
                      <p:oleObj spid="_x0000_s121503" name="Equation" r:id="rId12" imgW="177480" imgH="228600" progId="Equation.DSMT4">
                        <p:embed/>
                      </p:oleObj>
                    </mc:Choice>
                    <mc:Fallback>
                      <p:oleObj name="Equation" r:id="rId12" imgW="177480" imgH="2286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13"/>
                            <a:stretch>
                              <a:fillRect/>
                            </a:stretch>
                          </p:blipFill>
                          <p:spPr>
                            <a:xfrm>
                              <a:off x="4698968" y="1180006"/>
                              <a:ext cx="344303" cy="41065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nvGraphicFramePr>
              <p:xfrm>
                <a:off x="5130800" y="1627188"/>
                <a:ext cx="369888" cy="411162"/>
              </p:xfrm>
              <a:graphic>
                <a:graphicData uri="http://schemas.openxmlformats.org/presentationml/2006/ole">
                  <mc:AlternateContent>
                    <mc:Choice xmlns:v="urn:schemas-microsoft-com:vml" Requires="v">
                      <p:oleObj spid="_x0000_s201104" name="Equation" r:id="rId14" imgW="190440" imgH="228600" progId="Equation.DSMT4">
                        <p:embed/>
                      </p:oleObj>
                    </mc:Choice>
                    <mc:Fallback>
                      <p:oleObj name="Equation" r:id="rId14" imgW="190440" imgH="2286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5"/>
                            <a:stretch>
                              <a:fillRect/>
                            </a:stretch>
                          </p:blipFill>
                          <p:spPr>
                            <a:xfrm>
                              <a:off x="5130800" y="1627188"/>
                              <a:ext cx="369888" cy="411162"/>
                            </a:xfrm>
                            <a:prstGeom prst="rect">
                              <a:avLst/>
                            </a:prstGeom>
                          </p:spPr>
                        </p:pic>
                      </p:oleObj>
                    </mc:Fallback>
                  </mc:AlternateContent>
                </a:graphicData>
              </a:graphic>
            </p:graphicFrame>
          </mc:Choice>
          <mc:Fallback xmlns="">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nvGraphicFramePr>
              <p:xfrm>
                <a:off x="5130800" y="1627188"/>
                <a:ext cx="369888" cy="411162"/>
              </p:xfrm>
              <a:graphic>
                <a:graphicData uri="http://schemas.openxmlformats.org/presentationml/2006/ole">
                  <mc:AlternateContent>
                    <mc:Choice xmlns:v="urn:schemas-microsoft-com:vml" Requires="v">
                      <p:oleObj spid="_x0000_s121504" name="Equation" r:id="rId16" imgW="190440" imgH="228600" progId="Equation.DSMT4">
                        <p:embed/>
                      </p:oleObj>
                    </mc:Choice>
                    <mc:Fallback>
                      <p:oleObj name="Equation" r:id="rId16" imgW="190440" imgH="2286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7"/>
                            <a:stretch>
                              <a:fillRect/>
                            </a:stretch>
                          </p:blipFill>
                          <p:spPr>
                            <a:xfrm>
                              <a:off x="5130800" y="1627188"/>
                              <a:ext cx="369888"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extLst>
                    <p:ext uri="{D42A27DB-BD31-4B8C-83A1-F6EECF244321}">
                      <p14:modId xmlns:p14="http://schemas.microsoft.com/office/powerpoint/2010/main" val="3425116472"/>
                    </p:ext>
                  </p:extLst>
                </p:nvPr>
              </p:nvGraphicFramePr>
              <p:xfrm>
                <a:off x="5113338" y="1897063"/>
                <a:ext cx="368300" cy="411162"/>
              </p:xfrm>
              <a:graphic>
                <a:graphicData uri="http://schemas.openxmlformats.org/presentationml/2006/ole">
                  <mc:AlternateContent>
                    <mc:Choice xmlns:v="urn:schemas-microsoft-com:vml" Requires="v">
                      <p:oleObj spid="_x0000_s201105" name="Equation" r:id="rId18" imgW="190440" imgH="228600" progId="Equation.DSMT4">
                        <p:embed/>
                      </p:oleObj>
                    </mc:Choice>
                    <mc:Fallback>
                      <p:oleObj name="Equation" r:id="rId18" imgW="190440" imgH="2286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19"/>
                            <a:stretch>
                              <a:fillRect/>
                            </a:stretch>
                          </p:blipFill>
                          <p:spPr>
                            <a:xfrm>
                              <a:off x="5113338" y="1897063"/>
                              <a:ext cx="368300" cy="411162"/>
                            </a:xfrm>
                            <a:prstGeom prst="rect">
                              <a:avLst/>
                            </a:prstGeom>
                          </p:spPr>
                        </p:pic>
                      </p:oleObj>
                    </mc:Fallback>
                  </mc:AlternateContent>
                </a:graphicData>
              </a:graphic>
            </p:graphicFrame>
          </mc:Choice>
          <mc:Fallback xmlns="">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nvGraphicFramePr>
              <p:xfrm>
                <a:off x="5113338" y="1897063"/>
                <a:ext cx="368300" cy="411162"/>
              </p:xfrm>
              <a:graphic>
                <a:graphicData uri="http://schemas.openxmlformats.org/presentationml/2006/ole">
                  <mc:AlternateContent>
                    <mc:Choice xmlns:v="urn:schemas-microsoft-com:vml" Requires="v">
                      <p:oleObj spid="_x0000_s121505" name="Equation" r:id="rId20" imgW="190440" imgH="228600" progId="Equation.DSMT4">
                        <p:embed/>
                      </p:oleObj>
                    </mc:Choice>
                    <mc:Fallback>
                      <p:oleObj name="Equation" r:id="rId20" imgW="190440" imgH="2286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21"/>
                            <a:stretch>
                              <a:fillRect/>
                            </a:stretch>
                          </p:blipFill>
                          <p:spPr>
                            <a:xfrm>
                              <a:off x="5113338" y="18970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extLst>
                    <p:ext uri="{D42A27DB-BD31-4B8C-83A1-F6EECF244321}">
                      <p14:modId xmlns:p14="http://schemas.microsoft.com/office/powerpoint/2010/main" val="1264262493"/>
                    </p:ext>
                  </p:extLst>
                </p:nvPr>
              </p:nvGraphicFramePr>
              <p:xfrm>
                <a:off x="4711700" y="2316163"/>
                <a:ext cx="368300" cy="411162"/>
              </p:xfrm>
              <a:graphic>
                <a:graphicData uri="http://schemas.openxmlformats.org/presentationml/2006/ole">
                  <mc:AlternateContent>
                    <mc:Choice xmlns:v="urn:schemas-microsoft-com:vml" Requires="v">
                      <p:oleObj spid="_x0000_s201106" name="Equation" r:id="rId22" imgW="190440" imgH="228600" progId="Equation.DSMT4">
                        <p:embed/>
                      </p:oleObj>
                    </mc:Choice>
                    <mc:Fallback>
                      <p:oleObj name="Equation" r:id="rId22" imgW="190440" imgH="2286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3"/>
                            <a:stretch>
                              <a:fillRect/>
                            </a:stretch>
                          </p:blipFill>
                          <p:spPr>
                            <a:xfrm>
                              <a:off x="4711700" y="2316163"/>
                              <a:ext cx="368300" cy="411162"/>
                            </a:xfrm>
                            <a:prstGeom prst="rect">
                              <a:avLst/>
                            </a:prstGeom>
                          </p:spPr>
                        </p:pic>
                      </p:oleObj>
                    </mc:Fallback>
                  </mc:AlternateContent>
                </a:graphicData>
              </a:graphic>
            </p:graphicFrame>
          </mc:Choice>
          <mc:Fallback xmlns="">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nvGraphicFramePr>
              <p:xfrm>
                <a:off x="4711700" y="2316163"/>
                <a:ext cx="368300" cy="411162"/>
              </p:xfrm>
              <a:graphic>
                <a:graphicData uri="http://schemas.openxmlformats.org/presentationml/2006/ole">
                  <mc:AlternateContent>
                    <mc:Choice xmlns:v="urn:schemas-microsoft-com:vml" Requires="v">
                      <p:oleObj spid="_x0000_s121506" name="Equation" r:id="rId24" imgW="190440" imgH="228600" progId="Equation.DSMT4">
                        <p:embed/>
                      </p:oleObj>
                    </mc:Choice>
                    <mc:Fallback>
                      <p:oleObj name="Equation" r:id="rId24" imgW="190440" imgH="2286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5"/>
                            <a:stretch>
                              <a:fillRect/>
                            </a:stretch>
                          </p:blipFill>
                          <p:spPr>
                            <a:xfrm>
                              <a:off x="4711700" y="23161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extLst>
                    <p:ext uri="{D42A27DB-BD31-4B8C-83A1-F6EECF244321}">
                      <p14:modId xmlns:p14="http://schemas.microsoft.com/office/powerpoint/2010/main" val="1473989738"/>
                    </p:ext>
                  </p:extLst>
                </p:nvPr>
              </p:nvGraphicFramePr>
              <p:xfrm>
                <a:off x="6546540" y="1379089"/>
                <a:ext cx="368300" cy="411162"/>
              </p:xfrm>
              <a:graphic>
                <a:graphicData uri="http://schemas.openxmlformats.org/presentationml/2006/ole">
                  <mc:AlternateContent>
                    <mc:Choice xmlns:v="urn:schemas-microsoft-com:vml" Requires="v">
                      <p:oleObj spid="_x0000_s201107" name="Equation" r:id="rId26" imgW="190440" imgH="228600" progId="Equation.DSMT4">
                        <p:embed/>
                      </p:oleObj>
                    </mc:Choice>
                    <mc:Fallback>
                      <p:oleObj name="Equation" r:id="rId26" imgW="190440" imgH="2286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27"/>
                            <a:stretch>
                              <a:fillRect/>
                            </a:stretch>
                          </p:blipFill>
                          <p:spPr>
                            <a:xfrm>
                              <a:off x="6546540" y="1379089"/>
                              <a:ext cx="368300" cy="411162"/>
                            </a:xfrm>
                            <a:prstGeom prst="rect">
                              <a:avLst/>
                            </a:prstGeom>
                          </p:spPr>
                        </p:pic>
                      </p:oleObj>
                    </mc:Fallback>
                  </mc:AlternateContent>
                </a:graphicData>
              </a:graphic>
            </p:graphicFrame>
          </mc:Choice>
          <mc:Fallback xmlns="">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nvGraphicFramePr>
              <p:xfrm>
                <a:off x="6546540" y="1379089"/>
                <a:ext cx="368300" cy="411162"/>
              </p:xfrm>
              <a:graphic>
                <a:graphicData uri="http://schemas.openxmlformats.org/presentationml/2006/ole">
                  <mc:AlternateContent>
                    <mc:Choice xmlns:v="urn:schemas-microsoft-com:vml" Requires="v">
                      <p:oleObj spid="_x0000_s121507" name="Equation" r:id="rId28" imgW="190440" imgH="228600" progId="Equation.DSMT4">
                        <p:embed/>
                      </p:oleObj>
                    </mc:Choice>
                    <mc:Fallback>
                      <p:oleObj name="Equation" r:id="rId28" imgW="190440" imgH="2286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29"/>
                            <a:stretch>
                              <a:fillRect/>
                            </a:stretch>
                          </p:blipFill>
                          <p:spPr>
                            <a:xfrm>
                              <a:off x="6546540" y="1379089"/>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nvGraphicFramePr>
              <p:xfrm>
                <a:off x="6532700" y="2195982"/>
                <a:ext cx="368300" cy="411162"/>
              </p:xfrm>
              <a:graphic>
                <a:graphicData uri="http://schemas.openxmlformats.org/presentationml/2006/ole">
                  <mc:AlternateContent>
                    <mc:Choice xmlns:v="urn:schemas-microsoft-com:vml" Requires="v">
                      <p:oleObj spid="_x0000_s201108" name="Equation" r:id="rId30" imgW="190440" imgH="228600" progId="Equation.DSMT4">
                        <p:embed/>
                      </p:oleObj>
                    </mc:Choice>
                    <mc:Fallback>
                      <p:oleObj name="Equation" r:id="rId30" imgW="190440" imgH="2286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31"/>
                            <a:stretch>
                              <a:fillRect/>
                            </a:stretch>
                          </p:blipFill>
                          <p:spPr>
                            <a:xfrm>
                              <a:off x="6532700" y="2195982"/>
                              <a:ext cx="368300" cy="411162"/>
                            </a:xfrm>
                            <a:prstGeom prst="rect">
                              <a:avLst/>
                            </a:prstGeom>
                          </p:spPr>
                        </p:pic>
                      </p:oleObj>
                    </mc:Fallback>
                  </mc:AlternateContent>
                </a:graphicData>
              </a:graphic>
            </p:graphicFrame>
          </mc:Choice>
          <mc:Fallback xmlns="">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nvGraphicFramePr>
              <p:xfrm>
                <a:off x="6532700" y="2195982"/>
                <a:ext cx="368300" cy="411162"/>
              </p:xfrm>
              <a:graphic>
                <a:graphicData uri="http://schemas.openxmlformats.org/presentationml/2006/ole">
                  <mc:AlternateContent>
                    <mc:Choice xmlns:v="urn:schemas-microsoft-com:vml" Requires="v">
                      <p:oleObj spid="_x0000_s121508" name="Equation" r:id="rId32" imgW="190440" imgH="228600" progId="Equation.DSMT4">
                        <p:embed/>
                      </p:oleObj>
                    </mc:Choice>
                    <mc:Fallback>
                      <p:oleObj name="Equation" r:id="rId32" imgW="190440" imgH="2286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33"/>
                            <a:stretch>
                              <a:fillRect/>
                            </a:stretch>
                          </p:blipFill>
                          <p:spPr>
                            <a:xfrm>
                              <a:off x="6532700" y="2195982"/>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865AE9EE-8A8C-4983-A8DB-C13063FECC1C}"/>
                    </a:ext>
                  </a:extLst>
                </p:cNvPr>
                <p:cNvSpPr txBox="1"/>
                <p:nvPr/>
              </p:nvSpPr>
              <p:spPr>
                <a:xfrm>
                  <a:off x="8506358" y="1801401"/>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63" name="文本框 62">
                  <a:extLst>
                    <a:ext uri="{FF2B5EF4-FFF2-40B4-BE49-F238E27FC236}">
                      <a16:creationId xmlns:a16="http://schemas.microsoft.com/office/drawing/2014/main" id="{865AE9EE-8A8C-4983-A8DB-C13063FECC1C}"/>
                    </a:ext>
                  </a:extLst>
                </p:cNvPr>
                <p:cNvSpPr txBox="1">
                  <a:spLocks noRot="1" noChangeAspect="1" noMove="1" noResize="1" noEditPoints="1" noAdjustHandles="1" noChangeArrowheads="1" noChangeShapeType="1" noTextEdit="1"/>
                </p:cNvSpPr>
                <p:nvPr/>
              </p:nvSpPr>
              <p:spPr>
                <a:xfrm>
                  <a:off x="8506358" y="1801401"/>
                  <a:ext cx="482888" cy="276999"/>
                </a:xfrm>
                <a:prstGeom prst="rect">
                  <a:avLst/>
                </a:prstGeom>
                <a:blipFill>
                  <a:blip r:embed="rId34"/>
                  <a:stretch>
                    <a:fillRect b="-23913"/>
                  </a:stretch>
                </a:blipFill>
              </p:spPr>
              <p:txBody>
                <a:bodyPr/>
                <a:lstStyle/>
                <a:p>
                  <a:r>
                    <a:rPr lang="zh-CN" altLang="en-US">
                      <a:noFill/>
                    </a:rPr>
                    <a:t> </a:t>
                  </a:r>
                </a:p>
              </p:txBody>
            </p:sp>
          </mc:Fallback>
        </mc:AlternateContent>
      </p:grpSp>
      <p:graphicFrame>
        <p:nvGraphicFramePr>
          <p:cNvPr id="32" name="对象 31">
            <a:extLst>
              <a:ext uri="{FF2B5EF4-FFF2-40B4-BE49-F238E27FC236}">
                <a16:creationId xmlns:a16="http://schemas.microsoft.com/office/drawing/2014/main" id="{77AF5EEE-E31E-4EE5-B538-7926D517B1BF}"/>
              </a:ext>
            </a:extLst>
          </p:cNvPr>
          <p:cNvGraphicFramePr>
            <a:graphicFrameLocks noChangeAspect="1"/>
          </p:cNvGraphicFramePr>
          <p:nvPr>
            <p:extLst>
              <p:ext uri="{D42A27DB-BD31-4B8C-83A1-F6EECF244321}">
                <p14:modId xmlns:p14="http://schemas.microsoft.com/office/powerpoint/2010/main" val="1621936445"/>
              </p:ext>
            </p:extLst>
          </p:nvPr>
        </p:nvGraphicFramePr>
        <p:xfrm>
          <a:off x="1037431" y="4685051"/>
          <a:ext cx="2889250" cy="750888"/>
        </p:xfrm>
        <a:graphic>
          <a:graphicData uri="http://schemas.openxmlformats.org/presentationml/2006/ole">
            <mc:AlternateContent xmlns:mc="http://schemas.openxmlformats.org/markup-compatibility/2006">
              <mc:Choice xmlns:v="urn:schemas-microsoft-com:vml" Requires="v">
                <p:oleObj spid="_x0000_s201109" name="Equation" r:id="rId35" imgW="1498320" imgH="419040" progId="Equation.DSMT4">
                  <p:embed/>
                </p:oleObj>
              </mc:Choice>
              <mc:Fallback>
                <p:oleObj name="Equation" r:id="rId35" imgW="1498320" imgH="419040" progId="Equation.DSMT4">
                  <p:embed/>
                  <p:pic>
                    <p:nvPicPr>
                      <p:cNvPr id="32" name="对象 31">
                        <a:extLst>
                          <a:ext uri="{FF2B5EF4-FFF2-40B4-BE49-F238E27FC236}">
                            <a16:creationId xmlns:a16="http://schemas.microsoft.com/office/drawing/2014/main" id="{77AF5EEE-E31E-4EE5-B538-7926D517B1BF}"/>
                          </a:ext>
                        </a:extLst>
                      </p:cNvPr>
                      <p:cNvPicPr/>
                      <p:nvPr/>
                    </p:nvPicPr>
                    <p:blipFill>
                      <a:blip r:embed="rId36"/>
                      <a:stretch>
                        <a:fillRect/>
                      </a:stretch>
                    </p:blipFill>
                    <p:spPr>
                      <a:xfrm>
                        <a:off x="1037431" y="4685051"/>
                        <a:ext cx="2889250" cy="750888"/>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1713B342-747F-418D-AD97-2ECF3E55FEEE}"/>
              </a:ext>
            </a:extLst>
          </p:cNvPr>
          <p:cNvGraphicFramePr>
            <a:graphicFrameLocks noChangeAspect="1"/>
          </p:cNvGraphicFramePr>
          <p:nvPr>
            <p:extLst>
              <p:ext uri="{D42A27DB-BD31-4B8C-83A1-F6EECF244321}">
                <p14:modId xmlns:p14="http://schemas.microsoft.com/office/powerpoint/2010/main" val="1607461531"/>
              </p:ext>
            </p:extLst>
          </p:nvPr>
        </p:nvGraphicFramePr>
        <p:xfrm>
          <a:off x="1481605" y="5375725"/>
          <a:ext cx="1933575" cy="728663"/>
        </p:xfrm>
        <a:graphic>
          <a:graphicData uri="http://schemas.openxmlformats.org/presentationml/2006/ole">
            <mc:AlternateContent xmlns:mc="http://schemas.openxmlformats.org/markup-compatibility/2006">
              <mc:Choice xmlns:v="urn:schemas-microsoft-com:vml" Requires="v">
                <p:oleObj spid="_x0000_s201110" name="Equation" r:id="rId37" imgW="1002960" imgH="406080" progId="Equation.DSMT4">
                  <p:embed/>
                </p:oleObj>
              </mc:Choice>
              <mc:Fallback>
                <p:oleObj name="Equation" r:id="rId37" imgW="1002960" imgH="406080" progId="Equation.DSMT4">
                  <p:embed/>
                  <p:pic>
                    <p:nvPicPr>
                      <p:cNvPr id="34" name="对象 33">
                        <a:extLst>
                          <a:ext uri="{FF2B5EF4-FFF2-40B4-BE49-F238E27FC236}">
                            <a16:creationId xmlns:a16="http://schemas.microsoft.com/office/drawing/2014/main" id="{1713B342-747F-418D-AD97-2ECF3E55FEEE}"/>
                          </a:ext>
                        </a:extLst>
                      </p:cNvPr>
                      <p:cNvPicPr/>
                      <p:nvPr/>
                    </p:nvPicPr>
                    <p:blipFill>
                      <a:blip r:embed="rId38"/>
                      <a:stretch>
                        <a:fillRect/>
                      </a:stretch>
                    </p:blipFill>
                    <p:spPr>
                      <a:xfrm>
                        <a:off x="1481605" y="5375725"/>
                        <a:ext cx="1933575" cy="728663"/>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1C9E6D9A-1375-4FB7-B14F-52E54997118E}"/>
              </a:ext>
            </a:extLst>
          </p:cNvPr>
          <p:cNvGraphicFramePr>
            <a:graphicFrameLocks noChangeAspect="1"/>
          </p:cNvGraphicFramePr>
          <p:nvPr>
            <p:extLst>
              <p:ext uri="{D42A27DB-BD31-4B8C-83A1-F6EECF244321}">
                <p14:modId xmlns:p14="http://schemas.microsoft.com/office/powerpoint/2010/main" val="3146118785"/>
              </p:ext>
            </p:extLst>
          </p:nvPr>
        </p:nvGraphicFramePr>
        <p:xfrm>
          <a:off x="4517833" y="4729124"/>
          <a:ext cx="1639887" cy="773113"/>
        </p:xfrm>
        <a:graphic>
          <a:graphicData uri="http://schemas.openxmlformats.org/presentationml/2006/ole">
            <mc:AlternateContent xmlns:mc="http://schemas.openxmlformats.org/markup-compatibility/2006">
              <mc:Choice xmlns:v="urn:schemas-microsoft-com:vml" Requires="v">
                <p:oleObj spid="_x0000_s201111" name="Equation" r:id="rId39" imgW="850680" imgH="431640" progId="Equation.DSMT4">
                  <p:embed/>
                </p:oleObj>
              </mc:Choice>
              <mc:Fallback>
                <p:oleObj name="Equation" r:id="rId39" imgW="850680" imgH="431640" progId="Equation.DSMT4">
                  <p:embed/>
                  <p:pic>
                    <p:nvPicPr>
                      <p:cNvPr id="36" name="对象 35">
                        <a:extLst>
                          <a:ext uri="{FF2B5EF4-FFF2-40B4-BE49-F238E27FC236}">
                            <a16:creationId xmlns:a16="http://schemas.microsoft.com/office/drawing/2014/main" id="{1C9E6D9A-1375-4FB7-B14F-52E54997118E}"/>
                          </a:ext>
                        </a:extLst>
                      </p:cNvPr>
                      <p:cNvPicPr/>
                      <p:nvPr/>
                    </p:nvPicPr>
                    <p:blipFill>
                      <a:blip r:embed="rId40"/>
                      <a:stretch>
                        <a:fillRect/>
                      </a:stretch>
                    </p:blipFill>
                    <p:spPr>
                      <a:xfrm>
                        <a:off x="4517833" y="4729124"/>
                        <a:ext cx="1639887" cy="773113"/>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03E47C83-4FC5-4862-9519-F985B3C95AAE}"/>
              </a:ext>
            </a:extLst>
          </p:cNvPr>
          <p:cNvGraphicFramePr>
            <a:graphicFrameLocks noChangeAspect="1"/>
          </p:cNvGraphicFramePr>
          <p:nvPr>
            <p:extLst>
              <p:ext uri="{D42A27DB-BD31-4B8C-83A1-F6EECF244321}">
                <p14:modId xmlns:p14="http://schemas.microsoft.com/office/powerpoint/2010/main" val="1825565710"/>
              </p:ext>
            </p:extLst>
          </p:nvPr>
        </p:nvGraphicFramePr>
        <p:xfrm>
          <a:off x="5130491" y="5618737"/>
          <a:ext cx="660400" cy="319088"/>
        </p:xfrm>
        <a:graphic>
          <a:graphicData uri="http://schemas.openxmlformats.org/presentationml/2006/ole">
            <mc:AlternateContent xmlns:mc="http://schemas.openxmlformats.org/markup-compatibility/2006">
              <mc:Choice xmlns:v="urn:schemas-microsoft-com:vml" Requires="v">
                <p:oleObj spid="_x0000_s201112" name="Equation" r:id="rId41" imgW="342720" imgH="177480" progId="Equation.DSMT4">
                  <p:embed/>
                </p:oleObj>
              </mc:Choice>
              <mc:Fallback>
                <p:oleObj name="Equation" r:id="rId41" imgW="342720" imgH="177480" progId="Equation.DSMT4">
                  <p:embed/>
                  <p:pic>
                    <p:nvPicPr>
                      <p:cNvPr id="37" name="对象 36">
                        <a:extLst>
                          <a:ext uri="{FF2B5EF4-FFF2-40B4-BE49-F238E27FC236}">
                            <a16:creationId xmlns:a16="http://schemas.microsoft.com/office/drawing/2014/main" id="{03E47C83-4FC5-4862-9519-F985B3C95AAE}"/>
                          </a:ext>
                        </a:extLst>
                      </p:cNvPr>
                      <p:cNvPicPr/>
                      <p:nvPr/>
                    </p:nvPicPr>
                    <p:blipFill>
                      <a:blip r:embed="rId42"/>
                      <a:stretch>
                        <a:fillRect/>
                      </a:stretch>
                    </p:blipFill>
                    <p:spPr>
                      <a:xfrm>
                        <a:off x="5130491" y="5618737"/>
                        <a:ext cx="660400" cy="319088"/>
                      </a:xfrm>
                      <a:prstGeom prst="rect">
                        <a:avLst/>
                      </a:prstGeom>
                    </p:spPr>
                  </p:pic>
                </p:oleObj>
              </mc:Fallback>
            </mc:AlternateContent>
          </a:graphicData>
        </a:graphic>
      </p:graphicFrame>
      <p:graphicFrame>
        <p:nvGraphicFramePr>
          <p:cNvPr id="66" name="对象 65">
            <a:extLst>
              <a:ext uri="{FF2B5EF4-FFF2-40B4-BE49-F238E27FC236}">
                <a16:creationId xmlns:a16="http://schemas.microsoft.com/office/drawing/2014/main" id="{52B53951-19DA-4886-844A-C1243941E7F8}"/>
              </a:ext>
            </a:extLst>
          </p:cNvPr>
          <p:cNvGraphicFramePr>
            <a:graphicFrameLocks noChangeAspect="1"/>
          </p:cNvGraphicFramePr>
          <p:nvPr>
            <p:extLst>
              <p:ext uri="{D42A27DB-BD31-4B8C-83A1-F6EECF244321}">
                <p14:modId xmlns:p14="http://schemas.microsoft.com/office/powerpoint/2010/main" val="2909035379"/>
              </p:ext>
            </p:extLst>
          </p:nvPr>
        </p:nvGraphicFramePr>
        <p:xfrm>
          <a:off x="7048756" y="4602718"/>
          <a:ext cx="1592262" cy="819150"/>
        </p:xfrm>
        <a:graphic>
          <a:graphicData uri="http://schemas.openxmlformats.org/presentationml/2006/ole">
            <mc:AlternateContent xmlns:mc="http://schemas.openxmlformats.org/markup-compatibility/2006">
              <mc:Choice xmlns:v="urn:schemas-microsoft-com:vml" Requires="v">
                <p:oleObj spid="_x0000_s201113" name="Equation" r:id="rId43" imgW="825480" imgH="457200" progId="Equation.DSMT4">
                  <p:embed/>
                </p:oleObj>
              </mc:Choice>
              <mc:Fallback>
                <p:oleObj name="Equation" r:id="rId43" imgW="825480" imgH="45720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44"/>
                      <a:stretch>
                        <a:fillRect/>
                      </a:stretch>
                    </p:blipFill>
                    <p:spPr>
                      <a:xfrm>
                        <a:off x="7048756" y="4602718"/>
                        <a:ext cx="1592262" cy="819150"/>
                      </a:xfrm>
                      <a:prstGeom prst="rect">
                        <a:avLst/>
                      </a:prstGeom>
                    </p:spPr>
                  </p:pic>
                </p:oleObj>
              </mc:Fallback>
            </mc:AlternateContent>
          </a:graphicData>
        </a:graphic>
      </p:graphicFrame>
      <p:graphicFrame>
        <p:nvGraphicFramePr>
          <p:cNvPr id="67" name="对象 66">
            <a:extLst>
              <a:ext uri="{FF2B5EF4-FFF2-40B4-BE49-F238E27FC236}">
                <a16:creationId xmlns:a16="http://schemas.microsoft.com/office/drawing/2014/main" id="{A33D8952-8CE5-40F9-ACCA-9D3EC2B9A15F}"/>
              </a:ext>
            </a:extLst>
          </p:cNvPr>
          <p:cNvGraphicFramePr>
            <a:graphicFrameLocks noChangeAspect="1"/>
          </p:cNvGraphicFramePr>
          <p:nvPr>
            <p:extLst>
              <p:ext uri="{D42A27DB-BD31-4B8C-83A1-F6EECF244321}">
                <p14:modId xmlns:p14="http://schemas.microsoft.com/office/powerpoint/2010/main" val="1831831818"/>
              </p:ext>
            </p:extLst>
          </p:nvPr>
        </p:nvGraphicFramePr>
        <p:xfrm>
          <a:off x="7671054" y="5596436"/>
          <a:ext cx="685800" cy="319087"/>
        </p:xfrm>
        <a:graphic>
          <a:graphicData uri="http://schemas.openxmlformats.org/presentationml/2006/ole">
            <mc:AlternateContent xmlns:mc="http://schemas.openxmlformats.org/markup-compatibility/2006">
              <mc:Choice xmlns:v="urn:schemas-microsoft-com:vml" Requires="v">
                <p:oleObj spid="_x0000_s201114" name="Equation" r:id="rId45" imgW="355320" imgH="177480" progId="Equation.DSMT4">
                  <p:embed/>
                </p:oleObj>
              </mc:Choice>
              <mc:Fallback>
                <p:oleObj name="Equation" r:id="rId45" imgW="355320" imgH="177480" progId="Equation.DSMT4">
                  <p:embed/>
                  <p:pic>
                    <p:nvPicPr>
                      <p:cNvPr id="66" name="对象 65">
                        <a:extLst>
                          <a:ext uri="{FF2B5EF4-FFF2-40B4-BE49-F238E27FC236}">
                            <a16:creationId xmlns:a16="http://schemas.microsoft.com/office/drawing/2014/main" id="{52B53951-19DA-4886-844A-C1243941E7F8}"/>
                          </a:ext>
                        </a:extLst>
                      </p:cNvPr>
                      <p:cNvPicPr/>
                      <p:nvPr/>
                    </p:nvPicPr>
                    <p:blipFill>
                      <a:blip r:embed="rId46"/>
                      <a:stretch>
                        <a:fillRect/>
                      </a:stretch>
                    </p:blipFill>
                    <p:spPr>
                      <a:xfrm>
                        <a:off x="7671054" y="5596436"/>
                        <a:ext cx="685800" cy="319087"/>
                      </a:xfrm>
                      <a:prstGeom prst="rect">
                        <a:avLst/>
                      </a:prstGeom>
                    </p:spPr>
                  </p:pic>
                </p:oleObj>
              </mc:Fallback>
            </mc:AlternateContent>
          </a:graphicData>
        </a:graphic>
      </p:graphicFrame>
      <p:graphicFrame>
        <p:nvGraphicFramePr>
          <p:cNvPr id="68" name="对象 67">
            <a:extLst>
              <a:ext uri="{FF2B5EF4-FFF2-40B4-BE49-F238E27FC236}">
                <a16:creationId xmlns:a16="http://schemas.microsoft.com/office/drawing/2014/main" id="{344ADACA-5593-47ED-A3D1-F966BDD16A5F}"/>
              </a:ext>
            </a:extLst>
          </p:cNvPr>
          <p:cNvGraphicFramePr>
            <a:graphicFrameLocks noChangeAspect="1"/>
          </p:cNvGraphicFramePr>
          <p:nvPr>
            <p:extLst>
              <p:ext uri="{D42A27DB-BD31-4B8C-83A1-F6EECF244321}">
                <p14:modId xmlns:p14="http://schemas.microsoft.com/office/powerpoint/2010/main" val="834812621"/>
              </p:ext>
            </p:extLst>
          </p:nvPr>
        </p:nvGraphicFramePr>
        <p:xfrm>
          <a:off x="8936038" y="3679825"/>
          <a:ext cx="2936875" cy="773113"/>
        </p:xfrm>
        <a:graphic>
          <a:graphicData uri="http://schemas.openxmlformats.org/presentationml/2006/ole">
            <mc:AlternateContent xmlns:mc="http://schemas.openxmlformats.org/markup-compatibility/2006">
              <mc:Choice xmlns:v="urn:schemas-microsoft-com:vml" Requires="v">
                <p:oleObj spid="_x0000_s201115" name="Equation" r:id="rId47" imgW="1523880" imgH="431640" progId="Equation.DSMT4">
                  <p:embed/>
                </p:oleObj>
              </mc:Choice>
              <mc:Fallback>
                <p:oleObj name="Equation" r:id="rId47" imgW="1523880" imgH="43164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48"/>
                      <a:stretch>
                        <a:fillRect/>
                      </a:stretch>
                    </p:blipFill>
                    <p:spPr>
                      <a:xfrm>
                        <a:off x="8936038" y="3679825"/>
                        <a:ext cx="2936875" cy="773113"/>
                      </a:xfrm>
                      <a:prstGeom prst="rect">
                        <a:avLst/>
                      </a:prstGeom>
                    </p:spPr>
                  </p:pic>
                </p:oleObj>
              </mc:Fallback>
            </mc:AlternateContent>
          </a:graphicData>
        </a:graphic>
      </p:graphicFrame>
      <p:graphicFrame>
        <p:nvGraphicFramePr>
          <p:cNvPr id="69" name="对象 68">
            <a:extLst>
              <a:ext uri="{FF2B5EF4-FFF2-40B4-BE49-F238E27FC236}">
                <a16:creationId xmlns:a16="http://schemas.microsoft.com/office/drawing/2014/main" id="{D50246F8-CC08-485F-BF6F-ACA48802EE96}"/>
              </a:ext>
            </a:extLst>
          </p:cNvPr>
          <p:cNvGraphicFramePr>
            <a:graphicFrameLocks noChangeAspect="1"/>
          </p:cNvGraphicFramePr>
          <p:nvPr>
            <p:extLst>
              <p:ext uri="{D42A27DB-BD31-4B8C-83A1-F6EECF244321}">
                <p14:modId xmlns:p14="http://schemas.microsoft.com/office/powerpoint/2010/main" val="3276439050"/>
              </p:ext>
            </p:extLst>
          </p:nvPr>
        </p:nvGraphicFramePr>
        <p:xfrm>
          <a:off x="5591340" y="1572047"/>
          <a:ext cx="2352675" cy="431800"/>
        </p:xfrm>
        <a:graphic>
          <a:graphicData uri="http://schemas.openxmlformats.org/presentationml/2006/ole">
            <mc:AlternateContent xmlns:mc="http://schemas.openxmlformats.org/markup-compatibility/2006">
              <mc:Choice xmlns:v="urn:schemas-microsoft-com:vml" Requires="v">
                <p:oleObj spid="_x0000_s201116" name="Equation" r:id="rId49" imgW="1218960" imgH="241200" progId="Equation.DSMT4">
                  <p:embed/>
                </p:oleObj>
              </mc:Choice>
              <mc:Fallback>
                <p:oleObj name="Equation" r:id="rId49" imgW="1218960" imgH="241200" progId="Equation.DSMT4">
                  <p:embed/>
                  <p:pic>
                    <p:nvPicPr>
                      <p:cNvPr id="66" name="对象 65">
                        <a:extLst>
                          <a:ext uri="{FF2B5EF4-FFF2-40B4-BE49-F238E27FC236}">
                            <a16:creationId xmlns:a16="http://schemas.microsoft.com/office/drawing/2014/main" id="{52B53951-19DA-4886-844A-C1243941E7F8}"/>
                          </a:ext>
                        </a:extLst>
                      </p:cNvPr>
                      <p:cNvPicPr/>
                      <p:nvPr/>
                    </p:nvPicPr>
                    <p:blipFill>
                      <a:blip r:embed="rId50"/>
                      <a:stretch>
                        <a:fillRect/>
                      </a:stretch>
                    </p:blipFill>
                    <p:spPr>
                      <a:xfrm>
                        <a:off x="5591340" y="1572047"/>
                        <a:ext cx="2352675" cy="431800"/>
                      </a:xfrm>
                      <a:prstGeom prst="rect">
                        <a:avLst/>
                      </a:prstGeom>
                    </p:spPr>
                  </p:pic>
                </p:oleObj>
              </mc:Fallback>
            </mc:AlternateContent>
          </a:graphicData>
        </a:graphic>
      </p:graphicFrame>
      <p:sp>
        <p:nvSpPr>
          <p:cNvPr id="70" name="文本框 69">
            <a:extLst>
              <a:ext uri="{FF2B5EF4-FFF2-40B4-BE49-F238E27FC236}">
                <a16:creationId xmlns:a16="http://schemas.microsoft.com/office/drawing/2014/main" id="{A0F933C3-41BA-4AAA-8D17-58669A2108B6}"/>
              </a:ext>
            </a:extLst>
          </p:cNvPr>
          <p:cNvSpPr txBox="1"/>
          <p:nvPr/>
        </p:nvSpPr>
        <p:spPr>
          <a:xfrm>
            <a:off x="5646157" y="869715"/>
            <a:ext cx="1005403"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求解梯度</a:t>
            </a:r>
          </a:p>
        </p:txBody>
      </p:sp>
      <p:sp>
        <p:nvSpPr>
          <p:cNvPr id="77" name="箭头: 右 76">
            <a:extLst>
              <a:ext uri="{FF2B5EF4-FFF2-40B4-BE49-F238E27FC236}">
                <a16:creationId xmlns:a16="http://schemas.microsoft.com/office/drawing/2014/main" id="{B0FE595F-36B9-467C-A3B1-A6C2F52C4C04}"/>
              </a:ext>
            </a:extLst>
          </p:cNvPr>
          <p:cNvSpPr/>
          <p:nvPr/>
        </p:nvSpPr>
        <p:spPr>
          <a:xfrm>
            <a:off x="7772510" y="3931333"/>
            <a:ext cx="482888" cy="264442"/>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8" name="对象 77">
            <a:extLst>
              <a:ext uri="{FF2B5EF4-FFF2-40B4-BE49-F238E27FC236}">
                <a16:creationId xmlns:a16="http://schemas.microsoft.com/office/drawing/2014/main" id="{E9392BC2-DD72-4857-80FB-F736FC9AD1A9}"/>
              </a:ext>
            </a:extLst>
          </p:cNvPr>
          <p:cNvGraphicFramePr>
            <a:graphicFrameLocks noChangeAspect="1"/>
          </p:cNvGraphicFramePr>
          <p:nvPr>
            <p:extLst>
              <p:ext uri="{D42A27DB-BD31-4B8C-83A1-F6EECF244321}">
                <p14:modId xmlns:p14="http://schemas.microsoft.com/office/powerpoint/2010/main" val="4001293258"/>
              </p:ext>
            </p:extLst>
          </p:nvPr>
        </p:nvGraphicFramePr>
        <p:xfrm>
          <a:off x="5773950" y="2198340"/>
          <a:ext cx="442913" cy="433388"/>
        </p:xfrm>
        <a:graphic>
          <a:graphicData uri="http://schemas.openxmlformats.org/presentationml/2006/ole">
            <mc:AlternateContent xmlns:mc="http://schemas.openxmlformats.org/markup-compatibility/2006">
              <mc:Choice xmlns:v="urn:schemas-microsoft-com:vml" Requires="v">
                <p:oleObj spid="_x0000_s201117" name="Equation" r:id="rId51" imgW="228600" imgH="241200" progId="Equation.DSMT4">
                  <p:embed/>
                </p:oleObj>
              </mc:Choice>
              <mc:Fallback>
                <p:oleObj name="Equation" r:id="rId51"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52"/>
                      <a:stretch>
                        <a:fillRect/>
                      </a:stretch>
                    </p:blipFill>
                    <p:spPr>
                      <a:xfrm>
                        <a:off x="5773950" y="2198340"/>
                        <a:ext cx="442913" cy="433388"/>
                      </a:xfrm>
                      <a:prstGeom prst="rect">
                        <a:avLst/>
                      </a:prstGeom>
                    </p:spPr>
                  </p:pic>
                </p:oleObj>
              </mc:Fallback>
            </mc:AlternateContent>
          </a:graphicData>
        </a:graphic>
      </p:graphicFrame>
      <p:graphicFrame>
        <p:nvGraphicFramePr>
          <p:cNvPr id="79" name="对象 78">
            <a:extLst>
              <a:ext uri="{FF2B5EF4-FFF2-40B4-BE49-F238E27FC236}">
                <a16:creationId xmlns:a16="http://schemas.microsoft.com/office/drawing/2014/main" id="{070591E5-A9C7-445C-827B-32262E70F82A}"/>
              </a:ext>
            </a:extLst>
          </p:cNvPr>
          <p:cNvGraphicFramePr>
            <a:graphicFrameLocks noChangeAspect="1"/>
          </p:cNvGraphicFramePr>
          <p:nvPr>
            <p:extLst>
              <p:ext uri="{D42A27DB-BD31-4B8C-83A1-F6EECF244321}">
                <p14:modId xmlns:p14="http://schemas.microsoft.com/office/powerpoint/2010/main" val="896786020"/>
              </p:ext>
            </p:extLst>
          </p:nvPr>
        </p:nvGraphicFramePr>
        <p:xfrm>
          <a:off x="5762799" y="2956334"/>
          <a:ext cx="442913" cy="433388"/>
        </p:xfrm>
        <a:graphic>
          <a:graphicData uri="http://schemas.openxmlformats.org/presentationml/2006/ole">
            <mc:AlternateContent xmlns:mc="http://schemas.openxmlformats.org/markup-compatibility/2006">
              <mc:Choice xmlns:v="urn:schemas-microsoft-com:vml" Requires="v">
                <p:oleObj spid="_x0000_s201118" name="Equation" r:id="rId53" imgW="228600" imgH="241200" progId="Equation.DSMT4">
                  <p:embed/>
                </p:oleObj>
              </mc:Choice>
              <mc:Fallback>
                <p:oleObj name="Equation" r:id="rId53"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54"/>
                      <a:stretch>
                        <a:fillRect/>
                      </a:stretch>
                    </p:blipFill>
                    <p:spPr>
                      <a:xfrm>
                        <a:off x="5762799" y="2956334"/>
                        <a:ext cx="442913" cy="433388"/>
                      </a:xfrm>
                      <a:prstGeom prst="rect">
                        <a:avLst/>
                      </a:prstGeom>
                    </p:spPr>
                  </p:pic>
                </p:oleObj>
              </mc:Fallback>
            </mc:AlternateContent>
          </a:graphicData>
        </a:graphic>
      </p:graphicFrame>
    </p:spTree>
    <p:extLst>
      <p:ext uri="{BB962C8B-B14F-4D97-AF65-F5344CB8AC3E}">
        <p14:creationId xmlns:p14="http://schemas.microsoft.com/office/powerpoint/2010/main" val="821731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F5B557B0-3AA1-4989-95DD-EE974E6554B4}"/>
              </a:ext>
            </a:extLst>
          </p:cNvPr>
          <p:cNvSpPr/>
          <p:nvPr/>
        </p:nvSpPr>
        <p:spPr>
          <a:xfrm>
            <a:off x="5466875" y="4908570"/>
            <a:ext cx="216376" cy="657905"/>
          </a:xfrm>
          <a:prstGeom prst="rect">
            <a:avLst/>
          </a:prstGeom>
          <a:solidFill>
            <a:srgbClr val="F1C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aphicFrame>
        <p:nvGraphicFramePr>
          <p:cNvPr id="38" name="对象 37">
            <a:extLst>
              <a:ext uri="{FF2B5EF4-FFF2-40B4-BE49-F238E27FC236}">
                <a16:creationId xmlns:a16="http://schemas.microsoft.com/office/drawing/2014/main" id="{8D733116-ACEB-4247-ADC1-05844499AC9B}"/>
              </a:ext>
            </a:extLst>
          </p:cNvPr>
          <p:cNvGraphicFramePr>
            <a:graphicFrameLocks noChangeAspect="1"/>
          </p:cNvGraphicFramePr>
          <p:nvPr>
            <p:extLst>
              <p:ext uri="{D42A27DB-BD31-4B8C-83A1-F6EECF244321}">
                <p14:modId xmlns:p14="http://schemas.microsoft.com/office/powerpoint/2010/main" val="3110923719"/>
              </p:ext>
            </p:extLst>
          </p:nvPr>
        </p:nvGraphicFramePr>
        <p:xfrm>
          <a:off x="7608522" y="1376872"/>
          <a:ext cx="3182937" cy="1141412"/>
        </p:xfrm>
        <a:graphic>
          <a:graphicData uri="http://schemas.openxmlformats.org/presentationml/2006/ole">
            <mc:AlternateContent xmlns:mc="http://schemas.openxmlformats.org/markup-compatibility/2006">
              <mc:Choice xmlns:v="urn:schemas-microsoft-com:vml" Requires="v">
                <p:oleObj spid="_x0000_s200062" name="Equation" r:id="rId4" imgW="1650960" imgH="634680" progId="Equation.DSMT4">
                  <p:embed/>
                </p:oleObj>
              </mc:Choice>
              <mc:Fallback>
                <p:oleObj name="Equation" r:id="rId4" imgW="1650960" imgH="63468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5"/>
                      <a:stretch>
                        <a:fillRect/>
                      </a:stretch>
                    </p:blipFill>
                    <p:spPr>
                      <a:xfrm>
                        <a:off x="7608522" y="1376872"/>
                        <a:ext cx="3182937" cy="1141412"/>
                      </a:xfrm>
                      <a:prstGeom prst="rect">
                        <a:avLst/>
                      </a:prstGeom>
                    </p:spPr>
                  </p:pic>
                </p:oleObj>
              </mc:Fallback>
            </mc:AlternateContent>
          </a:graphicData>
        </a:graphic>
      </p:graphicFrame>
      <p:grpSp>
        <p:nvGrpSpPr>
          <p:cNvPr id="40" name="组合 39">
            <a:extLst>
              <a:ext uri="{FF2B5EF4-FFF2-40B4-BE49-F238E27FC236}">
                <a16:creationId xmlns:a16="http://schemas.microsoft.com/office/drawing/2014/main" id="{588C41B6-6D67-46A6-B021-2A8F718D7223}"/>
              </a:ext>
            </a:extLst>
          </p:cNvPr>
          <p:cNvGrpSpPr/>
          <p:nvPr/>
        </p:nvGrpSpPr>
        <p:grpSpPr>
          <a:xfrm>
            <a:off x="2981615" y="1970140"/>
            <a:ext cx="6228769" cy="1547319"/>
            <a:chOff x="2760477" y="1180006"/>
            <a:chExt cx="6228769" cy="1547319"/>
          </a:xfrm>
        </p:grpSpPr>
        <p:sp>
          <p:nvSpPr>
            <p:cNvPr id="41" name="椭圆 40">
              <a:extLst>
                <a:ext uri="{FF2B5EF4-FFF2-40B4-BE49-F238E27FC236}">
                  <a16:creationId xmlns:a16="http://schemas.microsoft.com/office/drawing/2014/main" id="{14BBEE37-762A-4A28-9F7F-A4EE4662B385}"/>
                </a:ext>
              </a:extLst>
            </p:cNvPr>
            <p:cNvSpPr/>
            <p:nvPr/>
          </p:nvSpPr>
          <p:spPr>
            <a:xfrm>
              <a:off x="3788663" y="134779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F0619F3-FD9E-46FB-9C1D-5F74DD9979D0}"/>
                </a:ext>
              </a:extLst>
            </p:cNvPr>
            <p:cNvSpPr/>
            <p:nvPr/>
          </p:nvSpPr>
          <p:spPr>
            <a:xfrm>
              <a:off x="3788663" y="2122393"/>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8C2C3CFE-F0B0-4332-8396-C575DF3DD675}"/>
                </a:ext>
              </a:extLst>
            </p:cNvPr>
            <p:cNvSpPr/>
            <p:nvPr/>
          </p:nvSpPr>
          <p:spPr>
            <a:xfrm>
              <a:off x="5526159" y="1363807"/>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00FC35B-9403-4A04-BA42-12D337D5D2C1}"/>
                </a:ext>
              </a:extLst>
            </p:cNvPr>
            <p:cNvSpPr/>
            <p:nvPr/>
          </p:nvSpPr>
          <p:spPr>
            <a:xfrm>
              <a:off x="5526159" y="2138402"/>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91D57715-93F9-431E-82D3-09ED98C4E1D8}"/>
                </a:ext>
              </a:extLst>
            </p:cNvPr>
            <p:cNvSpPr/>
            <p:nvPr/>
          </p:nvSpPr>
          <p:spPr>
            <a:xfrm>
              <a:off x="7387384" y="1731458"/>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6C1FB6E3-604A-41E2-A013-A6ADBF048772}"/>
                </a:ext>
              </a:extLst>
            </p:cNvPr>
            <p:cNvCxnSpPr>
              <a:cxnSpLocks/>
              <a:endCxn id="41" idx="2"/>
            </p:cNvCxnSpPr>
            <p:nvPr/>
          </p:nvCxnSpPr>
          <p:spPr>
            <a:xfrm>
              <a:off x="3210905" y="1590414"/>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E9D5994E-7E1B-489F-AAC8-6FEA1C015A2F}"/>
                </a:ext>
              </a:extLst>
            </p:cNvPr>
            <p:cNvCxnSpPr>
              <a:cxnSpLocks/>
              <a:endCxn id="42" idx="2"/>
            </p:cNvCxnSpPr>
            <p:nvPr/>
          </p:nvCxnSpPr>
          <p:spPr>
            <a:xfrm>
              <a:off x="3210905" y="2365010"/>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C5867C6-9512-4AA0-AF14-884ECAEC6900}"/>
                </a:ext>
              </a:extLst>
            </p:cNvPr>
            <p:cNvCxnSpPr>
              <a:cxnSpLocks/>
              <a:stCxn id="41" idx="6"/>
              <a:endCxn id="43" idx="2"/>
            </p:cNvCxnSpPr>
            <p:nvPr/>
          </p:nvCxnSpPr>
          <p:spPr>
            <a:xfrm>
              <a:off x="4271551" y="1590415"/>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83C53E5-2DF1-4B80-81EE-2A94A9C0FB17}"/>
                </a:ext>
              </a:extLst>
            </p:cNvPr>
            <p:cNvCxnSpPr>
              <a:cxnSpLocks/>
              <a:stCxn id="41" idx="6"/>
              <a:endCxn id="44" idx="2"/>
            </p:cNvCxnSpPr>
            <p:nvPr/>
          </p:nvCxnSpPr>
          <p:spPr>
            <a:xfrm>
              <a:off x="4271551" y="1590415"/>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5FB7FE2-4688-48CB-B9B8-9C86E7857C67}"/>
                </a:ext>
              </a:extLst>
            </p:cNvPr>
            <p:cNvCxnSpPr>
              <a:cxnSpLocks/>
              <a:stCxn id="42" idx="6"/>
              <a:endCxn id="43" idx="2"/>
            </p:cNvCxnSpPr>
            <p:nvPr/>
          </p:nvCxnSpPr>
          <p:spPr>
            <a:xfrm flipV="1">
              <a:off x="4271551" y="1606425"/>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8DB37D28-082C-4254-B94E-910AEE9BF345}"/>
                </a:ext>
              </a:extLst>
            </p:cNvPr>
            <p:cNvCxnSpPr>
              <a:cxnSpLocks/>
              <a:stCxn id="42" idx="6"/>
              <a:endCxn id="44" idx="2"/>
            </p:cNvCxnSpPr>
            <p:nvPr/>
          </p:nvCxnSpPr>
          <p:spPr>
            <a:xfrm>
              <a:off x="4271551" y="2365011"/>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E327E44-8892-4C89-84B5-8AD4510685E0}"/>
                </a:ext>
              </a:extLst>
            </p:cNvPr>
            <p:cNvCxnSpPr>
              <a:cxnSpLocks/>
              <a:stCxn id="43" idx="6"/>
              <a:endCxn id="45" idx="2"/>
            </p:cNvCxnSpPr>
            <p:nvPr/>
          </p:nvCxnSpPr>
          <p:spPr>
            <a:xfrm>
              <a:off x="6009047" y="1606425"/>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6A80DA1-38DD-41B2-A3B0-AD58E2A31A80}"/>
                </a:ext>
              </a:extLst>
            </p:cNvPr>
            <p:cNvCxnSpPr>
              <a:cxnSpLocks/>
              <a:stCxn id="44" idx="6"/>
              <a:endCxn id="45" idx="2"/>
            </p:cNvCxnSpPr>
            <p:nvPr/>
          </p:nvCxnSpPr>
          <p:spPr>
            <a:xfrm flipV="1">
              <a:off x="6009047" y="1974076"/>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E2C09B8-F44F-40A6-8974-59AD264F24D5}"/>
                </a:ext>
              </a:extLst>
            </p:cNvPr>
            <p:cNvCxnSpPr>
              <a:cxnSpLocks/>
              <a:stCxn id="45" idx="6"/>
            </p:cNvCxnSpPr>
            <p:nvPr/>
          </p:nvCxnSpPr>
          <p:spPr>
            <a:xfrm>
              <a:off x="7870272" y="1974076"/>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B95BAEA-7E30-45D7-93C5-5529D942CD77}"/>
                    </a:ext>
                  </a:extLst>
                </p:cNvPr>
                <p:cNvSpPr txBox="1"/>
                <p:nvPr/>
              </p:nvSpPr>
              <p:spPr>
                <a:xfrm>
                  <a:off x="2760478" y="1389011"/>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AB95BAEA-7E30-45D7-93C5-5529D942CD77}"/>
                    </a:ext>
                  </a:extLst>
                </p:cNvPr>
                <p:cNvSpPr txBox="1">
                  <a:spLocks noRot="1" noChangeAspect="1" noMove="1" noResize="1" noEditPoints="1" noAdjustHandles="1" noChangeArrowheads="1" noChangeShapeType="1" noTextEdit="1"/>
                </p:cNvSpPr>
                <p:nvPr/>
              </p:nvSpPr>
              <p:spPr>
                <a:xfrm>
                  <a:off x="2760478" y="1389011"/>
                  <a:ext cx="323097" cy="320955"/>
                </a:xfrm>
                <a:prstGeom prst="rect">
                  <a:avLst/>
                </a:prstGeom>
                <a:blipFill>
                  <a:blip r:embed="rId6"/>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8A887544-4782-4108-8570-6B7C26273A96}"/>
                    </a:ext>
                  </a:extLst>
                </p:cNvPr>
                <p:cNvSpPr txBox="1"/>
                <p:nvPr/>
              </p:nvSpPr>
              <p:spPr>
                <a:xfrm>
                  <a:off x="2760477" y="2216693"/>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8A887544-4782-4108-8570-6B7C26273A96}"/>
                    </a:ext>
                  </a:extLst>
                </p:cNvPr>
                <p:cNvSpPr txBox="1">
                  <a:spLocks noRot="1" noChangeAspect="1" noMove="1" noResize="1" noEditPoints="1" noAdjustHandles="1" noChangeArrowheads="1" noChangeShapeType="1" noTextEdit="1"/>
                </p:cNvSpPr>
                <p:nvPr/>
              </p:nvSpPr>
              <p:spPr>
                <a:xfrm>
                  <a:off x="2760477" y="2216693"/>
                  <a:ext cx="329343" cy="320955"/>
                </a:xfrm>
                <a:prstGeom prst="rect">
                  <a:avLst/>
                </a:prstGeom>
                <a:blipFill>
                  <a:blip r:embed="rId7"/>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extLst>
                    <p:ext uri="{D42A27DB-BD31-4B8C-83A1-F6EECF244321}">
                      <p14:modId xmlns:p14="http://schemas.microsoft.com/office/powerpoint/2010/main" val="1151879804"/>
                    </p:ext>
                  </p:extLst>
                </p:nvPr>
              </p:nvGraphicFramePr>
              <p:xfrm>
                <a:off x="4698968" y="1180006"/>
                <a:ext cx="344303" cy="410655"/>
              </p:xfrm>
              <a:graphic>
                <a:graphicData uri="http://schemas.openxmlformats.org/presentationml/2006/ole">
                  <mc:AlternateContent>
                    <mc:Choice xmlns:v="urn:schemas-microsoft-com:vml" Requires="v">
                      <p:oleObj spid="_x0000_s200063" name="Equation" r:id="rId8" imgW="177480" imgH="228600" progId="Equation.DSMT4">
                        <p:embed/>
                      </p:oleObj>
                    </mc:Choice>
                    <mc:Fallback>
                      <p:oleObj name="Equation" r:id="rId8" imgW="177480" imgH="2286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9"/>
                            <a:stretch>
                              <a:fillRect/>
                            </a:stretch>
                          </p:blipFill>
                          <p:spPr>
                            <a:xfrm>
                              <a:off x="4698968" y="1180006"/>
                              <a:ext cx="344303" cy="410655"/>
                            </a:xfrm>
                            <a:prstGeom prst="rect">
                              <a:avLst/>
                            </a:prstGeom>
                          </p:spPr>
                        </p:pic>
                      </p:oleObj>
                    </mc:Fallback>
                  </mc:AlternateContent>
                </a:graphicData>
              </a:graphic>
            </p:graphicFrame>
          </mc:Choice>
          <mc:Fallback xmlns="">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nvGraphicFramePr>
              <p:xfrm>
                <a:off x="4698968" y="1180006"/>
                <a:ext cx="344303" cy="410655"/>
              </p:xfrm>
              <a:graphic>
                <a:graphicData uri="http://schemas.openxmlformats.org/presentationml/2006/ole">
                  <mc:AlternateContent>
                    <mc:Choice xmlns:v="urn:schemas-microsoft-com:vml" Requires="v">
                      <p:oleObj spid="_x0000_s125151" name="Equation" r:id="rId10" imgW="177480" imgH="228600" progId="Equation.DSMT4">
                        <p:embed/>
                      </p:oleObj>
                    </mc:Choice>
                    <mc:Fallback>
                      <p:oleObj name="Equation" r:id="rId10" imgW="177480" imgH="2286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11"/>
                            <a:stretch>
                              <a:fillRect/>
                            </a:stretch>
                          </p:blipFill>
                          <p:spPr>
                            <a:xfrm>
                              <a:off x="4698968" y="1180006"/>
                              <a:ext cx="344303" cy="41065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extLst>
                    <p:ext uri="{D42A27DB-BD31-4B8C-83A1-F6EECF244321}">
                      <p14:modId xmlns:p14="http://schemas.microsoft.com/office/powerpoint/2010/main" val="827503554"/>
                    </p:ext>
                  </p:extLst>
                </p:nvPr>
              </p:nvGraphicFramePr>
              <p:xfrm>
                <a:off x="5130800" y="1627188"/>
                <a:ext cx="369888" cy="411162"/>
              </p:xfrm>
              <a:graphic>
                <a:graphicData uri="http://schemas.openxmlformats.org/presentationml/2006/ole">
                  <mc:AlternateContent>
                    <mc:Choice xmlns:v="urn:schemas-microsoft-com:vml" Requires="v">
                      <p:oleObj spid="_x0000_s200064" name="Equation" r:id="rId12" imgW="190440" imgH="228600" progId="Equation.DSMT4">
                        <p:embed/>
                      </p:oleObj>
                    </mc:Choice>
                    <mc:Fallback>
                      <p:oleObj name="Equation" r:id="rId12" imgW="190440" imgH="2286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3"/>
                            <a:stretch>
                              <a:fillRect/>
                            </a:stretch>
                          </p:blipFill>
                          <p:spPr>
                            <a:xfrm>
                              <a:off x="5130800" y="1627188"/>
                              <a:ext cx="369888" cy="411162"/>
                            </a:xfrm>
                            <a:prstGeom prst="rect">
                              <a:avLst/>
                            </a:prstGeom>
                          </p:spPr>
                        </p:pic>
                      </p:oleObj>
                    </mc:Fallback>
                  </mc:AlternateContent>
                </a:graphicData>
              </a:graphic>
            </p:graphicFrame>
          </mc:Choice>
          <mc:Fallback xmlns="">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nvGraphicFramePr>
              <p:xfrm>
                <a:off x="5130800" y="1627188"/>
                <a:ext cx="369888" cy="411162"/>
              </p:xfrm>
              <a:graphic>
                <a:graphicData uri="http://schemas.openxmlformats.org/presentationml/2006/ole">
                  <mc:AlternateContent>
                    <mc:Choice xmlns:v="urn:schemas-microsoft-com:vml" Requires="v">
                      <p:oleObj spid="_x0000_s125152" name="Equation" r:id="rId14" imgW="190440" imgH="228600" progId="Equation.DSMT4">
                        <p:embed/>
                      </p:oleObj>
                    </mc:Choice>
                    <mc:Fallback>
                      <p:oleObj name="Equation" r:id="rId14" imgW="190440" imgH="2286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5"/>
                            <a:stretch>
                              <a:fillRect/>
                            </a:stretch>
                          </p:blipFill>
                          <p:spPr>
                            <a:xfrm>
                              <a:off x="5130800" y="1627188"/>
                              <a:ext cx="369888"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extLst>
                    <p:ext uri="{D42A27DB-BD31-4B8C-83A1-F6EECF244321}">
                      <p14:modId xmlns:p14="http://schemas.microsoft.com/office/powerpoint/2010/main" val="1256367798"/>
                    </p:ext>
                  </p:extLst>
                </p:nvPr>
              </p:nvGraphicFramePr>
              <p:xfrm>
                <a:off x="5113338" y="1897063"/>
                <a:ext cx="368300" cy="411162"/>
              </p:xfrm>
              <a:graphic>
                <a:graphicData uri="http://schemas.openxmlformats.org/presentationml/2006/ole">
                  <mc:AlternateContent>
                    <mc:Choice xmlns:v="urn:schemas-microsoft-com:vml" Requires="v">
                      <p:oleObj spid="_x0000_s200065" name="Equation" r:id="rId16" imgW="190440" imgH="228600" progId="Equation.DSMT4">
                        <p:embed/>
                      </p:oleObj>
                    </mc:Choice>
                    <mc:Fallback>
                      <p:oleObj name="Equation" r:id="rId16" imgW="190440" imgH="2286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17"/>
                            <a:stretch>
                              <a:fillRect/>
                            </a:stretch>
                          </p:blipFill>
                          <p:spPr>
                            <a:xfrm>
                              <a:off x="5113338" y="1897063"/>
                              <a:ext cx="368300" cy="411162"/>
                            </a:xfrm>
                            <a:prstGeom prst="rect">
                              <a:avLst/>
                            </a:prstGeom>
                          </p:spPr>
                        </p:pic>
                      </p:oleObj>
                    </mc:Fallback>
                  </mc:AlternateContent>
                </a:graphicData>
              </a:graphic>
            </p:graphicFrame>
          </mc:Choice>
          <mc:Fallback xmlns="">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nvGraphicFramePr>
              <p:xfrm>
                <a:off x="5113338" y="1897063"/>
                <a:ext cx="368300" cy="411162"/>
              </p:xfrm>
              <a:graphic>
                <a:graphicData uri="http://schemas.openxmlformats.org/presentationml/2006/ole">
                  <mc:AlternateContent>
                    <mc:Choice xmlns:v="urn:schemas-microsoft-com:vml" Requires="v">
                      <p:oleObj spid="_x0000_s125153" name="Equation" r:id="rId18" imgW="190440" imgH="228600" progId="Equation.DSMT4">
                        <p:embed/>
                      </p:oleObj>
                    </mc:Choice>
                    <mc:Fallback>
                      <p:oleObj name="Equation" r:id="rId18" imgW="190440" imgH="2286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19"/>
                            <a:stretch>
                              <a:fillRect/>
                            </a:stretch>
                          </p:blipFill>
                          <p:spPr>
                            <a:xfrm>
                              <a:off x="5113338" y="18970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extLst>
                    <p:ext uri="{D42A27DB-BD31-4B8C-83A1-F6EECF244321}">
                      <p14:modId xmlns:p14="http://schemas.microsoft.com/office/powerpoint/2010/main" val="1962367267"/>
                    </p:ext>
                  </p:extLst>
                </p:nvPr>
              </p:nvGraphicFramePr>
              <p:xfrm>
                <a:off x="4711700" y="2316163"/>
                <a:ext cx="368300" cy="411162"/>
              </p:xfrm>
              <a:graphic>
                <a:graphicData uri="http://schemas.openxmlformats.org/presentationml/2006/ole">
                  <mc:AlternateContent>
                    <mc:Choice xmlns:v="urn:schemas-microsoft-com:vml" Requires="v">
                      <p:oleObj spid="_x0000_s200066" name="Equation" r:id="rId20" imgW="190440" imgH="228600" progId="Equation.DSMT4">
                        <p:embed/>
                      </p:oleObj>
                    </mc:Choice>
                    <mc:Fallback>
                      <p:oleObj name="Equation" r:id="rId20" imgW="190440" imgH="2286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1"/>
                            <a:stretch>
                              <a:fillRect/>
                            </a:stretch>
                          </p:blipFill>
                          <p:spPr>
                            <a:xfrm>
                              <a:off x="4711700" y="2316163"/>
                              <a:ext cx="368300" cy="411162"/>
                            </a:xfrm>
                            <a:prstGeom prst="rect">
                              <a:avLst/>
                            </a:prstGeom>
                          </p:spPr>
                        </p:pic>
                      </p:oleObj>
                    </mc:Fallback>
                  </mc:AlternateContent>
                </a:graphicData>
              </a:graphic>
            </p:graphicFrame>
          </mc:Choice>
          <mc:Fallback xmlns="">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nvGraphicFramePr>
              <p:xfrm>
                <a:off x="4711700" y="2316163"/>
                <a:ext cx="368300" cy="411162"/>
              </p:xfrm>
              <a:graphic>
                <a:graphicData uri="http://schemas.openxmlformats.org/presentationml/2006/ole">
                  <mc:AlternateContent>
                    <mc:Choice xmlns:v="urn:schemas-microsoft-com:vml" Requires="v">
                      <p:oleObj spid="_x0000_s125154" name="Equation" r:id="rId22" imgW="190440" imgH="228600" progId="Equation.DSMT4">
                        <p:embed/>
                      </p:oleObj>
                    </mc:Choice>
                    <mc:Fallback>
                      <p:oleObj name="Equation" r:id="rId22" imgW="190440" imgH="2286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3"/>
                            <a:stretch>
                              <a:fillRect/>
                            </a:stretch>
                          </p:blipFill>
                          <p:spPr>
                            <a:xfrm>
                              <a:off x="4711700" y="23161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extLst>
                    <p:ext uri="{D42A27DB-BD31-4B8C-83A1-F6EECF244321}">
                      <p14:modId xmlns:p14="http://schemas.microsoft.com/office/powerpoint/2010/main" val="3674347789"/>
                    </p:ext>
                  </p:extLst>
                </p:nvPr>
              </p:nvGraphicFramePr>
              <p:xfrm>
                <a:off x="6546540" y="1379089"/>
                <a:ext cx="368300" cy="411162"/>
              </p:xfrm>
              <a:graphic>
                <a:graphicData uri="http://schemas.openxmlformats.org/presentationml/2006/ole">
                  <mc:AlternateContent>
                    <mc:Choice xmlns:v="urn:schemas-microsoft-com:vml" Requires="v">
                      <p:oleObj spid="_x0000_s200067" name="Equation" r:id="rId24" imgW="190440" imgH="228600" progId="Equation.DSMT4">
                        <p:embed/>
                      </p:oleObj>
                    </mc:Choice>
                    <mc:Fallback>
                      <p:oleObj name="Equation" r:id="rId24" imgW="190440" imgH="2286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25"/>
                            <a:stretch>
                              <a:fillRect/>
                            </a:stretch>
                          </p:blipFill>
                          <p:spPr>
                            <a:xfrm>
                              <a:off x="6546540" y="1379089"/>
                              <a:ext cx="368300" cy="411162"/>
                            </a:xfrm>
                            <a:prstGeom prst="rect">
                              <a:avLst/>
                            </a:prstGeom>
                          </p:spPr>
                        </p:pic>
                      </p:oleObj>
                    </mc:Fallback>
                  </mc:AlternateContent>
                </a:graphicData>
              </a:graphic>
            </p:graphicFrame>
          </mc:Choice>
          <mc:Fallback xmlns="">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nvGraphicFramePr>
              <p:xfrm>
                <a:off x="6546540" y="1379089"/>
                <a:ext cx="368300" cy="411162"/>
              </p:xfrm>
              <a:graphic>
                <a:graphicData uri="http://schemas.openxmlformats.org/presentationml/2006/ole">
                  <mc:AlternateContent>
                    <mc:Choice xmlns:v="urn:schemas-microsoft-com:vml" Requires="v">
                      <p:oleObj spid="_x0000_s125155" name="Equation" r:id="rId26" imgW="190440" imgH="228600" progId="Equation.DSMT4">
                        <p:embed/>
                      </p:oleObj>
                    </mc:Choice>
                    <mc:Fallback>
                      <p:oleObj name="Equation" r:id="rId26" imgW="190440" imgH="2286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27"/>
                            <a:stretch>
                              <a:fillRect/>
                            </a:stretch>
                          </p:blipFill>
                          <p:spPr>
                            <a:xfrm>
                              <a:off x="6546540" y="1379089"/>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extLst>
                    <p:ext uri="{D42A27DB-BD31-4B8C-83A1-F6EECF244321}">
                      <p14:modId xmlns:p14="http://schemas.microsoft.com/office/powerpoint/2010/main" val="3525242839"/>
                    </p:ext>
                  </p:extLst>
                </p:nvPr>
              </p:nvGraphicFramePr>
              <p:xfrm>
                <a:off x="6532700" y="2195982"/>
                <a:ext cx="368300" cy="411162"/>
              </p:xfrm>
              <a:graphic>
                <a:graphicData uri="http://schemas.openxmlformats.org/presentationml/2006/ole">
                  <mc:AlternateContent>
                    <mc:Choice xmlns:v="urn:schemas-microsoft-com:vml" Requires="v">
                      <p:oleObj spid="_x0000_s200068" name="Equation" r:id="rId28" imgW="190440" imgH="228600" progId="Equation.DSMT4">
                        <p:embed/>
                      </p:oleObj>
                    </mc:Choice>
                    <mc:Fallback>
                      <p:oleObj name="Equation" r:id="rId28" imgW="190440" imgH="2286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29"/>
                            <a:stretch>
                              <a:fillRect/>
                            </a:stretch>
                          </p:blipFill>
                          <p:spPr>
                            <a:xfrm>
                              <a:off x="6532700" y="2195982"/>
                              <a:ext cx="368300" cy="411162"/>
                            </a:xfrm>
                            <a:prstGeom prst="rect">
                              <a:avLst/>
                            </a:prstGeom>
                          </p:spPr>
                        </p:pic>
                      </p:oleObj>
                    </mc:Fallback>
                  </mc:AlternateContent>
                </a:graphicData>
              </a:graphic>
            </p:graphicFrame>
          </mc:Choice>
          <mc:Fallback xmlns="">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nvGraphicFramePr>
              <p:xfrm>
                <a:off x="6532700" y="2195982"/>
                <a:ext cx="368300" cy="411162"/>
              </p:xfrm>
              <a:graphic>
                <a:graphicData uri="http://schemas.openxmlformats.org/presentationml/2006/ole">
                  <mc:AlternateContent>
                    <mc:Choice xmlns:v="urn:schemas-microsoft-com:vml" Requires="v">
                      <p:oleObj spid="_x0000_s125156" name="Equation" r:id="rId30" imgW="190440" imgH="228600" progId="Equation.DSMT4">
                        <p:embed/>
                      </p:oleObj>
                    </mc:Choice>
                    <mc:Fallback>
                      <p:oleObj name="Equation" r:id="rId30" imgW="190440" imgH="2286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31"/>
                            <a:stretch>
                              <a:fillRect/>
                            </a:stretch>
                          </p:blipFill>
                          <p:spPr>
                            <a:xfrm>
                              <a:off x="6532700" y="2195982"/>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865AE9EE-8A8C-4983-A8DB-C13063FECC1C}"/>
                    </a:ext>
                  </a:extLst>
                </p:cNvPr>
                <p:cNvSpPr txBox="1"/>
                <p:nvPr/>
              </p:nvSpPr>
              <p:spPr>
                <a:xfrm>
                  <a:off x="8506358" y="1801401"/>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63" name="文本框 62">
                  <a:extLst>
                    <a:ext uri="{FF2B5EF4-FFF2-40B4-BE49-F238E27FC236}">
                      <a16:creationId xmlns:a16="http://schemas.microsoft.com/office/drawing/2014/main" id="{865AE9EE-8A8C-4983-A8DB-C13063FECC1C}"/>
                    </a:ext>
                  </a:extLst>
                </p:cNvPr>
                <p:cNvSpPr txBox="1">
                  <a:spLocks noRot="1" noChangeAspect="1" noMove="1" noResize="1" noEditPoints="1" noAdjustHandles="1" noChangeArrowheads="1" noChangeShapeType="1" noTextEdit="1"/>
                </p:cNvSpPr>
                <p:nvPr/>
              </p:nvSpPr>
              <p:spPr>
                <a:xfrm>
                  <a:off x="8506358" y="1801401"/>
                  <a:ext cx="482888" cy="276999"/>
                </a:xfrm>
                <a:prstGeom prst="rect">
                  <a:avLst/>
                </a:prstGeom>
                <a:blipFill>
                  <a:blip r:embed="rId32"/>
                  <a:stretch>
                    <a:fillRect b="-23913"/>
                  </a:stretch>
                </a:blipFill>
              </p:spPr>
              <p:txBody>
                <a:bodyPr/>
                <a:lstStyle/>
                <a:p>
                  <a:r>
                    <a:rPr lang="zh-CN" altLang="en-US">
                      <a:noFill/>
                    </a:rPr>
                    <a:t> </a:t>
                  </a:r>
                </a:p>
              </p:txBody>
            </p:sp>
          </mc:Fallback>
        </mc:AlternateContent>
      </p:grpSp>
      <p:grpSp>
        <p:nvGrpSpPr>
          <p:cNvPr id="2" name="组合 1">
            <a:extLst>
              <a:ext uri="{FF2B5EF4-FFF2-40B4-BE49-F238E27FC236}">
                <a16:creationId xmlns:a16="http://schemas.microsoft.com/office/drawing/2014/main" id="{D351CD04-DA03-4530-85B1-936FA49F3159}"/>
              </a:ext>
            </a:extLst>
          </p:cNvPr>
          <p:cNvGrpSpPr/>
          <p:nvPr/>
        </p:nvGrpSpPr>
        <p:grpSpPr>
          <a:xfrm>
            <a:off x="4213225" y="4875213"/>
            <a:ext cx="2236788" cy="1489075"/>
            <a:chOff x="3307563" y="4986725"/>
            <a:chExt cx="2236788" cy="1489075"/>
          </a:xfrm>
        </p:grpSpPr>
        <p:graphicFrame>
          <p:nvGraphicFramePr>
            <p:cNvPr id="66" name="对象 65">
              <a:extLst>
                <a:ext uri="{FF2B5EF4-FFF2-40B4-BE49-F238E27FC236}">
                  <a16:creationId xmlns:a16="http://schemas.microsoft.com/office/drawing/2014/main" id="{137F88C9-28B4-4839-AD90-D8AD85DBD9A6}"/>
                </a:ext>
              </a:extLst>
            </p:cNvPr>
            <p:cNvGraphicFramePr>
              <a:graphicFrameLocks noChangeAspect="1"/>
            </p:cNvGraphicFramePr>
            <p:nvPr>
              <p:extLst>
                <p:ext uri="{D42A27DB-BD31-4B8C-83A1-F6EECF244321}">
                  <p14:modId xmlns:p14="http://schemas.microsoft.com/office/powerpoint/2010/main" val="3555664107"/>
                </p:ext>
              </p:extLst>
            </p:nvPr>
          </p:nvGraphicFramePr>
          <p:xfrm>
            <a:off x="3307563" y="4986725"/>
            <a:ext cx="2105025" cy="773112"/>
          </p:xfrm>
          <a:graphic>
            <a:graphicData uri="http://schemas.openxmlformats.org/presentationml/2006/ole">
              <mc:AlternateContent xmlns:mc="http://schemas.openxmlformats.org/markup-compatibility/2006">
                <mc:Choice xmlns:v="urn:schemas-microsoft-com:vml" Requires="v">
                  <p:oleObj spid="_x0000_s200069" name="Equation" r:id="rId33" imgW="1091880" imgH="431640" progId="Equation.DSMT4">
                    <p:embed/>
                  </p:oleObj>
                </mc:Choice>
                <mc:Fallback>
                  <p:oleObj name="Equation" r:id="rId33" imgW="1091880" imgH="431640" progId="Equation.DSMT4">
                    <p:embed/>
                    <p:pic>
                      <p:nvPicPr>
                        <p:cNvPr id="66" name="对象 65">
                          <a:extLst>
                            <a:ext uri="{FF2B5EF4-FFF2-40B4-BE49-F238E27FC236}">
                              <a16:creationId xmlns:a16="http://schemas.microsoft.com/office/drawing/2014/main" id="{137F88C9-28B4-4839-AD90-D8AD85DBD9A6}"/>
                            </a:ext>
                          </a:extLst>
                        </p:cNvPr>
                        <p:cNvPicPr/>
                        <p:nvPr/>
                      </p:nvPicPr>
                      <p:blipFill>
                        <a:blip r:embed="rId34"/>
                        <a:stretch>
                          <a:fillRect/>
                        </a:stretch>
                      </p:blipFill>
                      <p:spPr>
                        <a:xfrm>
                          <a:off x="3307563" y="4986725"/>
                          <a:ext cx="2105025" cy="773112"/>
                        </a:xfrm>
                        <a:prstGeom prst="rect">
                          <a:avLst/>
                        </a:prstGeom>
                      </p:spPr>
                    </p:pic>
                  </p:oleObj>
                </mc:Fallback>
              </mc:AlternateContent>
            </a:graphicData>
          </a:graphic>
        </p:graphicFrame>
        <p:graphicFrame>
          <p:nvGraphicFramePr>
            <p:cNvPr id="67" name="对象 66">
              <a:extLst>
                <a:ext uri="{FF2B5EF4-FFF2-40B4-BE49-F238E27FC236}">
                  <a16:creationId xmlns:a16="http://schemas.microsoft.com/office/drawing/2014/main" id="{C717D206-D14E-4778-93C5-48ED7352E267}"/>
                </a:ext>
              </a:extLst>
            </p:cNvPr>
            <p:cNvGraphicFramePr>
              <a:graphicFrameLocks noChangeAspect="1"/>
            </p:cNvGraphicFramePr>
            <p:nvPr>
              <p:extLst>
                <p:ext uri="{D42A27DB-BD31-4B8C-83A1-F6EECF244321}">
                  <p14:modId xmlns:p14="http://schemas.microsoft.com/office/powerpoint/2010/main" val="3041157938"/>
                </p:ext>
              </p:extLst>
            </p:nvPr>
          </p:nvGraphicFramePr>
          <p:xfrm>
            <a:off x="3682213" y="5747137"/>
            <a:ext cx="1862138" cy="728663"/>
          </p:xfrm>
          <a:graphic>
            <a:graphicData uri="http://schemas.openxmlformats.org/presentationml/2006/ole">
              <mc:AlternateContent xmlns:mc="http://schemas.openxmlformats.org/markup-compatibility/2006">
                <mc:Choice xmlns:v="urn:schemas-microsoft-com:vml" Requires="v">
                  <p:oleObj spid="_x0000_s200070" name="Equation" r:id="rId35" imgW="965160" imgH="406080" progId="Equation.DSMT4">
                    <p:embed/>
                  </p:oleObj>
                </mc:Choice>
                <mc:Fallback>
                  <p:oleObj name="Equation" r:id="rId35" imgW="965160" imgH="406080" progId="Equation.DSMT4">
                    <p:embed/>
                    <p:pic>
                      <p:nvPicPr>
                        <p:cNvPr id="67" name="对象 66">
                          <a:extLst>
                            <a:ext uri="{FF2B5EF4-FFF2-40B4-BE49-F238E27FC236}">
                              <a16:creationId xmlns:a16="http://schemas.microsoft.com/office/drawing/2014/main" id="{C717D206-D14E-4778-93C5-48ED7352E267}"/>
                            </a:ext>
                          </a:extLst>
                        </p:cNvPr>
                        <p:cNvPicPr/>
                        <p:nvPr/>
                      </p:nvPicPr>
                      <p:blipFill>
                        <a:blip r:embed="rId36"/>
                        <a:stretch>
                          <a:fillRect/>
                        </a:stretch>
                      </p:blipFill>
                      <p:spPr>
                        <a:xfrm>
                          <a:off x="3682213" y="5747137"/>
                          <a:ext cx="1862138" cy="728663"/>
                        </a:xfrm>
                        <a:prstGeom prst="rect">
                          <a:avLst/>
                        </a:prstGeom>
                      </p:spPr>
                    </p:pic>
                  </p:oleObj>
                </mc:Fallback>
              </mc:AlternateContent>
            </a:graphicData>
          </a:graphic>
        </p:graphicFrame>
      </p:grpSp>
      <p:graphicFrame>
        <p:nvGraphicFramePr>
          <p:cNvPr id="3" name="对象 2">
            <a:extLst>
              <a:ext uri="{FF2B5EF4-FFF2-40B4-BE49-F238E27FC236}">
                <a16:creationId xmlns:a16="http://schemas.microsoft.com/office/drawing/2014/main" id="{3B9DBFFC-D372-4D8C-AB75-973F3B326DC7}"/>
              </a:ext>
            </a:extLst>
          </p:cNvPr>
          <p:cNvGraphicFramePr>
            <a:graphicFrameLocks noChangeAspect="1"/>
          </p:cNvGraphicFramePr>
          <p:nvPr>
            <p:extLst>
              <p:ext uri="{D42A27DB-BD31-4B8C-83A1-F6EECF244321}">
                <p14:modId xmlns:p14="http://schemas.microsoft.com/office/powerpoint/2010/main" val="2714267104"/>
              </p:ext>
            </p:extLst>
          </p:nvPr>
        </p:nvGraphicFramePr>
        <p:xfrm>
          <a:off x="3966907" y="3701200"/>
          <a:ext cx="2595004" cy="737461"/>
        </p:xfrm>
        <a:graphic>
          <a:graphicData uri="http://schemas.openxmlformats.org/presentationml/2006/ole">
            <mc:AlternateContent xmlns:mc="http://schemas.openxmlformats.org/markup-compatibility/2006">
              <mc:Choice xmlns:v="urn:schemas-microsoft-com:vml" Requires="v">
                <p:oleObj spid="_x0000_s200071" name="Equation" r:id="rId37" imgW="1523880" imgH="431640" progId="Equation.DSMT4">
                  <p:embed/>
                </p:oleObj>
              </mc:Choice>
              <mc:Fallback>
                <p:oleObj name="Equation" r:id="rId37" imgW="1523880" imgH="431640" progId="Equation.DSMT4">
                  <p:embed/>
                  <p:pic>
                    <p:nvPicPr>
                      <p:cNvPr id="0" name=""/>
                      <p:cNvPicPr/>
                      <p:nvPr/>
                    </p:nvPicPr>
                    <p:blipFill>
                      <a:blip r:embed="rId38"/>
                      <a:stretch>
                        <a:fillRect/>
                      </a:stretch>
                    </p:blipFill>
                    <p:spPr>
                      <a:xfrm>
                        <a:off x="3966907" y="3701200"/>
                        <a:ext cx="2595004" cy="737461"/>
                      </a:xfrm>
                      <a:prstGeom prst="rect">
                        <a:avLst/>
                      </a:prstGeom>
                    </p:spPr>
                  </p:pic>
                </p:oleObj>
              </mc:Fallback>
            </mc:AlternateContent>
          </a:graphicData>
        </a:graphic>
      </p:graphicFrame>
      <p:sp>
        <p:nvSpPr>
          <p:cNvPr id="36" name="文本框 35">
            <a:extLst>
              <a:ext uri="{FF2B5EF4-FFF2-40B4-BE49-F238E27FC236}">
                <a16:creationId xmlns:a16="http://schemas.microsoft.com/office/drawing/2014/main" id="{F3C07390-9981-4CAD-9009-D346A637C798}"/>
              </a:ext>
            </a:extLst>
          </p:cNvPr>
          <p:cNvSpPr txBox="1"/>
          <p:nvPr/>
        </p:nvSpPr>
        <p:spPr>
          <a:xfrm>
            <a:off x="5646157" y="869715"/>
            <a:ext cx="1005403"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更新权重</a:t>
            </a:r>
          </a:p>
        </p:txBody>
      </p:sp>
      <p:cxnSp>
        <p:nvCxnSpPr>
          <p:cNvPr id="68" name="连接符: 肘形 67">
            <a:extLst>
              <a:ext uri="{FF2B5EF4-FFF2-40B4-BE49-F238E27FC236}">
                <a16:creationId xmlns:a16="http://schemas.microsoft.com/office/drawing/2014/main" id="{58010CF3-71AA-4CB0-AE7F-48E6FD5C84FC}"/>
              </a:ext>
            </a:extLst>
          </p:cNvPr>
          <p:cNvCxnSpPr/>
          <p:nvPr/>
        </p:nvCxnSpPr>
        <p:spPr>
          <a:xfrm flipV="1">
            <a:off x="5575063" y="4572000"/>
            <a:ext cx="782074" cy="302826"/>
          </a:xfrm>
          <a:prstGeom prst="bentConnector3">
            <a:avLst>
              <a:gd name="adj1" fmla="val 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5C272C2B-617B-4F75-95FE-7B6F196EE8C1}"/>
              </a:ext>
            </a:extLst>
          </p:cNvPr>
          <p:cNvSpPr txBox="1"/>
          <p:nvPr/>
        </p:nvSpPr>
        <p:spPr>
          <a:xfrm>
            <a:off x="6414252" y="4433500"/>
            <a:ext cx="233910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学习率，属于超参数，自行设定</a:t>
            </a:r>
          </a:p>
        </p:txBody>
      </p:sp>
      <p:graphicFrame>
        <p:nvGraphicFramePr>
          <p:cNvPr id="39" name="对象 38">
            <a:extLst>
              <a:ext uri="{FF2B5EF4-FFF2-40B4-BE49-F238E27FC236}">
                <a16:creationId xmlns:a16="http://schemas.microsoft.com/office/drawing/2014/main" id="{352D613A-BD5E-4058-BF64-E8F83CF83DFF}"/>
              </a:ext>
            </a:extLst>
          </p:cNvPr>
          <p:cNvGraphicFramePr>
            <a:graphicFrameLocks noChangeAspect="1"/>
          </p:cNvGraphicFramePr>
          <p:nvPr>
            <p:extLst>
              <p:ext uri="{D42A27DB-BD31-4B8C-83A1-F6EECF244321}">
                <p14:modId xmlns:p14="http://schemas.microsoft.com/office/powerpoint/2010/main" val="3030571495"/>
              </p:ext>
            </p:extLst>
          </p:nvPr>
        </p:nvGraphicFramePr>
        <p:xfrm>
          <a:off x="5779926" y="2186386"/>
          <a:ext cx="442913" cy="433388"/>
        </p:xfrm>
        <a:graphic>
          <a:graphicData uri="http://schemas.openxmlformats.org/presentationml/2006/ole">
            <mc:AlternateContent xmlns:mc="http://schemas.openxmlformats.org/markup-compatibility/2006">
              <mc:Choice xmlns:v="urn:schemas-microsoft-com:vml" Requires="v">
                <p:oleObj spid="_x0000_s200072" name="Equation" r:id="rId39" imgW="228600" imgH="241200" progId="Equation.DSMT4">
                  <p:embed/>
                </p:oleObj>
              </mc:Choice>
              <mc:Fallback>
                <p:oleObj name="Equation" r:id="rId39"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40"/>
                      <a:stretch>
                        <a:fillRect/>
                      </a:stretch>
                    </p:blipFill>
                    <p:spPr>
                      <a:xfrm>
                        <a:off x="5779926" y="2186386"/>
                        <a:ext cx="442913" cy="433388"/>
                      </a:xfrm>
                      <a:prstGeom prst="rect">
                        <a:avLst/>
                      </a:prstGeom>
                    </p:spPr>
                  </p:pic>
                </p:oleObj>
              </mc:Fallback>
            </mc:AlternateContent>
          </a:graphicData>
        </a:graphic>
      </p:graphicFrame>
      <p:graphicFrame>
        <p:nvGraphicFramePr>
          <p:cNvPr id="70" name="对象 69">
            <a:extLst>
              <a:ext uri="{FF2B5EF4-FFF2-40B4-BE49-F238E27FC236}">
                <a16:creationId xmlns:a16="http://schemas.microsoft.com/office/drawing/2014/main" id="{CFDD2488-6359-42A4-9CB3-EDF0A47A3901}"/>
              </a:ext>
            </a:extLst>
          </p:cNvPr>
          <p:cNvGraphicFramePr>
            <a:graphicFrameLocks noChangeAspect="1"/>
          </p:cNvGraphicFramePr>
          <p:nvPr>
            <p:extLst>
              <p:ext uri="{D42A27DB-BD31-4B8C-83A1-F6EECF244321}">
                <p14:modId xmlns:p14="http://schemas.microsoft.com/office/powerpoint/2010/main" val="1693918475"/>
              </p:ext>
            </p:extLst>
          </p:nvPr>
        </p:nvGraphicFramePr>
        <p:xfrm>
          <a:off x="5768775" y="2944380"/>
          <a:ext cx="442913" cy="433388"/>
        </p:xfrm>
        <a:graphic>
          <a:graphicData uri="http://schemas.openxmlformats.org/presentationml/2006/ole">
            <mc:AlternateContent xmlns:mc="http://schemas.openxmlformats.org/markup-compatibility/2006">
              <mc:Choice xmlns:v="urn:schemas-microsoft-com:vml" Requires="v">
                <p:oleObj spid="_x0000_s200073" name="Equation" r:id="rId41" imgW="228600" imgH="241200" progId="Equation.DSMT4">
                  <p:embed/>
                </p:oleObj>
              </mc:Choice>
              <mc:Fallback>
                <p:oleObj name="Equation" r:id="rId41"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2"/>
                      <a:stretch>
                        <a:fillRect/>
                      </a:stretch>
                    </p:blipFill>
                    <p:spPr>
                      <a:xfrm>
                        <a:off x="5768775" y="2944380"/>
                        <a:ext cx="442913" cy="433388"/>
                      </a:xfrm>
                      <a:prstGeom prst="rect">
                        <a:avLst/>
                      </a:prstGeom>
                    </p:spPr>
                  </p:pic>
                </p:oleObj>
              </mc:Fallback>
            </mc:AlternateContent>
          </a:graphicData>
        </a:graphic>
      </p:graphicFrame>
    </p:spTree>
    <p:extLst>
      <p:ext uri="{BB962C8B-B14F-4D97-AF65-F5344CB8AC3E}">
        <p14:creationId xmlns:p14="http://schemas.microsoft.com/office/powerpoint/2010/main" val="31977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aphicFrame>
        <p:nvGraphicFramePr>
          <p:cNvPr id="26" name="对象 25">
            <a:extLst>
              <a:ext uri="{FF2B5EF4-FFF2-40B4-BE49-F238E27FC236}">
                <a16:creationId xmlns:a16="http://schemas.microsoft.com/office/drawing/2014/main" id="{A27C669C-EA14-446B-AF4F-1DE7D7F8FC93}"/>
              </a:ext>
            </a:extLst>
          </p:cNvPr>
          <p:cNvGraphicFramePr>
            <a:graphicFrameLocks noChangeAspect="1"/>
          </p:cNvGraphicFramePr>
          <p:nvPr/>
        </p:nvGraphicFramePr>
        <p:xfrm>
          <a:off x="3499784" y="3656998"/>
          <a:ext cx="979488" cy="819150"/>
        </p:xfrm>
        <a:graphic>
          <a:graphicData uri="http://schemas.openxmlformats.org/presentationml/2006/ole">
            <mc:AlternateContent xmlns:mc="http://schemas.openxmlformats.org/markup-compatibility/2006">
              <mc:Choice xmlns:v="urn:schemas-microsoft-com:vml" Requires="v">
                <p:oleObj spid="_x0000_s201927" name="Equation" r:id="rId4" imgW="507960" imgH="457200" progId="Equation.DSMT4">
                  <p:embed/>
                </p:oleObj>
              </mc:Choice>
              <mc:Fallback>
                <p:oleObj name="Equation" r:id="rId4" imgW="507960" imgH="457200" progId="Equation.DSMT4">
                  <p:embed/>
                  <p:pic>
                    <p:nvPicPr>
                      <p:cNvPr id="26" name="对象 25">
                        <a:extLst>
                          <a:ext uri="{FF2B5EF4-FFF2-40B4-BE49-F238E27FC236}">
                            <a16:creationId xmlns:a16="http://schemas.microsoft.com/office/drawing/2014/main" id="{A27C669C-EA14-446B-AF4F-1DE7D7F8FC93}"/>
                          </a:ext>
                        </a:extLst>
                      </p:cNvPr>
                      <p:cNvPicPr/>
                      <p:nvPr/>
                    </p:nvPicPr>
                    <p:blipFill>
                      <a:blip r:embed="rId5"/>
                      <a:stretch>
                        <a:fillRect/>
                      </a:stretch>
                    </p:blipFill>
                    <p:spPr>
                      <a:xfrm>
                        <a:off x="3499784" y="3656998"/>
                        <a:ext cx="979488" cy="81915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9409BA3-E392-4BA6-920E-6156149B112D}"/>
              </a:ext>
            </a:extLst>
          </p:cNvPr>
          <p:cNvGraphicFramePr>
            <a:graphicFrameLocks noChangeAspect="1"/>
          </p:cNvGraphicFramePr>
          <p:nvPr/>
        </p:nvGraphicFramePr>
        <p:xfrm>
          <a:off x="3536950" y="5159375"/>
          <a:ext cx="904875" cy="363538"/>
        </p:xfrm>
        <a:graphic>
          <a:graphicData uri="http://schemas.openxmlformats.org/presentationml/2006/ole">
            <mc:AlternateContent xmlns:mc="http://schemas.openxmlformats.org/markup-compatibility/2006">
              <mc:Choice xmlns:v="urn:schemas-microsoft-com:vml" Requires="v">
                <p:oleObj spid="_x0000_s201928" name="Equation" r:id="rId6" imgW="469800" imgH="203040" progId="Equation.DSMT4">
                  <p:embed/>
                </p:oleObj>
              </mc:Choice>
              <mc:Fallback>
                <p:oleObj name="Equation" r:id="rId6" imgW="469800" imgH="203040" progId="Equation.DSMT4">
                  <p:embed/>
                  <p:pic>
                    <p:nvPicPr>
                      <p:cNvPr id="27" name="对象 26">
                        <a:extLst>
                          <a:ext uri="{FF2B5EF4-FFF2-40B4-BE49-F238E27FC236}">
                            <a16:creationId xmlns:a16="http://schemas.microsoft.com/office/drawing/2014/main" id="{69409BA3-E392-4BA6-920E-6156149B112D}"/>
                          </a:ext>
                        </a:extLst>
                      </p:cNvPr>
                      <p:cNvPicPr/>
                      <p:nvPr/>
                    </p:nvPicPr>
                    <p:blipFill>
                      <a:blip r:embed="rId7"/>
                      <a:stretch>
                        <a:fillRect/>
                      </a:stretch>
                    </p:blipFill>
                    <p:spPr>
                      <a:xfrm>
                        <a:off x="3536950" y="5159375"/>
                        <a:ext cx="904875" cy="363538"/>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6F94FD4C-21FD-47E4-A807-A1433D4362ED}"/>
              </a:ext>
            </a:extLst>
          </p:cNvPr>
          <p:cNvGraphicFramePr>
            <a:graphicFrameLocks noChangeAspect="1"/>
          </p:cNvGraphicFramePr>
          <p:nvPr>
            <p:extLst>
              <p:ext uri="{D42A27DB-BD31-4B8C-83A1-F6EECF244321}">
                <p14:modId xmlns:p14="http://schemas.microsoft.com/office/powerpoint/2010/main" val="3642266"/>
              </p:ext>
            </p:extLst>
          </p:nvPr>
        </p:nvGraphicFramePr>
        <p:xfrm>
          <a:off x="6877050" y="3544888"/>
          <a:ext cx="1592263" cy="2681287"/>
        </p:xfrm>
        <a:graphic>
          <a:graphicData uri="http://schemas.openxmlformats.org/presentationml/2006/ole">
            <mc:AlternateContent xmlns:mc="http://schemas.openxmlformats.org/markup-compatibility/2006">
              <mc:Choice xmlns:v="urn:schemas-microsoft-com:vml" Requires="v">
                <p:oleObj spid="_x0000_s201929" name="Equation" r:id="rId8" imgW="825480" imgH="1498320" progId="Equation.DSMT4">
                  <p:embed/>
                </p:oleObj>
              </mc:Choice>
              <mc:Fallback>
                <p:oleObj name="Equation" r:id="rId8" imgW="825480" imgH="1498320" progId="Equation.DSMT4">
                  <p:embed/>
                  <p:pic>
                    <p:nvPicPr>
                      <p:cNvPr id="28" name="对象 27">
                        <a:extLst>
                          <a:ext uri="{FF2B5EF4-FFF2-40B4-BE49-F238E27FC236}">
                            <a16:creationId xmlns:a16="http://schemas.microsoft.com/office/drawing/2014/main" id="{6F94FD4C-21FD-47E4-A807-A1433D4362ED}"/>
                          </a:ext>
                        </a:extLst>
                      </p:cNvPr>
                      <p:cNvPicPr/>
                      <p:nvPr/>
                    </p:nvPicPr>
                    <p:blipFill>
                      <a:blip r:embed="rId9"/>
                      <a:stretch>
                        <a:fillRect/>
                      </a:stretch>
                    </p:blipFill>
                    <p:spPr>
                      <a:xfrm>
                        <a:off x="6877050" y="3544888"/>
                        <a:ext cx="1592263" cy="2681287"/>
                      </a:xfrm>
                      <a:prstGeom prst="rect">
                        <a:avLst/>
                      </a:prstGeom>
                    </p:spPr>
                  </p:pic>
                </p:oleObj>
              </mc:Fallback>
            </mc:AlternateContent>
          </a:graphicData>
        </a:graphic>
      </p:graphicFrame>
      <p:grpSp>
        <p:nvGrpSpPr>
          <p:cNvPr id="2" name="组合 1">
            <a:extLst>
              <a:ext uri="{FF2B5EF4-FFF2-40B4-BE49-F238E27FC236}">
                <a16:creationId xmlns:a16="http://schemas.microsoft.com/office/drawing/2014/main" id="{879E036F-A1FD-4D42-9232-A857EA5851E0}"/>
              </a:ext>
            </a:extLst>
          </p:cNvPr>
          <p:cNvGrpSpPr/>
          <p:nvPr/>
        </p:nvGrpSpPr>
        <p:grpSpPr>
          <a:xfrm>
            <a:off x="2760477" y="1180006"/>
            <a:ext cx="6228769" cy="1547319"/>
            <a:chOff x="2760477" y="1180006"/>
            <a:chExt cx="6228769" cy="1547319"/>
          </a:xfrm>
        </p:grpSpPr>
        <p:sp>
          <p:nvSpPr>
            <p:cNvPr id="3" name="椭圆 2">
              <a:extLst>
                <a:ext uri="{FF2B5EF4-FFF2-40B4-BE49-F238E27FC236}">
                  <a16:creationId xmlns:a16="http://schemas.microsoft.com/office/drawing/2014/main" id="{0ECF0DB6-E291-44F7-A67F-9DE8F32957CD}"/>
                </a:ext>
              </a:extLst>
            </p:cNvPr>
            <p:cNvSpPr/>
            <p:nvPr/>
          </p:nvSpPr>
          <p:spPr>
            <a:xfrm>
              <a:off x="3788663" y="134779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3405B38-98FE-4A8B-845C-DE55F0F05A53}"/>
                </a:ext>
              </a:extLst>
            </p:cNvPr>
            <p:cNvSpPr/>
            <p:nvPr/>
          </p:nvSpPr>
          <p:spPr>
            <a:xfrm>
              <a:off x="3788663" y="2122393"/>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F6CCDF0A-A777-463F-BBC5-A0F4210A8925}"/>
                </a:ext>
              </a:extLst>
            </p:cNvPr>
            <p:cNvSpPr/>
            <p:nvPr/>
          </p:nvSpPr>
          <p:spPr>
            <a:xfrm>
              <a:off x="5526159" y="1363807"/>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D9301B97-5E61-4366-8E9F-DCD50B01F60E}"/>
                </a:ext>
              </a:extLst>
            </p:cNvPr>
            <p:cNvSpPr/>
            <p:nvPr/>
          </p:nvSpPr>
          <p:spPr>
            <a:xfrm>
              <a:off x="5526159" y="2138402"/>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83C4849-82CB-4F24-B322-C2F4AAAC359E}"/>
                </a:ext>
              </a:extLst>
            </p:cNvPr>
            <p:cNvSpPr/>
            <p:nvPr/>
          </p:nvSpPr>
          <p:spPr>
            <a:xfrm>
              <a:off x="7387384" y="1731458"/>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3F9F107-852A-49AB-B823-0AD6D26E289F}"/>
                </a:ext>
              </a:extLst>
            </p:cNvPr>
            <p:cNvCxnSpPr>
              <a:cxnSpLocks/>
              <a:endCxn id="3" idx="2"/>
            </p:cNvCxnSpPr>
            <p:nvPr/>
          </p:nvCxnSpPr>
          <p:spPr>
            <a:xfrm>
              <a:off x="3210905" y="1590414"/>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94E9BF5-056B-440D-9CB4-2301B1BA4B44}"/>
                </a:ext>
              </a:extLst>
            </p:cNvPr>
            <p:cNvCxnSpPr>
              <a:cxnSpLocks/>
              <a:endCxn id="4" idx="2"/>
            </p:cNvCxnSpPr>
            <p:nvPr/>
          </p:nvCxnSpPr>
          <p:spPr>
            <a:xfrm>
              <a:off x="3210905" y="2365010"/>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167CEEF-DC80-4594-93EF-89C954A7DCFB}"/>
                </a:ext>
              </a:extLst>
            </p:cNvPr>
            <p:cNvCxnSpPr>
              <a:cxnSpLocks/>
              <a:stCxn id="3" idx="6"/>
              <a:endCxn id="5" idx="2"/>
            </p:cNvCxnSpPr>
            <p:nvPr/>
          </p:nvCxnSpPr>
          <p:spPr>
            <a:xfrm>
              <a:off x="4271551" y="1590415"/>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EFC7669-92B2-4814-A27F-67D85B438E0B}"/>
                </a:ext>
              </a:extLst>
            </p:cNvPr>
            <p:cNvCxnSpPr>
              <a:cxnSpLocks/>
              <a:stCxn id="3" idx="6"/>
              <a:endCxn id="6" idx="2"/>
            </p:cNvCxnSpPr>
            <p:nvPr/>
          </p:nvCxnSpPr>
          <p:spPr>
            <a:xfrm>
              <a:off x="4271551" y="1590415"/>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EB453E1-628B-4F50-B02C-EFAA3090810E}"/>
                </a:ext>
              </a:extLst>
            </p:cNvPr>
            <p:cNvCxnSpPr>
              <a:cxnSpLocks/>
              <a:stCxn id="4" idx="6"/>
              <a:endCxn id="5" idx="2"/>
            </p:cNvCxnSpPr>
            <p:nvPr/>
          </p:nvCxnSpPr>
          <p:spPr>
            <a:xfrm flipV="1">
              <a:off x="4271551" y="1606425"/>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52848FE-5686-44F0-A846-B4F5694BEB67}"/>
                </a:ext>
              </a:extLst>
            </p:cNvPr>
            <p:cNvCxnSpPr>
              <a:cxnSpLocks/>
              <a:stCxn id="4" idx="6"/>
              <a:endCxn id="6" idx="2"/>
            </p:cNvCxnSpPr>
            <p:nvPr/>
          </p:nvCxnSpPr>
          <p:spPr>
            <a:xfrm>
              <a:off x="4271551" y="2365011"/>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881C82B-852E-45B4-AE98-F6C97B855CEA}"/>
                </a:ext>
              </a:extLst>
            </p:cNvPr>
            <p:cNvCxnSpPr>
              <a:cxnSpLocks/>
              <a:stCxn id="5" idx="6"/>
              <a:endCxn id="7" idx="2"/>
            </p:cNvCxnSpPr>
            <p:nvPr/>
          </p:nvCxnSpPr>
          <p:spPr>
            <a:xfrm>
              <a:off x="6009047" y="1606425"/>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E5DE83D-168A-4127-B48C-F4A3C9D5E0E1}"/>
                </a:ext>
              </a:extLst>
            </p:cNvPr>
            <p:cNvCxnSpPr>
              <a:cxnSpLocks/>
              <a:stCxn id="6" idx="6"/>
              <a:endCxn id="7" idx="2"/>
            </p:cNvCxnSpPr>
            <p:nvPr/>
          </p:nvCxnSpPr>
          <p:spPr>
            <a:xfrm flipV="1">
              <a:off x="6009047" y="1974076"/>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D7991CD-BF5B-4A01-AB8B-159842E08B46}"/>
                </a:ext>
              </a:extLst>
            </p:cNvPr>
            <p:cNvCxnSpPr>
              <a:cxnSpLocks/>
              <a:stCxn id="7" idx="6"/>
            </p:cNvCxnSpPr>
            <p:nvPr/>
          </p:nvCxnSpPr>
          <p:spPr>
            <a:xfrm>
              <a:off x="7870272" y="1974076"/>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FA3135-8427-4D3E-9653-22D9BDFD9EEF}"/>
                    </a:ext>
                  </a:extLst>
                </p:cNvPr>
                <p:cNvSpPr txBox="1"/>
                <p:nvPr/>
              </p:nvSpPr>
              <p:spPr>
                <a:xfrm>
                  <a:off x="2760478" y="1389011"/>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17" name="文本框 16">
                  <a:extLst>
                    <a:ext uri="{FF2B5EF4-FFF2-40B4-BE49-F238E27FC236}">
                      <a16:creationId xmlns:a16="http://schemas.microsoft.com/office/drawing/2014/main" id="{5CFA3135-8427-4D3E-9653-22D9BDFD9EEF}"/>
                    </a:ext>
                  </a:extLst>
                </p:cNvPr>
                <p:cNvSpPr txBox="1">
                  <a:spLocks noRot="1" noChangeAspect="1" noMove="1" noResize="1" noEditPoints="1" noAdjustHandles="1" noChangeArrowheads="1" noChangeShapeType="1" noTextEdit="1"/>
                </p:cNvSpPr>
                <p:nvPr/>
              </p:nvSpPr>
              <p:spPr>
                <a:xfrm>
                  <a:off x="2760478" y="1389011"/>
                  <a:ext cx="323097" cy="320955"/>
                </a:xfrm>
                <a:prstGeom prst="rect">
                  <a:avLst/>
                </a:prstGeom>
                <a:blipFill>
                  <a:blip r:embed="rId10"/>
                  <a:stretch>
                    <a:fillRect b="-264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A5DFC5E-BB93-4765-A361-761495A3418C}"/>
                    </a:ext>
                  </a:extLst>
                </p:cNvPr>
                <p:cNvSpPr txBox="1"/>
                <p:nvPr/>
              </p:nvSpPr>
              <p:spPr>
                <a:xfrm>
                  <a:off x="2760477" y="2216693"/>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18" name="文本框 17">
                  <a:extLst>
                    <a:ext uri="{FF2B5EF4-FFF2-40B4-BE49-F238E27FC236}">
                      <a16:creationId xmlns:a16="http://schemas.microsoft.com/office/drawing/2014/main" id="{EA5DFC5E-BB93-4765-A361-761495A3418C}"/>
                    </a:ext>
                  </a:extLst>
                </p:cNvPr>
                <p:cNvSpPr txBox="1">
                  <a:spLocks noRot="1" noChangeAspect="1" noMove="1" noResize="1" noEditPoints="1" noAdjustHandles="1" noChangeArrowheads="1" noChangeShapeType="1" noTextEdit="1"/>
                </p:cNvSpPr>
                <p:nvPr/>
              </p:nvSpPr>
              <p:spPr>
                <a:xfrm>
                  <a:off x="2760477" y="2216693"/>
                  <a:ext cx="329343" cy="320955"/>
                </a:xfrm>
                <a:prstGeom prst="rect">
                  <a:avLst/>
                </a:prstGeom>
                <a:blipFill>
                  <a:blip r:embed="rId11"/>
                  <a:stretch>
                    <a:fillRect b="-28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对象 18">
                  <a:extLst>
                    <a:ext uri="{FF2B5EF4-FFF2-40B4-BE49-F238E27FC236}">
                      <a16:creationId xmlns:a16="http://schemas.microsoft.com/office/drawing/2014/main" id="{3FEB1171-A0DC-421F-948A-8F170FE0786A}"/>
                    </a:ext>
                  </a:extLst>
                </p:cNvPr>
                <p:cNvGraphicFramePr>
                  <a:graphicFrameLocks noChangeAspect="1"/>
                </p:cNvGraphicFramePr>
                <p:nvPr>
                  <p:extLst>
                    <p:ext uri="{D42A27DB-BD31-4B8C-83A1-F6EECF244321}">
                      <p14:modId xmlns:p14="http://schemas.microsoft.com/office/powerpoint/2010/main" val="3016733161"/>
                    </p:ext>
                  </p:extLst>
                </p:nvPr>
              </p:nvGraphicFramePr>
              <p:xfrm>
                <a:off x="4698968" y="1180006"/>
                <a:ext cx="344303" cy="410655"/>
              </p:xfrm>
              <a:graphic>
                <a:graphicData uri="http://schemas.openxmlformats.org/presentationml/2006/ole">
                  <mc:AlternateContent>
                    <mc:Choice xmlns:v="urn:schemas-microsoft-com:vml" Requires="v">
                      <p:oleObj spid="_x0000_s201930" name="Equation" r:id="rId12" imgW="177480" imgH="228600" progId="Equation.DSMT4">
                        <p:embed/>
                      </p:oleObj>
                    </mc:Choice>
                    <mc:Fallback>
                      <p:oleObj name="Equation" r:id="rId12" imgW="177480" imgH="228600" progId="Equation.DSMT4">
                        <p:embed/>
                        <p:pic>
                          <p:nvPicPr>
                            <p:cNvPr id="19" name="对象 18">
                              <a:extLst>
                                <a:ext uri="{FF2B5EF4-FFF2-40B4-BE49-F238E27FC236}">
                                  <a16:creationId xmlns:a16="http://schemas.microsoft.com/office/drawing/2014/main" id="{3FEB1171-A0DC-421F-948A-8F170FE0786A}"/>
                                </a:ext>
                              </a:extLst>
                            </p:cNvPr>
                            <p:cNvPicPr/>
                            <p:nvPr/>
                          </p:nvPicPr>
                          <p:blipFill>
                            <a:blip r:embed="rId13"/>
                            <a:stretch>
                              <a:fillRect/>
                            </a:stretch>
                          </p:blipFill>
                          <p:spPr>
                            <a:xfrm>
                              <a:off x="4698968" y="1180006"/>
                              <a:ext cx="344303" cy="410655"/>
                            </a:xfrm>
                            <a:prstGeom prst="rect">
                              <a:avLst/>
                            </a:prstGeom>
                          </p:spPr>
                        </p:pic>
                      </p:oleObj>
                    </mc:Fallback>
                  </mc:AlternateContent>
                </a:graphicData>
              </a:graphic>
            </p:graphicFrame>
          </mc:Choice>
          <mc:Fallback xmlns="">
            <p:graphicFrame>
              <p:nvGraphicFramePr>
                <p:cNvPr id="19" name="对象 18">
                  <a:extLst>
                    <a:ext uri="{FF2B5EF4-FFF2-40B4-BE49-F238E27FC236}">
                      <a16:creationId xmlns:a16="http://schemas.microsoft.com/office/drawing/2014/main" id="{3FEB1171-A0DC-421F-948A-8F170FE0786A}"/>
                    </a:ext>
                  </a:extLst>
                </p:cNvPr>
                <p:cNvGraphicFramePr>
                  <a:graphicFrameLocks noChangeAspect="1"/>
                </p:cNvGraphicFramePr>
                <p:nvPr/>
              </p:nvGraphicFramePr>
              <p:xfrm>
                <a:off x="4698968" y="1180006"/>
                <a:ext cx="344303" cy="410655"/>
              </p:xfrm>
              <a:graphic>
                <a:graphicData uri="http://schemas.openxmlformats.org/presentationml/2006/ole">
                  <mc:AlternateContent>
                    <mc:Choice xmlns:v="urn:schemas-microsoft-com:vml" Requires="v">
                      <p:oleObj spid="_x0000_s120290" name="Equation" r:id="rId14" imgW="177480" imgH="228600" progId="Equation.DSMT4">
                        <p:embed/>
                      </p:oleObj>
                    </mc:Choice>
                    <mc:Fallback>
                      <p:oleObj name="Equation" r:id="rId14" imgW="177480" imgH="228600" progId="Equation.DSMT4">
                        <p:embed/>
                        <p:pic>
                          <p:nvPicPr>
                            <p:cNvPr id="19" name="对象 18">
                              <a:extLst>
                                <a:ext uri="{FF2B5EF4-FFF2-40B4-BE49-F238E27FC236}">
                                  <a16:creationId xmlns:a16="http://schemas.microsoft.com/office/drawing/2014/main" id="{3FEB1171-A0DC-421F-948A-8F170FE0786A}"/>
                                </a:ext>
                              </a:extLst>
                            </p:cNvPr>
                            <p:cNvPicPr/>
                            <p:nvPr/>
                          </p:nvPicPr>
                          <p:blipFill>
                            <a:blip r:embed="rId15"/>
                            <a:stretch>
                              <a:fillRect/>
                            </a:stretch>
                          </p:blipFill>
                          <p:spPr>
                            <a:xfrm>
                              <a:off x="4698968" y="1180006"/>
                              <a:ext cx="344303" cy="41065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0" name="对象 19">
                  <a:extLst>
                    <a:ext uri="{FF2B5EF4-FFF2-40B4-BE49-F238E27FC236}">
                      <a16:creationId xmlns:a16="http://schemas.microsoft.com/office/drawing/2014/main" id="{66315892-898C-42F7-B609-31BB244B8FE0}"/>
                    </a:ext>
                  </a:extLst>
                </p:cNvPr>
                <p:cNvGraphicFramePr>
                  <a:graphicFrameLocks noChangeAspect="1"/>
                </p:cNvGraphicFramePr>
                <p:nvPr>
                  <p:extLst>
                    <p:ext uri="{D42A27DB-BD31-4B8C-83A1-F6EECF244321}">
                      <p14:modId xmlns:p14="http://schemas.microsoft.com/office/powerpoint/2010/main" val="750957672"/>
                    </p:ext>
                  </p:extLst>
                </p:nvPr>
              </p:nvGraphicFramePr>
              <p:xfrm>
                <a:off x="5130800" y="1627188"/>
                <a:ext cx="369888" cy="411162"/>
              </p:xfrm>
              <a:graphic>
                <a:graphicData uri="http://schemas.openxmlformats.org/presentationml/2006/ole">
                  <mc:AlternateContent>
                    <mc:Choice xmlns:v="urn:schemas-microsoft-com:vml" Requires="v">
                      <p:oleObj spid="_x0000_s201931" name="Equation" r:id="rId16" imgW="190440" imgH="228600" progId="Equation.DSMT4">
                        <p:embed/>
                      </p:oleObj>
                    </mc:Choice>
                    <mc:Fallback>
                      <p:oleObj name="Equation" r:id="rId16" imgW="190440" imgH="228600" progId="Equation.DSMT4">
                        <p:embed/>
                        <p:pic>
                          <p:nvPicPr>
                            <p:cNvPr id="20" name="对象 19">
                              <a:extLst>
                                <a:ext uri="{FF2B5EF4-FFF2-40B4-BE49-F238E27FC236}">
                                  <a16:creationId xmlns:a16="http://schemas.microsoft.com/office/drawing/2014/main" id="{66315892-898C-42F7-B609-31BB244B8FE0}"/>
                                </a:ext>
                              </a:extLst>
                            </p:cNvPr>
                            <p:cNvPicPr/>
                            <p:nvPr/>
                          </p:nvPicPr>
                          <p:blipFill>
                            <a:blip r:embed="rId17"/>
                            <a:stretch>
                              <a:fillRect/>
                            </a:stretch>
                          </p:blipFill>
                          <p:spPr>
                            <a:xfrm>
                              <a:off x="5130800" y="1627188"/>
                              <a:ext cx="369888" cy="411162"/>
                            </a:xfrm>
                            <a:prstGeom prst="rect">
                              <a:avLst/>
                            </a:prstGeom>
                          </p:spPr>
                        </p:pic>
                      </p:oleObj>
                    </mc:Fallback>
                  </mc:AlternateContent>
                </a:graphicData>
              </a:graphic>
            </p:graphicFrame>
          </mc:Choice>
          <mc:Fallback xmlns="">
            <p:graphicFrame>
              <p:nvGraphicFramePr>
                <p:cNvPr id="20" name="对象 19">
                  <a:extLst>
                    <a:ext uri="{FF2B5EF4-FFF2-40B4-BE49-F238E27FC236}">
                      <a16:creationId xmlns:a16="http://schemas.microsoft.com/office/drawing/2014/main" id="{66315892-898C-42F7-B609-31BB244B8FE0}"/>
                    </a:ext>
                  </a:extLst>
                </p:cNvPr>
                <p:cNvGraphicFramePr>
                  <a:graphicFrameLocks noChangeAspect="1"/>
                </p:cNvGraphicFramePr>
                <p:nvPr/>
              </p:nvGraphicFramePr>
              <p:xfrm>
                <a:off x="5130800" y="1627188"/>
                <a:ext cx="369888" cy="411162"/>
              </p:xfrm>
              <a:graphic>
                <a:graphicData uri="http://schemas.openxmlformats.org/presentationml/2006/ole">
                  <mc:AlternateContent>
                    <mc:Choice xmlns:v="urn:schemas-microsoft-com:vml" Requires="v">
                      <p:oleObj spid="_x0000_s120291" name="Equation" r:id="rId18" imgW="190440" imgH="228600" progId="Equation.DSMT4">
                        <p:embed/>
                      </p:oleObj>
                    </mc:Choice>
                    <mc:Fallback>
                      <p:oleObj name="Equation" r:id="rId18" imgW="190440" imgH="228600" progId="Equation.DSMT4">
                        <p:embed/>
                        <p:pic>
                          <p:nvPicPr>
                            <p:cNvPr id="20" name="对象 19">
                              <a:extLst>
                                <a:ext uri="{FF2B5EF4-FFF2-40B4-BE49-F238E27FC236}">
                                  <a16:creationId xmlns:a16="http://schemas.microsoft.com/office/drawing/2014/main" id="{66315892-898C-42F7-B609-31BB244B8FE0}"/>
                                </a:ext>
                              </a:extLst>
                            </p:cNvPr>
                            <p:cNvPicPr/>
                            <p:nvPr/>
                          </p:nvPicPr>
                          <p:blipFill>
                            <a:blip r:embed="rId19"/>
                            <a:stretch>
                              <a:fillRect/>
                            </a:stretch>
                          </p:blipFill>
                          <p:spPr>
                            <a:xfrm>
                              <a:off x="5130800" y="1627188"/>
                              <a:ext cx="369888"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1" name="对象 20">
                  <a:extLst>
                    <a:ext uri="{FF2B5EF4-FFF2-40B4-BE49-F238E27FC236}">
                      <a16:creationId xmlns:a16="http://schemas.microsoft.com/office/drawing/2014/main" id="{A2CA1C13-A796-4B95-8D93-E4ABDE519766}"/>
                    </a:ext>
                  </a:extLst>
                </p:cNvPr>
                <p:cNvGraphicFramePr>
                  <a:graphicFrameLocks noChangeAspect="1"/>
                </p:cNvGraphicFramePr>
                <p:nvPr>
                  <p:extLst>
                    <p:ext uri="{D42A27DB-BD31-4B8C-83A1-F6EECF244321}">
                      <p14:modId xmlns:p14="http://schemas.microsoft.com/office/powerpoint/2010/main" val="438684333"/>
                    </p:ext>
                  </p:extLst>
                </p:nvPr>
              </p:nvGraphicFramePr>
              <p:xfrm>
                <a:off x="5113338" y="1897063"/>
                <a:ext cx="368300" cy="411162"/>
              </p:xfrm>
              <a:graphic>
                <a:graphicData uri="http://schemas.openxmlformats.org/presentationml/2006/ole">
                  <mc:AlternateContent>
                    <mc:Choice xmlns:v="urn:schemas-microsoft-com:vml" Requires="v">
                      <p:oleObj spid="_x0000_s201932" name="Equation" r:id="rId20" imgW="190440" imgH="228600" progId="Equation.DSMT4">
                        <p:embed/>
                      </p:oleObj>
                    </mc:Choice>
                    <mc:Fallback>
                      <p:oleObj name="Equation" r:id="rId20" imgW="190440" imgH="228600" progId="Equation.DSMT4">
                        <p:embed/>
                        <p:pic>
                          <p:nvPicPr>
                            <p:cNvPr id="21" name="对象 20">
                              <a:extLst>
                                <a:ext uri="{FF2B5EF4-FFF2-40B4-BE49-F238E27FC236}">
                                  <a16:creationId xmlns:a16="http://schemas.microsoft.com/office/drawing/2014/main" id="{A2CA1C13-A796-4B95-8D93-E4ABDE519766}"/>
                                </a:ext>
                              </a:extLst>
                            </p:cNvPr>
                            <p:cNvPicPr/>
                            <p:nvPr/>
                          </p:nvPicPr>
                          <p:blipFill>
                            <a:blip r:embed="rId21"/>
                            <a:stretch>
                              <a:fillRect/>
                            </a:stretch>
                          </p:blipFill>
                          <p:spPr>
                            <a:xfrm>
                              <a:off x="5113338" y="1897063"/>
                              <a:ext cx="368300" cy="411162"/>
                            </a:xfrm>
                            <a:prstGeom prst="rect">
                              <a:avLst/>
                            </a:prstGeom>
                          </p:spPr>
                        </p:pic>
                      </p:oleObj>
                    </mc:Fallback>
                  </mc:AlternateContent>
                </a:graphicData>
              </a:graphic>
            </p:graphicFrame>
          </mc:Choice>
          <mc:Fallback xmlns="">
            <p:graphicFrame>
              <p:nvGraphicFramePr>
                <p:cNvPr id="21" name="对象 20">
                  <a:extLst>
                    <a:ext uri="{FF2B5EF4-FFF2-40B4-BE49-F238E27FC236}">
                      <a16:creationId xmlns:a16="http://schemas.microsoft.com/office/drawing/2014/main" id="{A2CA1C13-A796-4B95-8D93-E4ABDE519766}"/>
                    </a:ext>
                  </a:extLst>
                </p:cNvPr>
                <p:cNvGraphicFramePr>
                  <a:graphicFrameLocks noChangeAspect="1"/>
                </p:cNvGraphicFramePr>
                <p:nvPr/>
              </p:nvGraphicFramePr>
              <p:xfrm>
                <a:off x="5113338" y="1897063"/>
                <a:ext cx="368300" cy="411162"/>
              </p:xfrm>
              <a:graphic>
                <a:graphicData uri="http://schemas.openxmlformats.org/presentationml/2006/ole">
                  <mc:AlternateContent>
                    <mc:Choice xmlns:v="urn:schemas-microsoft-com:vml" Requires="v">
                      <p:oleObj spid="_x0000_s120292" name="Equation" r:id="rId22" imgW="190440" imgH="228600" progId="Equation.DSMT4">
                        <p:embed/>
                      </p:oleObj>
                    </mc:Choice>
                    <mc:Fallback>
                      <p:oleObj name="Equation" r:id="rId22" imgW="190440" imgH="228600" progId="Equation.DSMT4">
                        <p:embed/>
                        <p:pic>
                          <p:nvPicPr>
                            <p:cNvPr id="21" name="对象 20">
                              <a:extLst>
                                <a:ext uri="{FF2B5EF4-FFF2-40B4-BE49-F238E27FC236}">
                                  <a16:creationId xmlns:a16="http://schemas.microsoft.com/office/drawing/2014/main" id="{A2CA1C13-A796-4B95-8D93-E4ABDE519766}"/>
                                </a:ext>
                              </a:extLst>
                            </p:cNvPr>
                            <p:cNvPicPr/>
                            <p:nvPr/>
                          </p:nvPicPr>
                          <p:blipFill>
                            <a:blip r:embed="rId23"/>
                            <a:stretch>
                              <a:fillRect/>
                            </a:stretch>
                          </p:blipFill>
                          <p:spPr>
                            <a:xfrm>
                              <a:off x="5113338" y="18970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2" name="对象 21">
                  <a:extLst>
                    <a:ext uri="{FF2B5EF4-FFF2-40B4-BE49-F238E27FC236}">
                      <a16:creationId xmlns:a16="http://schemas.microsoft.com/office/drawing/2014/main" id="{31A00A87-258F-4CDD-905F-98456296546B}"/>
                    </a:ext>
                  </a:extLst>
                </p:cNvPr>
                <p:cNvGraphicFramePr>
                  <a:graphicFrameLocks noChangeAspect="1"/>
                </p:cNvGraphicFramePr>
                <p:nvPr>
                  <p:extLst>
                    <p:ext uri="{D42A27DB-BD31-4B8C-83A1-F6EECF244321}">
                      <p14:modId xmlns:p14="http://schemas.microsoft.com/office/powerpoint/2010/main" val="3709479497"/>
                    </p:ext>
                  </p:extLst>
                </p:nvPr>
              </p:nvGraphicFramePr>
              <p:xfrm>
                <a:off x="4711700" y="2316163"/>
                <a:ext cx="368300" cy="411162"/>
              </p:xfrm>
              <a:graphic>
                <a:graphicData uri="http://schemas.openxmlformats.org/presentationml/2006/ole">
                  <mc:AlternateContent>
                    <mc:Choice xmlns:v="urn:schemas-microsoft-com:vml" Requires="v">
                      <p:oleObj spid="_x0000_s201933" name="Equation" r:id="rId24" imgW="190440" imgH="228600" progId="Equation.DSMT4">
                        <p:embed/>
                      </p:oleObj>
                    </mc:Choice>
                    <mc:Fallback>
                      <p:oleObj name="Equation" r:id="rId24" imgW="190440" imgH="228600" progId="Equation.DSMT4">
                        <p:embed/>
                        <p:pic>
                          <p:nvPicPr>
                            <p:cNvPr id="22" name="对象 21">
                              <a:extLst>
                                <a:ext uri="{FF2B5EF4-FFF2-40B4-BE49-F238E27FC236}">
                                  <a16:creationId xmlns:a16="http://schemas.microsoft.com/office/drawing/2014/main" id="{31A00A87-258F-4CDD-905F-98456296546B}"/>
                                </a:ext>
                              </a:extLst>
                            </p:cNvPr>
                            <p:cNvPicPr/>
                            <p:nvPr/>
                          </p:nvPicPr>
                          <p:blipFill>
                            <a:blip r:embed="rId25"/>
                            <a:stretch>
                              <a:fillRect/>
                            </a:stretch>
                          </p:blipFill>
                          <p:spPr>
                            <a:xfrm>
                              <a:off x="4711700" y="2316163"/>
                              <a:ext cx="368300" cy="411162"/>
                            </a:xfrm>
                            <a:prstGeom prst="rect">
                              <a:avLst/>
                            </a:prstGeom>
                          </p:spPr>
                        </p:pic>
                      </p:oleObj>
                    </mc:Fallback>
                  </mc:AlternateContent>
                </a:graphicData>
              </a:graphic>
            </p:graphicFrame>
          </mc:Choice>
          <mc:Fallback xmlns="">
            <p:graphicFrame>
              <p:nvGraphicFramePr>
                <p:cNvPr id="22" name="对象 21">
                  <a:extLst>
                    <a:ext uri="{FF2B5EF4-FFF2-40B4-BE49-F238E27FC236}">
                      <a16:creationId xmlns:a16="http://schemas.microsoft.com/office/drawing/2014/main" id="{31A00A87-258F-4CDD-905F-98456296546B}"/>
                    </a:ext>
                  </a:extLst>
                </p:cNvPr>
                <p:cNvGraphicFramePr>
                  <a:graphicFrameLocks noChangeAspect="1"/>
                </p:cNvGraphicFramePr>
                <p:nvPr/>
              </p:nvGraphicFramePr>
              <p:xfrm>
                <a:off x="4711700" y="2316163"/>
                <a:ext cx="368300" cy="411162"/>
              </p:xfrm>
              <a:graphic>
                <a:graphicData uri="http://schemas.openxmlformats.org/presentationml/2006/ole">
                  <mc:AlternateContent>
                    <mc:Choice xmlns:v="urn:schemas-microsoft-com:vml" Requires="v">
                      <p:oleObj spid="_x0000_s120293" name="Equation" r:id="rId26" imgW="190440" imgH="228600" progId="Equation.DSMT4">
                        <p:embed/>
                      </p:oleObj>
                    </mc:Choice>
                    <mc:Fallback>
                      <p:oleObj name="Equation" r:id="rId26" imgW="190440" imgH="228600" progId="Equation.DSMT4">
                        <p:embed/>
                        <p:pic>
                          <p:nvPicPr>
                            <p:cNvPr id="22" name="对象 21">
                              <a:extLst>
                                <a:ext uri="{FF2B5EF4-FFF2-40B4-BE49-F238E27FC236}">
                                  <a16:creationId xmlns:a16="http://schemas.microsoft.com/office/drawing/2014/main" id="{31A00A87-258F-4CDD-905F-98456296546B}"/>
                                </a:ext>
                              </a:extLst>
                            </p:cNvPr>
                            <p:cNvPicPr/>
                            <p:nvPr/>
                          </p:nvPicPr>
                          <p:blipFill>
                            <a:blip r:embed="rId27"/>
                            <a:stretch>
                              <a:fillRect/>
                            </a:stretch>
                          </p:blipFill>
                          <p:spPr>
                            <a:xfrm>
                              <a:off x="4711700" y="23161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3" name="对象 22">
                  <a:extLst>
                    <a:ext uri="{FF2B5EF4-FFF2-40B4-BE49-F238E27FC236}">
                      <a16:creationId xmlns:a16="http://schemas.microsoft.com/office/drawing/2014/main" id="{DFE9EABF-C12D-48DC-B5F6-11CF31ACA5A1}"/>
                    </a:ext>
                  </a:extLst>
                </p:cNvPr>
                <p:cNvGraphicFramePr>
                  <a:graphicFrameLocks noChangeAspect="1"/>
                </p:cNvGraphicFramePr>
                <p:nvPr>
                  <p:extLst>
                    <p:ext uri="{D42A27DB-BD31-4B8C-83A1-F6EECF244321}">
                      <p14:modId xmlns:p14="http://schemas.microsoft.com/office/powerpoint/2010/main" val="3720185572"/>
                    </p:ext>
                  </p:extLst>
                </p:nvPr>
              </p:nvGraphicFramePr>
              <p:xfrm>
                <a:off x="6546540" y="1379089"/>
                <a:ext cx="368300" cy="411162"/>
              </p:xfrm>
              <a:graphic>
                <a:graphicData uri="http://schemas.openxmlformats.org/presentationml/2006/ole">
                  <mc:AlternateContent>
                    <mc:Choice xmlns:v="urn:schemas-microsoft-com:vml" Requires="v">
                      <p:oleObj spid="_x0000_s201934" name="Equation" r:id="rId28" imgW="190440" imgH="228600" progId="Equation.DSMT4">
                        <p:embed/>
                      </p:oleObj>
                    </mc:Choice>
                    <mc:Fallback>
                      <p:oleObj name="Equation" r:id="rId28" imgW="190440" imgH="228600" progId="Equation.DSMT4">
                        <p:embed/>
                        <p:pic>
                          <p:nvPicPr>
                            <p:cNvPr id="23" name="对象 22">
                              <a:extLst>
                                <a:ext uri="{FF2B5EF4-FFF2-40B4-BE49-F238E27FC236}">
                                  <a16:creationId xmlns:a16="http://schemas.microsoft.com/office/drawing/2014/main" id="{DFE9EABF-C12D-48DC-B5F6-11CF31ACA5A1}"/>
                                </a:ext>
                              </a:extLst>
                            </p:cNvPr>
                            <p:cNvPicPr/>
                            <p:nvPr/>
                          </p:nvPicPr>
                          <p:blipFill>
                            <a:blip r:embed="rId29"/>
                            <a:stretch>
                              <a:fillRect/>
                            </a:stretch>
                          </p:blipFill>
                          <p:spPr>
                            <a:xfrm>
                              <a:off x="6546540" y="1379089"/>
                              <a:ext cx="368300" cy="411162"/>
                            </a:xfrm>
                            <a:prstGeom prst="rect">
                              <a:avLst/>
                            </a:prstGeom>
                          </p:spPr>
                        </p:pic>
                      </p:oleObj>
                    </mc:Fallback>
                  </mc:AlternateContent>
                </a:graphicData>
              </a:graphic>
            </p:graphicFrame>
          </mc:Choice>
          <mc:Fallback xmlns="">
            <p:graphicFrame>
              <p:nvGraphicFramePr>
                <p:cNvPr id="23" name="对象 22">
                  <a:extLst>
                    <a:ext uri="{FF2B5EF4-FFF2-40B4-BE49-F238E27FC236}">
                      <a16:creationId xmlns:a16="http://schemas.microsoft.com/office/drawing/2014/main" id="{DFE9EABF-C12D-48DC-B5F6-11CF31ACA5A1}"/>
                    </a:ext>
                  </a:extLst>
                </p:cNvPr>
                <p:cNvGraphicFramePr>
                  <a:graphicFrameLocks noChangeAspect="1"/>
                </p:cNvGraphicFramePr>
                <p:nvPr/>
              </p:nvGraphicFramePr>
              <p:xfrm>
                <a:off x="6546540" y="1379089"/>
                <a:ext cx="368300" cy="411162"/>
              </p:xfrm>
              <a:graphic>
                <a:graphicData uri="http://schemas.openxmlformats.org/presentationml/2006/ole">
                  <mc:AlternateContent>
                    <mc:Choice xmlns:v="urn:schemas-microsoft-com:vml" Requires="v">
                      <p:oleObj spid="_x0000_s120294" name="Equation" r:id="rId30" imgW="190440" imgH="228600" progId="Equation.DSMT4">
                        <p:embed/>
                      </p:oleObj>
                    </mc:Choice>
                    <mc:Fallback>
                      <p:oleObj name="Equation" r:id="rId30" imgW="190440" imgH="228600" progId="Equation.DSMT4">
                        <p:embed/>
                        <p:pic>
                          <p:nvPicPr>
                            <p:cNvPr id="23" name="对象 22">
                              <a:extLst>
                                <a:ext uri="{FF2B5EF4-FFF2-40B4-BE49-F238E27FC236}">
                                  <a16:creationId xmlns:a16="http://schemas.microsoft.com/office/drawing/2014/main" id="{DFE9EABF-C12D-48DC-B5F6-11CF31ACA5A1}"/>
                                </a:ext>
                              </a:extLst>
                            </p:cNvPr>
                            <p:cNvPicPr/>
                            <p:nvPr/>
                          </p:nvPicPr>
                          <p:blipFill>
                            <a:blip r:embed="rId31"/>
                            <a:stretch>
                              <a:fillRect/>
                            </a:stretch>
                          </p:blipFill>
                          <p:spPr>
                            <a:xfrm>
                              <a:off x="6546540" y="1379089"/>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4" name="对象 23">
                  <a:extLst>
                    <a:ext uri="{FF2B5EF4-FFF2-40B4-BE49-F238E27FC236}">
                      <a16:creationId xmlns:a16="http://schemas.microsoft.com/office/drawing/2014/main" id="{F97F2D41-DB02-41CD-BC9C-A83217E4C4E8}"/>
                    </a:ext>
                  </a:extLst>
                </p:cNvPr>
                <p:cNvGraphicFramePr>
                  <a:graphicFrameLocks noChangeAspect="1"/>
                </p:cNvGraphicFramePr>
                <p:nvPr>
                  <p:extLst>
                    <p:ext uri="{D42A27DB-BD31-4B8C-83A1-F6EECF244321}">
                      <p14:modId xmlns:p14="http://schemas.microsoft.com/office/powerpoint/2010/main" val="3123403704"/>
                    </p:ext>
                  </p:extLst>
                </p:nvPr>
              </p:nvGraphicFramePr>
              <p:xfrm>
                <a:off x="6532700" y="2195982"/>
                <a:ext cx="368300" cy="411162"/>
              </p:xfrm>
              <a:graphic>
                <a:graphicData uri="http://schemas.openxmlformats.org/presentationml/2006/ole">
                  <mc:AlternateContent>
                    <mc:Choice xmlns:v="urn:schemas-microsoft-com:vml" Requires="v">
                      <p:oleObj spid="_x0000_s201935" name="Equation" r:id="rId32" imgW="190440" imgH="228600" progId="Equation.DSMT4">
                        <p:embed/>
                      </p:oleObj>
                    </mc:Choice>
                    <mc:Fallback>
                      <p:oleObj name="Equation" r:id="rId32" imgW="190440" imgH="228600" progId="Equation.DSMT4">
                        <p:embed/>
                        <p:pic>
                          <p:nvPicPr>
                            <p:cNvPr id="24" name="对象 23">
                              <a:extLst>
                                <a:ext uri="{FF2B5EF4-FFF2-40B4-BE49-F238E27FC236}">
                                  <a16:creationId xmlns:a16="http://schemas.microsoft.com/office/drawing/2014/main" id="{F97F2D41-DB02-41CD-BC9C-A83217E4C4E8}"/>
                                </a:ext>
                              </a:extLst>
                            </p:cNvPr>
                            <p:cNvPicPr/>
                            <p:nvPr/>
                          </p:nvPicPr>
                          <p:blipFill>
                            <a:blip r:embed="rId33"/>
                            <a:stretch>
                              <a:fillRect/>
                            </a:stretch>
                          </p:blipFill>
                          <p:spPr>
                            <a:xfrm>
                              <a:off x="6532700" y="2195982"/>
                              <a:ext cx="368300" cy="411162"/>
                            </a:xfrm>
                            <a:prstGeom prst="rect">
                              <a:avLst/>
                            </a:prstGeom>
                          </p:spPr>
                        </p:pic>
                      </p:oleObj>
                    </mc:Fallback>
                  </mc:AlternateContent>
                </a:graphicData>
              </a:graphic>
            </p:graphicFrame>
          </mc:Choice>
          <mc:Fallback xmlns="">
            <p:graphicFrame>
              <p:nvGraphicFramePr>
                <p:cNvPr id="24" name="对象 23">
                  <a:extLst>
                    <a:ext uri="{FF2B5EF4-FFF2-40B4-BE49-F238E27FC236}">
                      <a16:creationId xmlns:a16="http://schemas.microsoft.com/office/drawing/2014/main" id="{F97F2D41-DB02-41CD-BC9C-A83217E4C4E8}"/>
                    </a:ext>
                  </a:extLst>
                </p:cNvPr>
                <p:cNvGraphicFramePr>
                  <a:graphicFrameLocks noChangeAspect="1"/>
                </p:cNvGraphicFramePr>
                <p:nvPr/>
              </p:nvGraphicFramePr>
              <p:xfrm>
                <a:off x="6532700" y="2195982"/>
                <a:ext cx="368300" cy="411162"/>
              </p:xfrm>
              <a:graphic>
                <a:graphicData uri="http://schemas.openxmlformats.org/presentationml/2006/ole">
                  <mc:AlternateContent>
                    <mc:Choice xmlns:v="urn:schemas-microsoft-com:vml" Requires="v">
                      <p:oleObj spid="_x0000_s120295" name="Equation" r:id="rId34" imgW="190440" imgH="228600" progId="Equation.DSMT4">
                        <p:embed/>
                      </p:oleObj>
                    </mc:Choice>
                    <mc:Fallback>
                      <p:oleObj name="Equation" r:id="rId34" imgW="190440" imgH="228600" progId="Equation.DSMT4">
                        <p:embed/>
                        <p:pic>
                          <p:nvPicPr>
                            <p:cNvPr id="24" name="对象 23">
                              <a:extLst>
                                <a:ext uri="{FF2B5EF4-FFF2-40B4-BE49-F238E27FC236}">
                                  <a16:creationId xmlns:a16="http://schemas.microsoft.com/office/drawing/2014/main" id="{F97F2D41-DB02-41CD-BC9C-A83217E4C4E8}"/>
                                </a:ext>
                              </a:extLst>
                            </p:cNvPr>
                            <p:cNvPicPr/>
                            <p:nvPr/>
                          </p:nvPicPr>
                          <p:blipFill>
                            <a:blip r:embed="rId35"/>
                            <a:stretch>
                              <a:fillRect/>
                            </a:stretch>
                          </p:blipFill>
                          <p:spPr>
                            <a:xfrm>
                              <a:off x="6532700" y="2195982"/>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4B2AF3A-233D-4A6A-8382-FDB3BE76C955}"/>
                    </a:ext>
                  </a:extLst>
                </p:cNvPr>
                <p:cNvSpPr txBox="1"/>
                <p:nvPr/>
              </p:nvSpPr>
              <p:spPr>
                <a:xfrm>
                  <a:off x="8506358" y="1801401"/>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25" name="文本框 24">
                  <a:extLst>
                    <a:ext uri="{FF2B5EF4-FFF2-40B4-BE49-F238E27FC236}">
                      <a16:creationId xmlns:a16="http://schemas.microsoft.com/office/drawing/2014/main" id="{64B2AF3A-233D-4A6A-8382-FDB3BE76C955}"/>
                    </a:ext>
                  </a:extLst>
                </p:cNvPr>
                <p:cNvSpPr txBox="1">
                  <a:spLocks noRot="1" noChangeAspect="1" noMove="1" noResize="1" noEditPoints="1" noAdjustHandles="1" noChangeArrowheads="1" noChangeShapeType="1" noTextEdit="1"/>
                </p:cNvSpPr>
                <p:nvPr/>
              </p:nvSpPr>
              <p:spPr>
                <a:xfrm>
                  <a:off x="8506358" y="1801401"/>
                  <a:ext cx="482888" cy="276999"/>
                </a:xfrm>
                <a:prstGeom prst="rect">
                  <a:avLst/>
                </a:prstGeom>
                <a:blipFill>
                  <a:blip r:embed="rId36"/>
                  <a:stretch>
                    <a:fillRect b="-26667"/>
                  </a:stretch>
                </a:blipFill>
              </p:spPr>
              <p:txBody>
                <a:bodyPr/>
                <a:lstStyle/>
                <a:p>
                  <a:r>
                    <a:rPr lang="zh-CN" altLang="en-US">
                      <a:noFill/>
                    </a:rPr>
                    <a:t> </a:t>
                  </a:r>
                </a:p>
              </p:txBody>
            </p:sp>
          </mc:Fallback>
        </mc:AlternateContent>
      </p:grpSp>
      <p:sp>
        <p:nvSpPr>
          <p:cNvPr id="32" name="文本框 31">
            <a:extLst>
              <a:ext uri="{FF2B5EF4-FFF2-40B4-BE49-F238E27FC236}">
                <a16:creationId xmlns:a16="http://schemas.microsoft.com/office/drawing/2014/main" id="{1C3E9476-98D8-4A56-BF18-C4EB273463D6}"/>
              </a:ext>
            </a:extLst>
          </p:cNvPr>
          <p:cNvSpPr txBox="1"/>
          <p:nvPr/>
        </p:nvSpPr>
        <p:spPr>
          <a:xfrm>
            <a:off x="2444184" y="3274294"/>
            <a:ext cx="3262432"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数据集中样本的特征有两个维度</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现在取出一个数据，该数据每个维度的值为：</a:t>
            </a:r>
          </a:p>
        </p:txBody>
      </p:sp>
      <p:sp>
        <p:nvSpPr>
          <p:cNvPr id="33" name="文本框 32">
            <a:extLst>
              <a:ext uri="{FF2B5EF4-FFF2-40B4-BE49-F238E27FC236}">
                <a16:creationId xmlns:a16="http://schemas.microsoft.com/office/drawing/2014/main" id="{C0317192-1C6F-4D74-8DC8-11F4FD8F244E}"/>
              </a:ext>
            </a:extLst>
          </p:cNvPr>
          <p:cNvSpPr txBox="1"/>
          <p:nvPr/>
        </p:nvSpPr>
        <p:spPr>
          <a:xfrm>
            <a:off x="2479614" y="472539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样本的真实值为：</a:t>
            </a:r>
          </a:p>
        </p:txBody>
      </p:sp>
      <p:sp>
        <p:nvSpPr>
          <p:cNvPr id="34" name="文本框 33">
            <a:extLst>
              <a:ext uri="{FF2B5EF4-FFF2-40B4-BE49-F238E27FC236}">
                <a16:creationId xmlns:a16="http://schemas.microsoft.com/office/drawing/2014/main" id="{1758785D-3F43-4593-B265-039063EEB8DC}"/>
              </a:ext>
            </a:extLst>
          </p:cNvPr>
          <p:cNvSpPr txBox="1"/>
          <p:nvPr/>
        </p:nvSpPr>
        <p:spPr>
          <a:xfrm>
            <a:off x="6553091" y="3123545"/>
            <a:ext cx="1877437"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一轮更新后，得到的参数</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如下所示：</a:t>
            </a:r>
          </a:p>
        </p:txBody>
      </p:sp>
      <p:graphicFrame>
        <p:nvGraphicFramePr>
          <p:cNvPr id="36" name="对象 35">
            <a:extLst>
              <a:ext uri="{FF2B5EF4-FFF2-40B4-BE49-F238E27FC236}">
                <a16:creationId xmlns:a16="http://schemas.microsoft.com/office/drawing/2014/main" id="{08FDF6EB-4A63-41D9-99BB-52F2372AB90F}"/>
              </a:ext>
            </a:extLst>
          </p:cNvPr>
          <p:cNvGraphicFramePr>
            <a:graphicFrameLocks noChangeAspect="1"/>
          </p:cNvGraphicFramePr>
          <p:nvPr>
            <p:extLst>
              <p:ext uri="{D42A27DB-BD31-4B8C-83A1-F6EECF244321}">
                <p14:modId xmlns:p14="http://schemas.microsoft.com/office/powerpoint/2010/main" val="3536262257"/>
              </p:ext>
            </p:extLst>
          </p:nvPr>
        </p:nvGraphicFramePr>
        <p:xfrm>
          <a:off x="5552830" y="1385543"/>
          <a:ext cx="442913" cy="433388"/>
        </p:xfrm>
        <a:graphic>
          <a:graphicData uri="http://schemas.openxmlformats.org/presentationml/2006/ole">
            <mc:AlternateContent xmlns:mc="http://schemas.openxmlformats.org/markup-compatibility/2006">
              <mc:Choice xmlns:v="urn:schemas-microsoft-com:vml" Requires="v">
                <p:oleObj spid="_x0000_s201936" name="Equation" r:id="rId37" imgW="228600" imgH="241200" progId="Equation.DSMT4">
                  <p:embed/>
                </p:oleObj>
              </mc:Choice>
              <mc:Fallback>
                <p:oleObj name="Equation" r:id="rId37"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38"/>
                      <a:stretch>
                        <a:fillRect/>
                      </a:stretch>
                    </p:blipFill>
                    <p:spPr>
                      <a:xfrm>
                        <a:off x="5552830" y="1385543"/>
                        <a:ext cx="442913" cy="433388"/>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972E96E5-7578-4803-A351-6AE7B972836E}"/>
              </a:ext>
            </a:extLst>
          </p:cNvPr>
          <p:cNvGraphicFramePr>
            <a:graphicFrameLocks noChangeAspect="1"/>
          </p:cNvGraphicFramePr>
          <p:nvPr>
            <p:extLst>
              <p:ext uri="{D42A27DB-BD31-4B8C-83A1-F6EECF244321}">
                <p14:modId xmlns:p14="http://schemas.microsoft.com/office/powerpoint/2010/main" val="880192293"/>
              </p:ext>
            </p:extLst>
          </p:nvPr>
        </p:nvGraphicFramePr>
        <p:xfrm>
          <a:off x="5541679" y="2143537"/>
          <a:ext cx="442913" cy="433388"/>
        </p:xfrm>
        <a:graphic>
          <a:graphicData uri="http://schemas.openxmlformats.org/presentationml/2006/ole">
            <mc:AlternateContent xmlns:mc="http://schemas.openxmlformats.org/markup-compatibility/2006">
              <mc:Choice xmlns:v="urn:schemas-microsoft-com:vml" Requires="v">
                <p:oleObj spid="_x0000_s201937" name="Equation" r:id="rId39" imgW="228600" imgH="241200" progId="Equation.DSMT4">
                  <p:embed/>
                </p:oleObj>
              </mc:Choice>
              <mc:Fallback>
                <p:oleObj name="Equation" r:id="rId39"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0"/>
                      <a:stretch>
                        <a:fillRect/>
                      </a:stretch>
                    </p:blipFill>
                    <p:spPr>
                      <a:xfrm>
                        <a:off x="5541679" y="2143537"/>
                        <a:ext cx="442913" cy="433388"/>
                      </a:xfrm>
                      <a:prstGeom prst="rect">
                        <a:avLst/>
                      </a:prstGeom>
                    </p:spPr>
                  </p:pic>
                </p:oleObj>
              </mc:Fallback>
            </mc:AlternateContent>
          </a:graphicData>
        </a:graphic>
      </p:graphicFrame>
    </p:spTree>
    <p:extLst>
      <p:ext uri="{BB962C8B-B14F-4D97-AF65-F5344CB8AC3E}">
        <p14:creationId xmlns:p14="http://schemas.microsoft.com/office/powerpoint/2010/main" val="365267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EAB5B555-FE83-482C-BFBC-F17DF7D2FB82}"/>
              </a:ext>
            </a:extLst>
          </p:cNvPr>
          <p:cNvSpPr/>
          <p:nvPr/>
        </p:nvSpPr>
        <p:spPr>
          <a:xfrm>
            <a:off x="8834080" y="5926820"/>
            <a:ext cx="1152484" cy="501805"/>
          </a:xfrm>
          <a:prstGeom prst="ellipse">
            <a:avLst/>
          </a:prstGeom>
          <a:solidFill>
            <a:srgbClr val="FFFF0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aphicFrame>
        <p:nvGraphicFramePr>
          <p:cNvPr id="33" name="对象 32">
            <a:extLst>
              <a:ext uri="{FF2B5EF4-FFF2-40B4-BE49-F238E27FC236}">
                <a16:creationId xmlns:a16="http://schemas.microsoft.com/office/drawing/2014/main" id="{C8ADC357-5FEC-4876-9C38-CD97998BA2F6}"/>
              </a:ext>
            </a:extLst>
          </p:cNvPr>
          <p:cNvGraphicFramePr>
            <a:graphicFrameLocks noChangeAspect="1"/>
          </p:cNvGraphicFramePr>
          <p:nvPr>
            <p:extLst>
              <p:ext uri="{D42A27DB-BD31-4B8C-83A1-F6EECF244321}">
                <p14:modId xmlns:p14="http://schemas.microsoft.com/office/powerpoint/2010/main" val="1553711394"/>
              </p:ext>
            </p:extLst>
          </p:nvPr>
        </p:nvGraphicFramePr>
        <p:xfrm>
          <a:off x="8748104" y="4888237"/>
          <a:ext cx="1738312" cy="704850"/>
        </p:xfrm>
        <a:graphic>
          <a:graphicData uri="http://schemas.openxmlformats.org/presentationml/2006/ole">
            <mc:AlternateContent xmlns:mc="http://schemas.openxmlformats.org/markup-compatibility/2006">
              <mc:Choice xmlns:v="urn:schemas-microsoft-com:vml" Requires="v">
                <p:oleObj spid="_x0000_s198337" name="Equation" r:id="rId4" imgW="901440" imgH="393480" progId="Equation.DSMT4">
                  <p:embed/>
                </p:oleObj>
              </mc:Choice>
              <mc:Fallback>
                <p:oleObj name="Equation" r:id="rId4" imgW="901440" imgH="39348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5"/>
                      <a:stretch>
                        <a:fillRect/>
                      </a:stretch>
                    </p:blipFill>
                    <p:spPr>
                      <a:xfrm>
                        <a:off x="8748104" y="4888237"/>
                        <a:ext cx="1738312" cy="70485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8D733116-ACEB-4247-ADC1-05844499AC9B}"/>
              </a:ext>
            </a:extLst>
          </p:cNvPr>
          <p:cNvGraphicFramePr>
            <a:graphicFrameLocks noChangeAspect="1"/>
          </p:cNvGraphicFramePr>
          <p:nvPr>
            <p:extLst>
              <p:ext uri="{D42A27DB-BD31-4B8C-83A1-F6EECF244321}">
                <p14:modId xmlns:p14="http://schemas.microsoft.com/office/powerpoint/2010/main" val="3545281895"/>
              </p:ext>
            </p:extLst>
          </p:nvPr>
        </p:nvGraphicFramePr>
        <p:xfrm>
          <a:off x="8399463" y="1982788"/>
          <a:ext cx="1397000" cy="365125"/>
        </p:xfrm>
        <a:graphic>
          <a:graphicData uri="http://schemas.openxmlformats.org/presentationml/2006/ole">
            <mc:AlternateContent xmlns:mc="http://schemas.openxmlformats.org/markup-compatibility/2006">
              <mc:Choice xmlns:v="urn:schemas-microsoft-com:vml" Requires="v">
                <p:oleObj spid="_x0000_s198338" name="Equation" r:id="rId6" imgW="723600" imgH="203040" progId="Equation.DSMT4">
                  <p:embed/>
                </p:oleObj>
              </mc:Choice>
              <mc:Fallback>
                <p:oleObj name="Equation" r:id="rId6" imgW="723600" imgH="20304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7"/>
                      <a:stretch>
                        <a:fillRect/>
                      </a:stretch>
                    </p:blipFill>
                    <p:spPr>
                      <a:xfrm>
                        <a:off x="8399463" y="1982788"/>
                        <a:ext cx="1397000" cy="365125"/>
                      </a:xfrm>
                      <a:prstGeom prst="rect">
                        <a:avLst/>
                      </a:prstGeom>
                    </p:spPr>
                  </p:pic>
                </p:oleObj>
              </mc:Fallback>
            </mc:AlternateContent>
          </a:graphicData>
        </a:graphic>
      </p:graphicFrame>
      <p:grpSp>
        <p:nvGrpSpPr>
          <p:cNvPr id="40" name="组合 39">
            <a:extLst>
              <a:ext uri="{FF2B5EF4-FFF2-40B4-BE49-F238E27FC236}">
                <a16:creationId xmlns:a16="http://schemas.microsoft.com/office/drawing/2014/main" id="{588C41B6-6D67-46A6-B021-2A8F718D7223}"/>
              </a:ext>
            </a:extLst>
          </p:cNvPr>
          <p:cNvGrpSpPr/>
          <p:nvPr/>
        </p:nvGrpSpPr>
        <p:grpSpPr>
          <a:xfrm>
            <a:off x="2981615" y="1958975"/>
            <a:ext cx="6228769" cy="1603491"/>
            <a:chOff x="2760477" y="1168841"/>
            <a:chExt cx="6228769" cy="1603491"/>
          </a:xfrm>
        </p:grpSpPr>
        <p:sp>
          <p:nvSpPr>
            <p:cNvPr id="41" name="椭圆 40">
              <a:extLst>
                <a:ext uri="{FF2B5EF4-FFF2-40B4-BE49-F238E27FC236}">
                  <a16:creationId xmlns:a16="http://schemas.microsoft.com/office/drawing/2014/main" id="{14BBEE37-762A-4A28-9F7F-A4EE4662B385}"/>
                </a:ext>
              </a:extLst>
            </p:cNvPr>
            <p:cNvSpPr/>
            <p:nvPr/>
          </p:nvSpPr>
          <p:spPr>
            <a:xfrm>
              <a:off x="3788663" y="134779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F0619F3-FD9E-46FB-9C1D-5F74DD9979D0}"/>
                </a:ext>
              </a:extLst>
            </p:cNvPr>
            <p:cNvSpPr/>
            <p:nvPr/>
          </p:nvSpPr>
          <p:spPr>
            <a:xfrm>
              <a:off x="3788663" y="2122393"/>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8C2C3CFE-F0B0-4332-8396-C575DF3DD675}"/>
                </a:ext>
              </a:extLst>
            </p:cNvPr>
            <p:cNvSpPr/>
            <p:nvPr/>
          </p:nvSpPr>
          <p:spPr>
            <a:xfrm>
              <a:off x="5526159" y="1363807"/>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00FC35B-9403-4A04-BA42-12D337D5D2C1}"/>
                </a:ext>
              </a:extLst>
            </p:cNvPr>
            <p:cNvSpPr/>
            <p:nvPr/>
          </p:nvSpPr>
          <p:spPr>
            <a:xfrm>
              <a:off x="5526159" y="2138402"/>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91D57715-93F9-431E-82D3-09ED98C4E1D8}"/>
                </a:ext>
              </a:extLst>
            </p:cNvPr>
            <p:cNvSpPr/>
            <p:nvPr/>
          </p:nvSpPr>
          <p:spPr>
            <a:xfrm>
              <a:off x="7387384" y="1731458"/>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6C1FB6E3-604A-41E2-A013-A6ADBF048772}"/>
                </a:ext>
              </a:extLst>
            </p:cNvPr>
            <p:cNvCxnSpPr>
              <a:cxnSpLocks/>
              <a:endCxn id="41" idx="2"/>
            </p:cNvCxnSpPr>
            <p:nvPr/>
          </p:nvCxnSpPr>
          <p:spPr>
            <a:xfrm>
              <a:off x="3210905" y="1590414"/>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E9D5994E-7E1B-489F-AAC8-6FEA1C015A2F}"/>
                </a:ext>
              </a:extLst>
            </p:cNvPr>
            <p:cNvCxnSpPr>
              <a:cxnSpLocks/>
              <a:endCxn id="42" idx="2"/>
            </p:cNvCxnSpPr>
            <p:nvPr/>
          </p:nvCxnSpPr>
          <p:spPr>
            <a:xfrm>
              <a:off x="3210905" y="2365010"/>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C5867C6-9512-4AA0-AF14-884ECAEC6900}"/>
                </a:ext>
              </a:extLst>
            </p:cNvPr>
            <p:cNvCxnSpPr>
              <a:cxnSpLocks/>
              <a:stCxn id="41" idx="6"/>
              <a:endCxn id="43" idx="2"/>
            </p:cNvCxnSpPr>
            <p:nvPr/>
          </p:nvCxnSpPr>
          <p:spPr>
            <a:xfrm>
              <a:off x="4271551" y="1590415"/>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83C53E5-2DF1-4B80-81EE-2A94A9C0FB17}"/>
                </a:ext>
              </a:extLst>
            </p:cNvPr>
            <p:cNvCxnSpPr>
              <a:cxnSpLocks/>
              <a:stCxn id="41" idx="6"/>
              <a:endCxn id="44" idx="2"/>
            </p:cNvCxnSpPr>
            <p:nvPr/>
          </p:nvCxnSpPr>
          <p:spPr>
            <a:xfrm>
              <a:off x="4271551" y="1590415"/>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5FB7FE2-4688-48CB-B9B8-9C86E7857C67}"/>
                </a:ext>
              </a:extLst>
            </p:cNvPr>
            <p:cNvCxnSpPr>
              <a:cxnSpLocks/>
              <a:stCxn id="42" idx="6"/>
              <a:endCxn id="43" idx="2"/>
            </p:cNvCxnSpPr>
            <p:nvPr/>
          </p:nvCxnSpPr>
          <p:spPr>
            <a:xfrm flipV="1">
              <a:off x="4271551" y="1606425"/>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8DB37D28-082C-4254-B94E-910AEE9BF345}"/>
                </a:ext>
              </a:extLst>
            </p:cNvPr>
            <p:cNvCxnSpPr>
              <a:cxnSpLocks/>
              <a:stCxn id="42" idx="6"/>
              <a:endCxn id="44" idx="2"/>
            </p:cNvCxnSpPr>
            <p:nvPr/>
          </p:nvCxnSpPr>
          <p:spPr>
            <a:xfrm>
              <a:off x="4271551" y="2365011"/>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E327E44-8892-4C89-84B5-8AD4510685E0}"/>
                </a:ext>
              </a:extLst>
            </p:cNvPr>
            <p:cNvCxnSpPr>
              <a:cxnSpLocks/>
              <a:stCxn id="43" idx="6"/>
              <a:endCxn id="45" idx="2"/>
            </p:cNvCxnSpPr>
            <p:nvPr/>
          </p:nvCxnSpPr>
          <p:spPr>
            <a:xfrm>
              <a:off x="6009047" y="1606425"/>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6A80DA1-38DD-41B2-A3B0-AD58E2A31A80}"/>
                </a:ext>
              </a:extLst>
            </p:cNvPr>
            <p:cNvCxnSpPr>
              <a:cxnSpLocks/>
              <a:stCxn id="44" idx="6"/>
              <a:endCxn id="45" idx="2"/>
            </p:cNvCxnSpPr>
            <p:nvPr/>
          </p:nvCxnSpPr>
          <p:spPr>
            <a:xfrm flipV="1">
              <a:off x="6009047" y="1974076"/>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E2C09B8-F44F-40A6-8974-59AD264F24D5}"/>
                </a:ext>
              </a:extLst>
            </p:cNvPr>
            <p:cNvCxnSpPr>
              <a:cxnSpLocks/>
              <a:stCxn id="45" idx="6"/>
            </p:cNvCxnSpPr>
            <p:nvPr/>
          </p:nvCxnSpPr>
          <p:spPr>
            <a:xfrm>
              <a:off x="7870272" y="1974076"/>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B95BAEA-7E30-45D7-93C5-5529D942CD77}"/>
                    </a:ext>
                  </a:extLst>
                </p:cNvPr>
                <p:cNvSpPr txBox="1"/>
                <p:nvPr/>
              </p:nvSpPr>
              <p:spPr>
                <a:xfrm>
                  <a:off x="2760478" y="1389011"/>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AB95BAEA-7E30-45D7-93C5-5529D942CD77}"/>
                    </a:ext>
                  </a:extLst>
                </p:cNvPr>
                <p:cNvSpPr txBox="1">
                  <a:spLocks noRot="1" noChangeAspect="1" noMove="1" noResize="1" noEditPoints="1" noAdjustHandles="1" noChangeArrowheads="1" noChangeShapeType="1" noTextEdit="1"/>
                </p:cNvSpPr>
                <p:nvPr/>
              </p:nvSpPr>
              <p:spPr>
                <a:xfrm>
                  <a:off x="2760478" y="1389011"/>
                  <a:ext cx="323097" cy="320955"/>
                </a:xfrm>
                <a:prstGeom prst="rect">
                  <a:avLst/>
                </a:prstGeom>
                <a:blipFill>
                  <a:blip r:embed="rId8"/>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8A887544-4782-4108-8570-6B7C26273A96}"/>
                    </a:ext>
                  </a:extLst>
                </p:cNvPr>
                <p:cNvSpPr txBox="1"/>
                <p:nvPr/>
              </p:nvSpPr>
              <p:spPr>
                <a:xfrm>
                  <a:off x="2760477" y="2216693"/>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8A887544-4782-4108-8570-6B7C26273A96}"/>
                    </a:ext>
                  </a:extLst>
                </p:cNvPr>
                <p:cNvSpPr txBox="1">
                  <a:spLocks noRot="1" noChangeAspect="1" noMove="1" noResize="1" noEditPoints="1" noAdjustHandles="1" noChangeArrowheads="1" noChangeShapeType="1" noTextEdit="1"/>
                </p:cNvSpPr>
                <p:nvPr/>
              </p:nvSpPr>
              <p:spPr>
                <a:xfrm>
                  <a:off x="2760477" y="2216693"/>
                  <a:ext cx="329343" cy="320955"/>
                </a:xfrm>
                <a:prstGeom prst="rect">
                  <a:avLst/>
                </a:prstGeom>
                <a:blipFill>
                  <a:blip r:embed="rId9"/>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extLst>
                    <p:ext uri="{D42A27DB-BD31-4B8C-83A1-F6EECF244321}">
                      <p14:modId xmlns:p14="http://schemas.microsoft.com/office/powerpoint/2010/main" val="1242461935"/>
                    </p:ext>
                  </p:extLst>
                </p:nvPr>
              </p:nvGraphicFramePr>
              <p:xfrm>
                <a:off x="4625500" y="1168841"/>
                <a:ext cx="492125" cy="433388"/>
              </p:xfrm>
              <a:graphic>
                <a:graphicData uri="http://schemas.openxmlformats.org/presentationml/2006/ole">
                  <mc:AlternateContent>
                    <mc:Choice xmlns:v="urn:schemas-microsoft-com:vml" Requires="v">
                      <p:oleObj spid="_x0000_s198339" name="Equation" r:id="rId10" imgW="253800" imgH="241200" progId="Equation.DSMT4">
                        <p:embed/>
                      </p:oleObj>
                    </mc:Choice>
                    <mc:Fallback>
                      <p:oleObj name="Equation" r:id="rId10" imgW="253800" imgH="2412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11"/>
                            <a:stretch>
                              <a:fillRect/>
                            </a:stretch>
                          </p:blipFill>
                          <p:spPr>
                            <a:xfrm>
                              <a:off x="4625500" y="1168841"/>
                              <a:ext cx="492125" cy="433388"/>
                            </a:xfrm>
                            <a:prstGeom prst="rect">
                              <a:avLst/>
                            </a:prstGeom>
                          </p:spPr>
                        </p:pic>
                      </p:oleObj>
                    </mc:Fallback>
                  </mc:AlternateContent>
                </a:graphicData>
              </a:graphic>
            </p:graphicFrame>
          </mc:Choice>
          <mc:Fallback xmlns="">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extLst>
                    <p:ext uri="{D42A27DB-BD31-4B8C-83A1-F6EECF244321}">
                      <p14:modId xmlns:p14="http://schemas.microsoft.com/office/powerpoint/2010/main" val="3977830444"/>
                    </p:ext>
                  </p:extLst>
                </p:nvPr>
              </p:nvGraphicFramePr>
              <p:xfrm>
                <a:off x="4625500" y="1168841"/>
                <a:ext cx="492125" cy="433388"/>
              </p:xfrm>
              <a:graphic>
                <a:graphicData uri="http://schemas.openxmlformats.org/presentationml/2006/ole">
                  <mc:AlternateContent>
                    <mc:Choice xmlns:v="urn:schemas-microsoft-com:vml" Requires="v">
                      <p:oleObj spid="_x0000_s116557" name="Equation" r:id="rId12" imgW="253800" imgH="241200" progId="Equation.DSMT4">
                        <p:embed/>
                      </p:oleObj>
                    </mc:Choice>
                    <mc:Fallback>
                      <p:oleObj name="Equation" r:id="rId12" imgW="253800" imgH="241200" progId="Equation.DSMT4">
                        <p:embed/>
                        <p:pic>
                          <p:nvPicPr>
                            <p:cNvPr id="57" name="对象 56">
                              <a:extLst>
                                <a:ext uri="{FF2B5EF4-FFF2-40B4-BE49-F238E27FC236}">
                                  <a16:creationId xmlns:a16="http://schemas.microsoft.com/office/drawing/2014/main" id="{CE37C884-AE0A-46F5-8C11-064D5FB0E034}"/>
                                </a:ext>
                              </a:extLst>
                            </p:cNvPr>
                            <p:cNvPicPr/>
                            <p:nvPr/>
                          </p:nvPicPr>
                          <p:blipFill>
                            <a:blip r:embed="rId13"/>
                            <a:stretch>
                              <a:fillRect/>
                            </a:stretch>
                          </p:blipFill>
                          <p:spPr>
                            <a:xfrm>
                              <a:off x="4625500" y="1168841"/>
                              <a:ext cx="492125" cy="43338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extLst>
                    <p:ext uri="{D42A27DB-BD31-4B8C-83A1-F6EECF244321}">
                      <p14:modId xmlns:p14="http://schemas.microsoft.com/office/powerpoint/2010/main" val="4030142392"/>
                    </p:ext>
                  </p:extLst>
                </p:nvPr>
              </p:nvGraphicFramePr>
              <p:xfrm>
                <a:off x="4764327" y="1537728"/>
                <a:ext cx="492125" cy="433388"/>
              </p:xfrm>
              <a:graphic>
                <a:graphicData uri="http://schemas.openxmlformats.org/presentationml/2006/ole">
                  <mc:AlternateContent>
                    <mc:Choice xmlns:v="urn:schemas-microsoft-com:vml" Requires="v">
                      <p:oleObj spid="_x0000_s198340" name="Equation" r:id="rId14" imgW="253800" imgH="241200" progId="Equation.DSMT4">
                        <p:embed/>
                      </p:oleObj>
                    </mc:Choice>
                    <mc:Fallback>
                      <p:oleObj name="Equation" r:id="rId14" imgW="253800" imgH="2412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5"/>
                            <a:stretch>
                              <a:fillRect/>
                            </a:stretch>
                          </p:blipFill>
                          <p:spPr>
                            <a:xfrm>
                              <a:off x="4764327" y="1537728"/>
                              <a:ext cx="492125" cy="433388"/>
                            </a:xfrm>
                            <a:prstGeom prst="rect">
                              <a:avLst/>
                            </a:prstGeom>
                          </p:spPr>
                        </p:pic>
                      </p:oleObj>
                    </mc:Fallback>
                  </mc:AlternateContent>
                </a:graphicData>
              </a:graphic>
            </p:graphicFrame>
          </mc:Choice>
          <mc:Fallback xmlns="">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extLst>
                    <p:ext uri="{D42A27DB-BD31-4B8C-83A1-F6EECF244321}">
                      <p14:modId xmlns:p14="http://schemas.microsoft.com/office/powerpoint/2010/main" val="215884184"/>
                    </p:ext>
                  </p:extLst>
                </p:nvPr>
              </p:nvGraphicFramePr>
              <p:xfrm>
                <a:off x="4764327" y="1537728"/>
                <a:ext cx="492125" cy="433388"/>
              </p:xfrm>
              <a:graphic>
                <a:graphicData uri="http://schemas.openxmlformats.org/presentationml/2006/ole">
                  <mc:AlternateContent>
                    <mc:Choice xmlns:v="urn:schemas-microsoft-com:vml" Requires="v">
                      <p:oleObj spid="_x0000_s116558" name="Equation" r:id="rId16" imgW="253800" imgH="241200" progId="Equation.DSMT4">
                        <p:embed/>
                      </p:oleObj>
                    </mc:Choice>
                    <mc:Fallback>
                      <p:oleObj name="Equation" r:id="rId16" imgW="253800" imgH="241200" progId="Equation.DSMT4">
                        <p:embed/>
                        <p:pic>
                          <p:nvPicPr>
                            <p:cNvPr id="58" name="对象 57">
                              <a:extLst>
                                <a:ext uri="{FF2B5EF4-FFF2-40B4-BE49-F238E27FC236}">
                                  <a16:creationId xmlns:a16="http://schemas.microsoft.com/office/drawing/2014/main" id="{C2B9CC1A-E07F-4C78-9BE0-2CE94FB905CE}"/>
                                </a:ext>
                              </a:extLst>
                            </p:cNvPr>
                            <p:cNvPicPr/>
                            <p:nvPr/>
                          </p:nvPicPr>
                          <p:blipFill>
                            <a:blip r:embed="rId17"/>
                            <a:stretch>
                              <a:fillRect/>
                            </a:stretch>
                          </p:blipFill>
                          <p:spPr>
                            <a:xfrm>
                              <a:off x="4764327" y="1537728"/>
                              <a:ext cx="492125" cy="43338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extLst>
                    <p:ext uri="{D42A27DB-BD31-4B8C-83A1-F6EECF244321}">
                      <p14:modId xmlns:p14="http://schemas.microsoft.com/office/powerpoint/2010/main" val="4063448848"/>
                    </p:ext>
                  </p:extLst>
                </p:nvPr>
              </p:nvGraphicFramePr>
              <p:xfrm>
                <a:off x="5085990" y="1908693"/>
                <a:ext cx="490538" cy="433388"/>
              </p:xfrm>
              <a:graphic>
                <a:graphicData uri="http://schemas.openxmlformats.org/presentationml/2006/ole">
                  <mc:AlternateContent>
                    <mc:Choice xmlns:v="urn:schemas-microsoft-com:vml" Requires="v">
                      <p:oleObj spid="_x0000_s198341" name="Equation" r:id="rId18" imgW="253800" imgH="241200" progId="Equation.DSMT4">
                        <p:embed/>
                      </p:oleObj>
                    </mc:Choice>
                    <mc:Fallback>
                      <p:oleObj name="Equation" r:id="rId18" imgW="253800" imgH="2412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19"/>
                            <a:stretch>
                              <a:fillRect/>
                            </a:stretch>
                          </p:blipFill>
                          <p:spPr>
                            <a:xfrm>
                              <a:off x="5085990" y="1908693"/>
                              <a:ext cx="490538" cy="433388"/>
                            </a:xfrm>
                            <a:prstGeom prst="rect">
                              <a:avLst/>
                            </a:prstGeom>
                          </p:spPr>
                        </p:pic>
                      </p:oleObj>
                    </mc:Fallback>
                  </mc:AlternateContent>
                </a:graphicData>
              </a:graphic>
            </p:graphicFrame>
          </mc:Choice>
          <mc:Fallback xmlns="">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extLst>
                    <p:ext uri="{D42A27DB-BD31-4B8C-83A1-F6EECF244321}">
                      <p14:modId xmlns:p14="http://schemas.microsoft.com/office/powerpoint/2010/main" val="1948777439"/>
                    </p:ext>
                  </p:extLst>
                </p:nvPr>
              </p:nvGraphicFramePr>
              <p:xfrm>
                <a:off x="5085990" y="1908693"/>
                <a:ext cx="490538" cy="433388"/>
              </p:xfrm>
              <a:graphic>
                <a:graphicData uri="http://schemas.openxmlformats.org/presentationml/2006/ole">
                  <mc:AlternateContent>
                    <mc:Choice xmlns:v="urn:schemas-microsoft-com:vml" Requires="v">
                      <p:oleObj spid="_x0000_s116559" name="Equation" r:id="rId20" imgW="253800" imgH="241200" progId="Equation.DSMT4">
                        <p:embed/>
                      </p:oleObj>
                    </mc:Choice>
                    <mc:Fallback>
                      <p:oleObj name="Equation" r:id="rId20" imgW="253800" imgH="241200" progId="Equation.DSMT4">
                        <p:embed/>
                        <p:pic>
                          <p:nvPicPr>
                            <p:cNvPr id="59" name="对象 58">
                              <a:extLst>
                                <a:ext uri="{FF2B5EF4-FFF2-40B4-BE49-F238E27FC236}">
                                  <a16:creationId xmlns:a16="http://schemas.microsoft.com/office/drawing/2014/main" id="{1FFEB902-88AF-4CA6-AE63-565F652F69C9}"/>
                                </a:ext>
                              </a:extLst>
                            </p:cNvPr>
                            <p:cNvPicPr/>
                            <p:nvPr/>
                          </p:nvPicPr>
                          <p:blipFill>
                            <a:blip r:embed="rId21"/>
                            <a:stretch>
                              <a:fillRect/>
                            </a:stretch>
                          </p:blipFill>
                          <p:spPr>
                            <a:xfrm>
                              <a:off x="5085990" y="1908693"/>
                              <a:ext cx="490538" cy="43338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extLst>
                    <p:ext uri="{D42A27DB-BD31-4B8C-83A1-F6EECF244321}">
                      <p14:modId xmlns:p14="http://schemas.microsoft.com/office/powerpoint/2010/main" val="2547411784"/>
                    </p:ext>
                  </p:extLst>
                </p:nvPr>
              </p:nvGraphicFramePr>
              <p:xfrm>
                <a:off x="4650900" y="2338944"/>
                <a:ext cx="490537" cy="433388"/>
              </p:xfrm>
              <a:graphic>
                <a:graphicData uri="http://schemas.openxmlformats.org/presentationml/2006/ole">
                  <mc:AlternateContent>
                    <mc:Choice xmlns:v="urn:schemas-microsoft-com:vml" Requires="v">
                      <p:oleObj spid="_x0000_s198342" name="Equation" r:id="rId22" imgW="253800" imgH="241200" progId="Equation.DSMT4">
                        <p:embed/>
                      </p:oleObj>
                    </mc:Choice>
                    <mc:Fallback>
                      <p:oleObj name="Equation" r:id="rId22" imgW="253800" imgH="2412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3"/>
                            <a:stretch>
                              <a:fillRect/>
                            </a:stretch>
                          </p:blipFill>
                          <p:spPr>
                            <a:xfrm>
                              <a:off x="4650900" y="2338944"/>
                              <a:ext cx="490537" cy="433388"/>
                            </a:xfrm>
                            <a:prstGeom prst="rect">
                              <a:avLst/>
                            </a:prstGeom>
                          </p:spPr>
                        </p:pic>
                      </p:oleObj>
                    </mc:Fallback>
                  </mc:AlternateContent>
                </a:graphicData>
              </a:graphic>
            </p:graphicFrame>
          </mc:Choice>
          <mc:Fallback xmlns="">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extLst>
                    <p:ext uri="{D42A27DB-BD31-4B8C-83A1-F6EECF244321}">
                      <p14:modId xmlns:p14="http://schemas.microsoft.com/office/powerpoint/2010/main" val="3788457969"/>
                    </p:ext>
                  </p:extLst>
                </p:nvPr>
              </p:nvGraphicFramePr>
              <p:xfrm>
                <a:off x="4650900" y="2338944"/>
                <a:ext cx="490537" cy="433388"/>
              </p:xfrm>
              <a:graphic>
                <a:graphicData uri="http://schemas.openxmlformats.org/presentationml/2006/ole">
                  <mc:AlternateContent>
                    <mc:Choice xmlns:v="urn:schemas-microsoft-com:vml" Requires="v">
                      <p:oleObj spid="_x0000_s116560" name="Equation" r:id="rId24" imgW="253800" imgH="241200" progId="Equation.DSMT4">
                        <p:embed/>
                      </p:oleObj>
                    </mc:Choice>
                    <mc:Fallback>
                      <p:oleObj name="Equation" r:id="rId24" imgW="253800" imgH="241200" progId="Equation.DSMT4">
                        <p:embed/>
                        <p:pic>
                          <p:nvPicPr>
                            <p:cNvPr id="60" name="对象 59">
                              <a:extLst>
                                <a:ext uri="{FF2B5EF4-FFF2-40B4-BE49-F238E27FC236}">
                                  <a16:creationId xmlns:a16="http://schemas.microsoft.com/office/drawing/2014/main" id="{AB87626F-A72E-4924-8538-460E5D9B6985}"/>
                                </a:ext>
                              </a:extLst>
                            </p:cNvPr>
                            <p:cNvPicPr/>
                            <p:nvPr/>
                          </p:nvPicPr>
                          <p:blipFill>
                            <a:blip r:embed="rId25"/>
                            <a:stretch>
                              <a:fillRect/>
                            </a:stretch>
                          </p:blipFill>
                          <p:spPr>
                            <a:xfrm>
                              <a:off x="4650900" y="2338944"/>
                              <a:ext cx="490537" cy="43338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extLst>
                    <p:ext uri="{D42A27DB-BD31-4B8C-83A1-F6EECF244321}">
                      <p14:modId xmlns:p14="http://schemas.microsoft.com/office/powerpoint/2010/main" val="2784072159"/>
                    </p:ext>
                  </p:extLst>
                </p:nvPr>
              </p:nvGraphicFramePr>
              <p:xfrm>
                <a:off x="6486050" y="1367279"/>
                <a:ext cx="490537" cy="433387"/>
              </p:xfrm>
              <a:graphic>
                <a:graphicData uri="http://schemas.openxmlformats.org/presentationml/2006/ole">
                  <mc:AlternateContent>
                    <mc:Choice xmlns:v="urn:schemas-microsoft-com:vml" Requires="v">
                      <p:oleObj spid="_x0000_s198343" name="Equation" r:id="rId26" imgW="253800" imgH="241200" progId="Equation.DSMT4">
                        <p:embed/>
                      </p:oleObj>
                    </mc:Choice>
                    <mc:Fallback>
                      <p:oleObj name="Equation" r:id="rId26" imgW="253800" imgH="2412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27"/>
                            <a:stretch>
                              <a:fillRect/>
                            </a:stretch>
                          </p:blipFill>
                          <p:spPr>
                            <a:xfrm>
                              <a:off x="6486050" y="1367279"/>
                              <a:ext cx="490537" cy="433387"/>
                            </a:xfrm>
                            <a:prstGeom prst="rect">
                              <a:avLst/>
                            </a:prstGeom>
                          </p:spPr>
                        </p:pic>
                      </p:oleObj>
                    </mc:Fallback>
                  </mc:AlternateContent>
                </a:graphicData>
              </a:graphic>
            </p:graphicFrame>
          </mc:Choice>
          <mc:Fallback xmlns="">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extLst>
                    <p:ext uri="{D42A27DB-BD31-4B8C-83A1-F6EECF244321}">
                      <p14:modId xmlns:p14="http://schemas.microsoft.com/office/powerpoint/2010/main" val="2607975374"/>
                    </p:ext>
                  </p:extLst>
                </p:nvPr>
              </p:nvGraphicFramePr>
              <p:xfrm>
                <a:off x="6486050" y="1367279"/>
                <a:ext cx="490537" cy="433387"/>
              </p:xfrm>
              <a:graphic>
                <a:graphicData uri="http://schemas.openxmlformats.org/presentationml/2006/ole">
                  <mc:AlternateContent>
                    <mc:Choice xmlns:v="urn:schemas-microsoft-com:vml" Requires="v">
                      <p:oleObj spid="_x0000_s116561" name="Equation" r:id="rId28" imgW="253800" imgH="241200" progId="Equation.DSMT4">
                        <p:embed/>
                      </p:oleObj>
                    </mc:Choice>
                    <mc:Fallback>
                      <p:oleObj name="Equation" r:id="rId28" imgW="253800" imgH="241200" progId="Equation.DSMT4">
                        <p:embed/>
                        <p:pic>
                          <p:nvPicPr>
                            <p:cNvPr id="61" name="对象 60">
                              <a:extLst>
                                <a:ext uri="{FF2B5EF4-FFF2-40B4-BE49-F238E27FC236}">
                                  <a16:creationId xmlns:a16="http://schemas.microsoft.com/office/drawing/2014/main" id="{610F3EE9-BC4A-473A-9051-78CEC58EF2DC}"/>
                                </a:ext>
                              </a:extLst>
                            </p:cNvPr>
                            <p:cNvPicPr/>
                            <p:nvPr/>
                          </p:nvPicPr>
                          <p:blipFill>
                            <a:blip r:embed="rId29"/>
                            <a:stretch>
                              <a:fillRect/>
                            </a:stretch>
                          </p:blipFill>
                          <p:spPr>
                            <a:xfrm>
                              <a:off x="6486050" y="1367279"/>
                              <a:ext cx="490537" cy="433387"/>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extLst>
                    <p:ext uri="{D42A27DB-BD31-4B8C-83A1-F6EECF244321}">
                      <p14:modId xmlns:p14="http://schemas.microsoft.com/office/powerpoint/2010/main" val="2692550753"/>
                    </p:ext>
                  </p:extLst>
                </p:nvPr>
              </p:nvGraphicFramePr>
              <p:xfrm>
                <a:off x="6471762" y="2184841"/>
                <a:ext cx="490538" cy="433388"/>
              </p:xfrm>
              <a:graphic>
                <a:graphicData uri="http://schemas.openxmlformats.org/presentationml/2006/ole">
                  <mc:AlternateContent>
                    <mc:Choice xmlns:v="urn:schemas-microsoft-com:vml" Requires="v">
                      <p:oleObj spid="_x0000_s198344" name="Equation" r:id="rId30" imgW="253800" imgH="241200" progId="Equation.DSMT4">
                        <p:embed/>
                      </p:oleObj>
                    </mc:Choice>
                    <mc:Fallback>
                      <p:oleObj name="Equation" r:id="rId30" imgW="253800" imgH="2412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31"/>
                            <a:stretch>
                              <a:fillRect/>
                            </a:stretch>
                          </p:blipFill>
                          <p:spPr>
                            <a:xfrm>
                              <a:off x="6471762" y="2184841"/>
                              <a:ext cx="490538" cy="433388"/>
                            </a:xfrm>
                            <a:prstGeom prst="rect">
                              <a:avLst/>
                            </a:prstGeom>
                          </p:spPr>
                        </p:pic>
                      </p:oleObj>
                    </mc:Fallback>
                  </mc:AlternateContent>
                </a:graphicData>
              </a:graphic>
            </p:graphicFrame>
          </mc:Choice>
          <mc:Fallback xmlns="">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extLst>
                    <p:ext uri="{D42A27DB-BD31-4B8C-83A1-F6EECF244321}">
                      <p14:modId xmlns:p14="http://schemas.microsoft.com/office/powerpoint/2010/main" val="2926390583"/>
                    </p:ext>
                  </p:extLst>
                </p:nvPr>
              </p:nvGraphicFramePr>
              <p:xfrm>
                <a:off x="6471762" y="2184841"/>
                <a:ext cx="490538" cy="433388"/>
              </p:xfrm>
              <a:graphic>
                <a:graphicData uri="http://schemas.openxmlformats.org/presentationml/2006/ole">
                  <mc:AlternateContent>
                    <mc:Choice xmlns:v="urn:schemas-microsoft-com:vml" Requires="v">
                      <p:oleObj spid="_x0000_s116562" name="Equation" r:id="rId32" imgW="253800" imgH="241200" progId="Equation.DSMT4">
                        <p:embed/>
                      </p:oleObj>
                    </mc:Choice>
                    <mc:Fallback>
                      <p:oleObj name="Equation" r:id="rId32" imgW="253800" imgH="241200" progId="Equation.DSMT4">
                        <p:embed/>
                        <p:pic>
                          <p:nvPicPr>
                            <p:cNvPr id="62" name="对象 61">
                              <a:extLst>
                                <a:ext uri="{FF2B5EF4-FFF2-40B4-BE49-F238E27FC236}">
                                  <a16:creationId xmlns:a16="http://schemas.microsoft.com/office/drawing/2014/main" id="{3AF49422-DFC4-4ACE-8FEF-A61A3FB75E1B}"/>
                                </a:ext>
                              </a:extLst>
                            </p:cNvPr>
                            <p:cNvPicPr/>
                            <p:nvPr/>
                          </p:nvPicPr>
                          <p:blipFill>
                            <a:blip r:embed="rId33"/>
                            <a:stretch>
                              <a:fillRect/>
                            </a:stretch>
                          </p:blipFill>
                          <p:spPr>
                            <a:xfrm>
                              <a:off x="6471762" y="2184841"/>
                              <a:ext cx="490538" cy="43338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865AE9EE-8A8C-4983-A8DB-C13063FECC1C}"/>
                    </a:ext>
                  </a:extLst>
                </p:cNvPr>
                <p:cNvSpPr txBox="1"/>
                <p:nvPr/>
              </p:nvSpPr>
              <p:spPr>
                <a:xfrm>
                  <a:off x="8506358" y="1801401"/>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63" name="文本框 62">
                  <a:extLst>
                    <a:ext uri="{FF2B5EF4-FFF2-40B4-BE49-F238E27FC236}">
                      <a16:creationId xmlns:a16="http://schemas.microsoft.com/office/drawing/2014/main" id="{865AE9EE-8A8C-4983-A8DB-C13063FECC1C}"/>
                    </a:ext>
                  </a:extLst>
                </p:cNvPr>
                <p:cNvSpPr txBox="1">
                  <a:spLocks noRot="1" noChangeAspect="1" noMove="1" noResize="1" noEditPoints="1" noAdjustHandles="1" noChangeArrowheads="1" noChangeShapeType="1" noTextEdit="1"/>
                </p:cNvSpPr>
                <p:nvPr/>
              </p:nvSpPr>
              <p:spPr>
                <a:xfrm>
                  <a:off x="8506358" y="1801401"/>
                  <a:ext cx="482888" cy="276999"/>
                </a:xfrm>
                <a:prstGeom prst="rect">
                  <a:avLst/>
                </a:prstGeom>
                <a:blipFill>
                  <a:blip r:embed="rId34"/>
                  <a:stretch>
                    <a:fillRect b="-23913"/>
                  </a:stretch>
                </a:blipFill>
              </p:spPr>
              <p:txBody>
                <a:bodyPr/>
                <a:lstStyle/>
                <a:p>
                  <a:r>
                    <a:rPr lang="zh-CN" altLang="en-US">
                      <a:noFill/>
                    </a:rPr>
                    <a:t> </a:t>
                  </a:r>
                </a:p>
              </p:txBody>
            </p:sp>
          </mc:Fallback>
        </mc:AlternateContent>
      </p:grpSp>
      <p:graphicFrame>
        <p:nvGraphicFramePr>
          <p:cNvPr id="68" name="对象 67">
            <a:extLst>
              <a:ext uri="{FF2B5EF4-FFF2-40B4-BE49-F238E27FC236}">
                <a16:creationId xmlns:a16="http://schemas.microsoft.com/office/drawing/2014/main" id="{5B9D8FED-2BFC-4886-8B5A-EB795743B82B}"/>
              </a:ext>
            </a:extLst>
          </p:cNvPr>
          <p:cNvGraphicFramePr>
            <a:graphicFrameLocks noChangeAspect="1"/>
          </p:cNvGraphicFramePr>
          <p:nvPr>
            <p:extLst>
              <p:ext uri="{D42A27DB-BD31-4B8C-83A1-F6EECF244321}">
                <p14:modId xmlns:p14="http://schemas.microsoft.com/office/powerpoint/2010/main" val="2656487387"/>
              </p:ext>
            </p:extLst>
          </p:nvPr>
        </p:nvGraphicFramePr>
        <p:xfrm>
          <a:off x="8984777" y="5551488"/>
          <a:ext cx="2378075" cy="776287"/>
        </p:xfrm>
        <a:graphic>
          <a:graphicData uri="http://schemas.openxmlformats.org/presentationml/2006/ole">
            <mc:AlternateContent xmlns:mc="http://schemas.openxmlformats.org/markup-compatibility/2006">
              <mc:Choice xmlns:v="urn:schemas-microsoft-com:vml" Requires="v">
                <p:oleObj spid="_x0000_s198345" name="Equation" r:id="rId35" imgW="1231560" imgH="431640" progId="Equation.DSMT4">
                  <p:embed/>
                </p:oleObj>
              </mc:Choice>
              <mc:Fallback>
                <p:oleObj name="Equation" r:id="rId35" imgW="1231560" imgH="431640" progId="Equation.DSMT4">
                  <p:embed/>
                  <p:pic>
                    <p:nvPicPr>
                      <p:cNvPr id="68" name="对象 67">
                        <a:extLst>
                          <a:ext uri="{FF2B5EF4-FFF2-40B4-BE49-F238E27FC236}">
                            <a16:creationId xmlns:a16="http://schemas.microsoft.com/office/drawing/2014/main" id="{5B9D8FED-2BFC-4886-8B5A-EB795743B82B}"/>
                          </a:ext>
                        </a:extLst>
                      </p:cNvPr>
                      <p:cNvPicPr/>
                      <p:nvPr/>
                    </p:nvPicPr>
                    <p:blipFill>
                      <a:blip r:embed="rId36"/>
                      <a:stretch>
                        <a:fillRect/>
                      </a:stretch>
                    </p:blipFill>
                    <p:spPr>
                      <a:xfrm>
                        <a:off x="8984777" y="5551488"/>
                        <a:ext cx="2378075" cy="776287"/>
                      </a:xfrm>
                      <a:prstGeom prst="rect">
                        <a:avLst/>
                      </a:prstGeom>
                    </p:spPr>
                  </p:pic>
                </p:oleObj>
              </mc:Fallback>
            </mc:AlternateContent>
          </a:graphicData>
        </a:graphic>
      </p:graphicFrame>
      <p:grpSp>
        <p:nvGrpSpPr>
          <p:cNvPr id="4" name="组合 3">
            <a:extLst>
              <a:ext uri="{FF2B5EF4-FFF2-40B4-BE49-F238E27FC236}">
                <a16:creationId xmlns:a16="http://schemas.microsoft.com/office/drawing/2014/main" id="{71C5B3B3-DE05-493F-85B7-B59CD047DFA7}"/>
              </a:ext>
            </a:extLst>
          </p:cNvPr>
          <p:cNvGrpSpPr/>
          <p:nvPr/>
        </p:nvGrpSpPr>
        <p:grpSpPr>
          <a:xfrm>
            <a:off x="5119127" y="3860881"/>
            <a:ext cx="3802062" cy="750887"/>
            <a:chOff x="4444134" y="3833813"/>
            <a:chExt cx="3802062" cy="750887"/>
          </a:xfrm>
        </p:grpSpPr>
        <p:graphicFrame>
          <p:nvGraphicFramePr>
            <p:cNvPr id="36" name="对象 35">
              <a:extLst>
                <a:ext uri="{FF2B5EF4-FFF2-40B4-BE49-F238E27FC236}">
                  <a16:creationId xmlns:a16="http://schemas.microsoft.com/office/drawing/2014/main" id="{670F9FD5-896D-4D47-AC21-5B6CB6BED68C}"/>
                </a:ext>
              </a:extLst>
            </p:cNvPr>
            <p:cNvGraphicFramePr>
              <a:graphicFrameLocks noChangeAspect="1"/>
            </p:cNvGraphicFramePr>
            <p:nvPr>
              <p:extLst>
                <p:ext uri="{D42A27DB-BD31-4B8C-83A1-F6EECF244321}">
                  <p14:modId xmlns:p14="http://schemas.microsoft.com/office/powerpoint/2010/main" val="1037391805"/>
                </p:ext>
              </p:extLst>
            </p:nvPr>
          </p:nvGraphicFramePr>
          <p:xfrm>
            <a:off x="4444134" y="3833813"/>
            <a:ext cx="2665412" cy="431800"/>
          </p:xfrm>
          <a:graphic>
            <a:graphicData uri="http://schemas.openxmlformats.org/presentationml/2006/ole">
              <mc:AlternateContent xmlns:mc="http://schemas.openxmlformats.org/markup-compatibility/2006">
                <mc:Choice xmlns:v="urn:schemas-microsoft-com:vml" Requires="v">
                  <p:oleObj spid="_x0000_s198346" name="Equation" r:id="rId37" imgW="1384200" imgH="241200" progId="Equation.DSMT4">
                    <p:embed/>
                  </p:oleObj>
                </mc:Choice>
                <mc:Fallback>
                  <p:oleObj name="Equation" r:id="rId37" imgW="1384200" imgH="241200" progId="Equation.DSMT4">
                    <p:embed/>
                    <p:pic>
                      <p:nvPicPr>
                        <p:cNvPr id="37" name="对象 36">
                          <a:extLst>
                            <a:ext uri="{FF2B5EF4-FFF2-40B4-BE49-F238E27FC236}">
                              <a16:creationId xmlns:a16="http://schemas.microsoft.com/office/drawing/2014/main" id="{C1F98705-E5AF-4465-8777-CCF85F10115D}"/>
                            </a:ext>
                          </a:extLst>
                        </p:cNvPr>
                        <p:cNvPicPr/>
                        <p:nvPr/>
                      </p:nvPicPr>
                      <p:blipFill>
                        <a:blip r:embed="rId38"/>
                        <a:stretch>
                          <a:fillRect/>
                        </a:stretch>
                      </p:blipFill>
                      <p:spPr>
                        <a:xfrm>
                          <a:off x="4444134" y="3833813"/>
                          <a:ext cx="2665412" cy="431800"/>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6FC49DFC-4360-43CD-B386-E1AB3AD1F826}"/>
                </a:ext>
              </a:extLst>
            </p:cNvPr>
            <p:cNvGraphicFramePr>
              <a:graphicFrameLocks noChangeAspect="1"/>
            </p:cNvGraphicFramePr>
            <p:nvPr>
              <p:extLst>
                <p:ext uri="{D42A27DB-BD31-4B8C-83A1-F6EECF244321}">
                  <p14:modId xmlns:p14="http://schemas.microsoft.com/office/powerpoint/2010/main" val="3245077793"/>
                </p:ext>
              </p:extLst>
            </p:nvPr>
          </p:nvGraphicFramePr>
          <p:xfrm>
            <a:off x="4725121" y="4265613"/>
            <a:ext cx="3521075" cy="319087"/>
          </p:xfrm>
          <a:graphic>
            <a:graphicData uri="http://schemas.openxmlformats.org/presentationml/2006/ole">
              <mc:AlternateContent xmlns:mc="http://schemas.openxmlformats.org/markup-compatibility/2006">
                <mc:Choice xmlns:v="urn:schemas-microsoft-com:vml" Requires="v">
                  <p:oleObj spid="_x0000_s198347" name="Equation" r:id="rId39" imgW="1828800" imgH="177480" progId="Equation.DSMT4">
                    <p:embed/>
                  </p:oleObj>
                </mc:Choice>
                <mc:Fallback>
                  <p:oleObj name="Equation" r:id="rId39" imgW="1828800" imgH="17748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40"/>
                        <a:stretch>
                          <a:fillRect/>
                        </a:stretch>
                      </p:blipFill>
                      <p:spPr>
                        <a:xfrm>
                          <a:off x="4725121" y="4265613"/>
                          <a:ext cx="3521075" cy="319087"/>
                        </a:xfrm>
                        <a:prstGeom prst="rect">
                          <a:avLst/>
                        </a:prstGeom>
                      </p:spPr>
                    </p:pic>
                  </p:oleObj>
                </mc:Fallback>
              </mc:AlternateContent>
            </a:graphicData>
          </a:graphic>
        </p:graphicFrame>
      </p:grpSp>
      <p:graphicFrame>
        <p:nvGraphicFramePr>
          <p:cNvPr id="2" name="对象 1">
            <a:extLst>
              <a:ext uri="{FF2B5EF4-FFF2-40B4-BE49-F238E27FC236}">
                <a16:creationId xmlns:a16="http://schemas.microsoft.com/office/drawing/2014/main" id="{05CC713B-D63F-4EDE-9418-1D41B371FE88}"/>
              </a:ext>
            </a:extLst>
          </p:cNvPr>
          <p:cNvGraphicFramePr>
            <a:graphicFrameLocks noChangeAspect="1"/>
          </p:cNvGraphicFramePr>
          <p:nvPr>
            <p:extLst>
              <p:ext uri="{D42A27DB-BD31-4B8C-83A1-F6EECF244321}">
                <p14:modId xmlns:p14="http://schemas.microsoft.com/office/powerpoint/2010/main" val="3648404386"/>
              </p:ext>
            </p:extLst>
          </p:nvPr>
        </p:nvGraphicFramePr>
        <p:xfrm>
          <a:off x="1787336" y="5122863"/>
          <a:ext cx="3983227" cy="712788"/>
        </p:xfrm>
        <a:graphic>
          <a:graphicData uri="http://schemas.openxmlformats.org/presentationml/2006/ole">
            <mc:AlternateContent xmlns:mc="http://schemas.openxmlformats.org/markup-compatibility/2006">
              <mc:Choice xmlns:v="urn:schemas-microsoft-com:vml" Requires="v">
                <p:oleObj spid="_x0000_s198348" name="Equation" r:id="rId41" imgW="2412720" imgH="431640" progId="Equation.DSMT4">
                  <p:embed/>
                </p:oleObj>
              </mc:Choice>
              <mc:Fallback>
                <p:oleObj name="Equation" r:id="rId41" imgW="2412720" imgH="431640" progId="Equation.DSMT4">
                  <p:embed/>
                  <p:pic>
                    <p:nvPicPr>
                      <p:cNvPr id="0" name=""/>
                      <p:cNvPicPr/>
                      <p:nvPr/>
                    </p:nvPicPr>
                    <p:blipFill>
                      <a:blip r:embed="rId42"/>
                      <a:stretch>
                        <a:fillRect/>
                      </a:stretch>
                    </p:blipFill>
                    <p:spPr>
                      <a:xfrm>
                        <a:off x="1787336" y="5122863"/>
                        <a:ext cx="3983227" cy="712788"/>
                      </a:xfrm>
                      <a:prstGeom prst="rect">
                        <a:avLst/>
                      </a:prstGeom>
                    </p:spPr>
                  </p:pic>
                </p:oleObj>
              </mc:Fallback>
            </mc:AlternateContent>
          </a:graphicData>
        </a:graphic>
      </p:graphicFrame>
      <p:sp>
        <p:nvSpPr>
          <p:cNvPr id="39" name="文本框 38">
            <a:extLst>
              <a:ext uri="{FF2B5EF4-FFF2-40B4-BE49-F238E27FC236}">
                <a16:creationId xmlns:a16="http://schemas.microsoft.com/office/drawing/2014/main" id="{EFE35D37-630F-4488-B3AC-85EE83EFB0DD}"/>
              </a:ext>
            </a:extLst>
          </p:cNvPr>
          <p:cNvSpPr txBox="1"/>
          <p:nvPr/>
        </p:nvSpPr>
        <p:spPr>
          <a:xfrm>
            <a:off x="4575639" y="869715"/>
            <a:ext cx="3262432"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第二轮正向传播，并求解损失函数</a:t>
            </a:r>
          </a:p>
        </p:txBody>
      </p:sp>
      <p:graphicFrame>
        <p:nvGraphicFramePr>
          <p:cNvPr id="66" name="对象 65">
            <a:extLst>
              <a:ext uri="{FF2B5EF4-FFF2-40B4-BE49-F238E27FC236}">
                <a16:creationId xmlns:a16="http://schemas.microsoft.com/office/drawing/2014/main" id="{48A89F31-7BA2-493B-A741-D35308D69BC9}"/>
              </a:ext>
            </a:extLst>
          </p:cNvPr>
          <p:cNvGraphicFramePr>
            <a:graphicFrameLocks noChangeAspect="1"/>
          </p:cNvGraphicFramePr>
          <p:nvPr>
            <p:extLst>
              <p:ext uri="{D42A27DB-BD31-4B8C-83A1-F6EECF244321}">
                <p14:modId xmlns:p14="http://schemas.microsoft.com/office/powerpoint/2010/main" val="3549483394"/>
              </p:ext>
            </p:extLst>
          </p:nvPr>
        </p:nvGraphicFramePr>
        <p:xfrm>
          <a:off x="5767388" y="2192338"/>
          <a:ext cx="468312" cy="433387"/>
        </p:xfrm>
        <a:graphic>
          <a:graphicData uri="http://schemas.openxmlformats.org/presentationml/2006/ole">
            <mc:AlternateContent xmlns:mc="http://schemas.openxmlformats.org/markup-compatibility/2006">
              <mc:Choice xmlns:v="urn:schemas-microsoft-com:vml" Requires="v">
                <p:oleObj spid="_x0000_s198349" name="Equation" r:id="rId43" imgW="241200" imgH="241200" progId="Equation.DSMT4">
                  <p:embed/>
                </p:oleObj>
              </mc:Choice>
              <mc:Fallback>
                <p:oleObj name="Equation" r:id="rId43" imgW="2412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44"/>
                      <a:stretch>
                        <a:fillRect/>
                      </a:stretch>
                    </p:blipFill>
                    <p:spPr>
                      <a:xfrm>
                        <a:off x="5767388" y="2192338"/>
                        <a:ext cx="468312" cy="433387"/>
                      </a:xfrm>
                      <a:prstGeom prst="rect">
                        <a:avLst/>
                      </a:prstGeom>
                    </p:spPr>
                  </p:pic>
                </p:oleObj>
              </mc:Fallback>
            </mc:AlternateContent>
          </a:graphicData>
        </a:graphic>
      </p:graphicFrame>
      <p:graphicFrame>
        <p:nvGraphicFramePr>
          <p:cNvPr id="67" name="对象 66">
            <a:extLst>
              <a:ext uri="{FF2B5EF4-FFF2-40B4-BE49-F238E27FC236}">
                <a16:creationId xmlns:a16="http://schemas.microsoft.com/office/drawing/2014/main" id="{8341026F-4336-47B8-B821-67EE779C99EF}"/>
              </a:ext>
            </a:extLst>
          </p:cNvPr>
          <p:cNvGraphicFramePr>
            <a:graphicFrameLocks noChangeAspect="1"/>
          </p:cNvGraphicFramePr>
          <p:nvPr>
            <p:extLst>
              <p:ext uri="{D42A27DB-BD31-4B8C-83A1-F6EECF244321}">
                <p14:modId xmlns:p14="http://schemas.microsoft.com/office/powerpoint/2010/main" val="2256310796"/>
              </p:ext>
            </p:extLst>
          </p:nvPr>
        </p:nvGraphicFramePr>
        <p:xfrm>
          <a:off x="5757863" y="2949575"/>
          <a:ext cx="466725" cy="433388"/>
        </p:xfrm>
        <a:graphic>
          <a:graphicData uri="http://schemas.openxmlformats.org/presentationml/2006/ole">
            <mc:AlternateContent xmlns:mc="http://schemas.openxmlformats.org/markup-compatibility/2006">
              <mc:Choice xmlns:v="urn:schemas-microsoft-com:vml" Requires="v">
                <p:oleObj spid="_x0000_s198350" name="Equation" r:id="rId45" imgW="241200" imgH="241200" progId="Equation.DSMT4">
                  <p:embed/>
                </p:oleObj>
              </mc:Choice>
              <mc:Fallback>
                <p:oleObj name="Equation" r:id="rId45" imgW="2412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6"/>
                      <a:stretch>
                        <a:fillRect/>
                      </a:stretch>
                    </p:blipFill>
                    <p:spPr>
                      <a:xfrm>
                        <a:off x="5757863" y="2949575"/>
                        <a:ext cx="466725" cy="433388"/>
                      </a:xfrm>
                      <a:prstGeom prst="rect">
                        <a:avLst/>
                      </a:prstGeom>
                    </p:spPr>
                  </p:pic>
                </p:oleObj>
              </mc:Fallback>
            </mc:AlternateContent>
          </a:graphicData>
        </a:graphic>
      </p:graphicFrame>
      <p:grpSp>
        <p:nvGrpSpPr>
          <p:cNvPr id="74" name="组合 73">
            <a:extLst>
              <a:ext uri="{FF2B5EF4-FFF2-40B4-BE49-F238E27FC236}">
                <a16:creationId xmlns:a16="http://schemas.microsoft.com/office/drawing/2014/main" id="{B9EE4106-8814-4388-93A8-75078788C590}"/>
              </a:ext>
            </a:extLst>
          </p:cNvPr>
          <p:cNvGrpSpPr/>
          <p:nvPr/>
        </p:nvGrpSpPr>
        <p:grpSpPr>
          <a:xfrm>
            <a:off x="544876" y="3859760"/>
            <a:ext cx="3949337" cy="750340"/>
            <a:chOff x="4444134" y="3833813"/>
            <a:chExt cx="3949337" cy="750340"/>
          </a:xfrm>
        </p:grpSpPr>
        <p:graphicFrame>
          <p:nvGraphicFramePr>
            <p:cNvPr id="75" name="对象 74">
              <a:extLst>
                <a:ext uri="{FF2B5EF4-FFF2-40B4-BE49-F238E27FC236}">
                  <a16:creationId xmlns:a16="http://schemas.microsoft.com/office/drawing/2014/main" id="{6D7C695A-290C-4493-8640-D2B912F07CD9}"/>
                </a:ext>
              </a:extLst>
            </p:cNvPr>
            <p:cNvGraphicFramePr>
              <a:graphicFrameLocks noChangeAspect="1"/>
            </p:cNvGraphicFramePr>
            <p:nvPr>
              <p:extLst>
                <p:ext uri="{D42A27DB-BD31-4B8C-83A1-F6EECF244321}">
                  <p14:modId xmlns:p14="http://schemas.microsoft.com/office/powerpoint/2010/main" val="2808019694"/>
                </p:ext>
              </p:extLst>
            </p:nvPr>
          </p:nvGraphicFramePr>
          <p:xfrm>
            <a:off x="4444134" y="3833813"/>
            <a:ext cx="2665412" cy="431800"/>
          </p:xfrm>
          <a:graphic>
            <a:graphicData uri="http://schemas.openxmlformats.org/presentationml/2006/ole">
              <mc:AlternateContent xmlns:mc="http://schemas.openxmlformats.org/markup-compatibility/2006">
                <mc:Choice xmlns:v="urn:schemas-microsoft-com:vml" Requires="v">
                  <p:oleObj spid="_x0000_s198351" name="Equation" r:id="rId47" imgW="1384200" imgH="241200" progId="Equation.DSMT4">
                    <p:embed/>
                  </p:oleObj>
                </mc:Choice>
                <mc:Fallback>
                  <p:oleObj name="Equation" r:id="rId47" imgW="1384200" imgH="241200" progId="Equation.DSMT4">
                    <p:embed/>
                    <p:pic>
                      <p:nvPicPr>
                        <p:cNvPr id="36" name="对象 35">
                          <a:extLst>
                            <a:ext uri="{FF2B5EF4-FFF2-40B4-BE49-F238E27FC236}">
                              <a16:creationId xmlns:a16="http://schemas.microsoft.com/office/drawing/2014/main" id="{670F9FD5-896D-4D47-AC21-5B6CB6BED68C}"/>
                            </a:ext>
                          </a:extLst>
                        </p:cNvPr>
                        <p:cNvPicPr/>
                        <p:nvPr/>
                      </p:nvPicPr>
                      <p:blipFill>
                        <a:blip r:embed="rId48"/>
                        <a:stretch>
                          <a:fillRect/>
                        </a:stretch>
                      </p:blipFill>
                      <p:spPr>
                        <a:xfrm>
                          <a:off x="4444134" y="3833813"/>
                          <a:ext cx="2665412" cy="431800"/>
                        </a:xfrm>
                        <a:prstGeom prst="rect">
                          <a:avLst/>
                        </a:prstGeom>
                      </p:spPr>
                    </p:pic>
                  </p:oleObj>
                </mc:Fallback>
              </mc:AlternateContent>
            </a:graphicData>
          </a:graphic>
        </p:graphicFrame>
        <p:graphicFrame>
          <p:nvGraphicFramePr>
            <p:cNvPr id="76" name="对象 75">
              <a:extLst>
                <a:ext uri="{FF2B5EF4-FFF2-40B4-BE49-F238E27FC236}">
                  <a16:creationId xmlns:a16="http://schemas.microsoft.com/office/drawing/2014/main" id="{7AC74785-A802-4134-8BE6-EB0DD89447EC}"/>
                </a:ext>
              </a:extLst>
            </p:cNvPr>
            <p:cNvGraphicFramePr>
              <a:graphicFrameLocks noChangeAspect="1"/>
            </p:cNvGraphicFramePr>
            <p:nvPr>
              <p:extLst>
                <p:ext uri="{D42A27DB-BD31-4B8C-83A1-F6EECF244321}">
                  <p14:modId xmlns:p14="http://schemas.microsoft.com/office/powerpoint/2010/main" val="697581390"/>
                </p:ext>
              </p:extLst>
            </p:nvPr>
          </p:nvGraphicFramePr>
          <p:xfrm>
            <a:off x="4578708" y="4265066"/>
            <a:ext cx="3814763" cy="319087"/>
          </p:xfrm>
          <a:graphic>
            <a:graphicData uri="http://schemas.openxmlformats.org/presentationml/2006/ole">
              <mc:AlternateContent xmlns:mc="http://schemas.openxmlformats.org/markup-compatibility/2006">
                <mc:Choice xmlns:v="urn:schemas-microsoft-com:vml" Requires="v">
                  <p:oleObj spid="_x0000_s198352" name="Equation" r:id="rId49" imgW="1981080" imgH="177480" progId="Equation.DSMT4">
                    <p:embed/>
                  </p:oleObj>
                </mc:Choice>
                <mc:Fallback>
                  <p:oleObj name="Equation" r:id="rId49" imgW="1981080" imgH="177480" progId="Equation.DSMT4">
                    <p:embed/>
                    <p:pic>
                      <p:nvPicPr>
                        <p:cNvPr id="37" name="对象 36">
                          <a:extLst>
                            <a:ext uri="{FF2B5EF4-FFF2-40B4-BE49-F238E27FC236}">
                              <a16:creationId xmlns:a16="http://schemas.microsoft.com/office/drawing/2014/main" id="{6FC49DFC-4360-43CD-B386-E1AB3AD1F826}"/>
                            </a:ext>
                          </a:extLst>
                        </p:cNvPr>
                        <p:cNvPicPr/>
                        <p:nvPr/>
                      </p:nvPicPr>
                      <p:blipFill>
                        <a:blip r:embed="rId50"/>
                        <a:stretch>
                          <a:fillRect/>
                        </a:stretch>
                      </p:blipFill>
                      <p:spPr>
                        <a:xfrm>
                          <a:off x="4578708" y="4265066"/>
                          <a:ext cx="3814763" cy="319087"/>
                        </a:xfrm>
                        <a:prstGeom prst="rect">
                          <a:avLst/>
                        </a:prstGeom>
                      </p:spPr>
                    </p:pic>
                  </p:oleObj>
                </mc:Fallback>
              </mc:AlternateContent>
            </a:graphicData>
          </a:graphic>
        </p:graphicFrame>
      </p:grpSp>
    </p:spTree>
    <p:extLst>
      <p:ext uri="{BB962C8B-B14F-4D97-AF65-F5344CB8AC3E}">
        <p14:creationId xmlns:p14="http://schemas.microsoft.com/office/powerpoint/2010/main" val="995973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连接符: 肘形 70">
            <a:extLst>
              <a:ext uri="{FF2B5EF4-FFF2-40B4-BE49-F238E27FC236}">
                <a16:creationId xmlns:a16="http://schemas.microsoft.com/office/drawing/2014/main" id="{D688013A-BCFB-4B8D-A6FB-504B9F9BB63F}"/>
              </a:ext>
            </a:extLst>
          </p:cNvPr>
          <p:cNvCxnSpPr>
            <a:cxnSpLocks/>
            <a:endCxn id="67" idx="2"/>
          </p:cNvCxnSpPr>
          <p:nvPr/>
        </p:nvCxnSpPr>
        <p:spPr>
          <a:xfrm rot="16200000" flipV="1">
            <a:off x="3637157" y="3741232"/>
            <a:ext cx="2386364" cy="1594629"/>
          </a:xfrm>
          <a:prstGeom prst="bentConnector3">
            <a:avLst>
              <a:gd name="adj1" fmla="val 0"/>
            </a:avLst>
          </a:prstGeom>
          <a:ln w="762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78A03F25-8611-4F5B-A4B1-6EF100D50110}"/>
              </a:ext>
            </a:extLst>
          </p:cNvPr>
          <p:cNvCxnSpPr>
            <a:cxnSpLocks/>
          </p:cNvCxnSpPr>
          <p:nvPr/>
        </p:nvCxnSpPr>
        <p:spPr>
          <a:xfrm rot="16200000" flipH="1">
            <a:off x="5948156" y="2550749"/>
            <a:ext cx="2314062" cy="1505413"/>
          </a:xfrm>
          <a:prstGeom prst="bentConnector3">
            <a:avLst>
              <a:gd name="adj1" fmla="val -598"/>
            </a:avLst>
          </a:prstGeom>
          <a:ln w="762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sp>
        <p:nvSpPr>
          <p:cNvPr id="3" name="矩形: 圆角 2">
            <a:extLst>
              <a:ext uri="{FF2B5EF4-FFF2-40B4-BE49-F238E27FC236}">
                <a16:creationId xmlns:a16="http://schemas.microsoft.com/office/drawing/2014/main" id="{2E26CDC7-EAE7-4E95-B06A-10E5DFB23CFD}"/>
              </a:ext>
            </a:extLst>
          </p:cNvPr>
          <p:cNvSpPr/>
          <p:nvPr/>
        </p:nvSpPr>
        <p:spPr>
          <a:xfrm>
            <a:off x="6742771" y="2587083"/>
            <a:ext cx="2230244" cy="758282"/>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读入输入值</a:t>
            </a:r>
          </a:p>
        </p:txBody>
      </p:sp>
      <p:sp>
        <p:nvSpPr>
          <p:cNvPr id="39" name="矩形: 圆角 38">
            <a:extLst>
              <a:ext uri="{FF2B5EF4-FFF2-40B4-BE49-F238E27FC236}">
                <a16:creationId xmlns:a16="http://schemas.microsoft.com/office/drawing/2014/main" id="{A1BF48D4-7828-4A84-9032-9DEAB4F7F818}"/>
              </a:ext>
            </a:extLst>
          </p:cNvPr>
          <p:cNvSpPr/>
          <p:nvPr/>
        </p:nvSpPr>
        <p:spPr>
          <a:xfrm>
            <a:off x="6742771" y="4460488"/>
            <a:ext cx="2230244" cy="758282"/>
          </a:xfrm>
          <a:prstGeom prst="round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计算每个神经元输出</a:t>
            </a:r>
          </a:p>
        </p:txBody>
      </p:sp>
      <p:sp>
        <p:nvSpPr>
          <p:cNvPr id="66" name="矩形: 圆角 65">
            <a:extLst>
              <a:ext uri="{FF2B5EF4-FFF2-40B4-BE49-F238E27FC236}">
                <a16:creationId xmlns:a16="http://schemas.microsoft.com/office/drawing/2014/main" id="{DEE73B10-DAD7-4E9E-8EF0-04AE39C1BC30}"/>
              </a:ext>
            </a:extLst>
          </p:cNvPr>
          <p:cNvSpPr/>
          <p:nvPr/>
        </p:nvSpPr>
        <p:spPr>
          <a:xfrm>
            <a:off x="2917902" y="4460486"/>
            <a:ext cx="2230244" cy="758283"/>
          </a:xfrm>
          <a:prstGeom prst="roundRect">
            <a:avLst/>
          </a:prstGeom>
          <a:solidFill>
            <a:srgbClr val="F19C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得到损失函数值</a:t>
            </a:r>
          </a:p>
        </p:txBody>
      </p:sp>
      <p:sp>
        <p:nvSpPr>
          <p:cNvPr id="67" name="矩形: 圆角 66">
            <a:extLst>
              <a:ext uri="{FF2B5EF4-FFF2-40B4-BE49-F238E27FC236}">
                <a16:creationId xmlns:a16="http://schemas.microsoft.com/office/drawing/2014/main" id="{8A1D0AE7-E65C-423E-9330-279FCBFF5C88}"/>
              </a:ext>
            </a:extLst>
          </p:cNvPr>
          <p:cNvSpPr/>
          <p:nvPr/>
        </p:nvSpPr>
        <p:spPr>
          <a:xfrm>
            <a:off x="2917902" y="2587081"/>
            <a:ext cx="2230244" cy="758284"/>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计算梯度</a:t>
            </a:r>
          </a:p>
        </p:txBody>
      </p:sp>
      <p:sp>
        <p:nvSpPr>
          <p:cNvPr id="69" name="矩形: 圆角 68">
            <a:extLst>
              <a:ext uri="{FF2B5EF4-FFF2-40B4-BE49-F238E27FC236}">
                <a16:creationId xmlns:a16="http://schemas.microsoft.com/office/drawing/2014/main" id="{B1695307-51A0-4662-8B2A-7C99C6DC2CCD}"/>
              </a:ext>
            </a:extLst>
          </p:cNvPr>
          <p:cNvSpPr/>
          <p:nvPr/>
        </p:nvSpPr>
        <p:spPr>
          <a:xfrm>
            <a:off x="4980878" y="1142815"/>
            <a:ext cx="2230244" cy="75828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更新网络参数</a:t>
            </a:r>
          </a:p>
        </p:txBody>
      </p:sp>
      <p:cxnSp>
        <p:nvCxnSpPr>
          <p:cNvPr id="70" name="连接符: 肘形 69">
            <a:extLst>
              <a:ext uri="{FF2B5EF4-FFF2-40B4-BE49-F238E27FC236}">
                <a16:creationId xmlns:a16="http://schemas.microsoft.com/office/drawing/2014/main" id="{8BBAFF2E-D8E1-4464-8736-885779B5EB2C}"/>
              </a:ext>
            </a:extLst>
          </p:cNvPr>
          <p:cNvCxnSpPr>
            <a:cxnSpLocks/>
            <a:stCxn id="39" idx="2"/>
          </p:cNvCxnSpPr>
          <p:nvPr/>
        </p:nvCxnSpPr>
        <p:spPr>
          <a:xfrm rot="5400000">
            <a:off x="6848709" y="4722542"/>
            <a:ext cx="512956" cy="1505413"/>
          </a:xfrm>
          <a:prstGeom prst="bentConnector2">
            <a:avLst/>
          </a:prstGeom>
          <a:ln w="762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81ED2470-ADE5-480C-B9B8-24ECB17ACBE0}"/>
              </a:ext>
            </a:extLst>
          </p:cNvPr>
          <p:cNvCxnSpPr>
            <a:cxnSpLocks/>
            <a:stCxn id="67" idx="0"/>
          </p:cNvCxnSpPr>
          <p:nvPr/>
        </p:nvCxnSpPr>
        <p:spPr>
          <a:xfrm rot="5400000" flipH="1" flipV="1">
            <a:off x="4554300" y="1602943"/>
            <a:ext cx="462863" cy="1505414"/>
          </a:xfrm>
          <a:prstGeom prst="bentConnector2">
            <a:avLst/>
          </a:prstGeom>
          <a:ln w="762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49F13786-7839-4AA4-839B-290B1C768440}"/>
              </a:ext>
            </a:extLst>
          </p:cNvPr>
          <p:cNvSpPr/>
          <p:nvPr/>
        </p:nvSpPr>
        <p:spPr>
          <a:xfrm>
            <a:off x="6118302" y="2043463"/>
            <a:ext cx="156117" cy="161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33EF4FC3-BF71-4D5C-9AE8-0F27919526E3}"/>
              </a:ext>
            </a:extLst>
          </p:cNvPr>
          <p:cNvSpPr/>
          <p:nvPr/>
        </p:nvSpPr>
        <p:spPr>
          <a:xfrm>
            <a:off x="5666683" y="5662123"/>
            <a:ext cx="156117" cy="161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83C1FE79-4EA5-4A64-B28C-25911FD4B93F}"/>
              </a:ext>
            </a:extLst>
          </p:cNvPr>
          <p:cNvCxnSpPr/>
          <p:nvPr/>
        </p:nvCxnSpPr>
        <p:spPr>
          <a:xfrm>
            <a:off x="9935737" y="1639229"/>
            <a:ext cx="0" cy="418440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14E76CD-58FF-4291-88E0-B0B17A8EDD8B}"/>
              </a:ext>
            </a:extLst>
          </p:cNvPr>
          <p:cNvSpPr txBox="1"/>
          <p:nvPr/>
        </p:nvSpPr>
        <p:spPr>
          <a:xfrm>
            <a:off x="10203366" y="2966221"/>
            <a:ext cx="47950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正向传播</a:t>
            </a:r>
          </a:p>
        </p:txBody>
      </p:sp>
      <p:cxnSp>
        <p:nvCxnSpPr>
          <p:cNvPr id="74" name="直接箭头连接符 73">
            <a:extLst>
              <a:ext uri="{FF2B5EF4-FFF2-40B4-BE49-F238E27FC236}">
                <a16:creationId xmlns:a16="http://schemas.microsoft.com/office/drawing/2014/main" id="{7E754432-0495-4FE1-9FD5-8171E6AF59A5}"/>
              </a:ext>
            </a:extLst>
          </p:cNvPr>
          <p:cNvCxnSpPr>
            <a:cxnSpLocks/>
          </p:cNvCxnSpPr>
          <p:nvPr/>
        </p:nvCxnSpPr>
        <p:spPr>
          <a:xfrm flipV="1">
            <a:off x="2042537" y="1717288"/>
            <a:ext cx="0" cy="402558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F6B938D4-FBCC-4F44-90EA-DC0259029616}"/>
              </a:ext>
            </a:extLst>
          </p:cNvPr>
          <p:cNvSpPr txBox="1"/>
          <p:nvPr/>
        </p:nvSpPr>
        <p:spPr>
          <a:xfrm>
            <a:off x="1406918" y="2966221"/>
            <a:ext cx="47950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反向传播</a:t>
            </a:r>
          </a:p>
        </p:txBody>
      </p:sp>
    </p:spTree>
    <p:extLst>
      <p:ext uri="{BB962C8B-B14F-4D97-AF65-F5344CB8AC3E}">
        <p14:creationId xmlns:p14="http://schemas.microsoft.com/office/powerpoint/2010/main" val="3578588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66" grpId="0" animBg="1"/>
      <p:bldP spid="67" grpId="0" animBg="1"/>
      <p:bldP spid="69" grpId="0" animBg="1"/>
      <p:bldP spid="19" grpId="0" animBg="1"/>
      <p:bldP spid="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0" y="3755463"/>
            <a:ext cx="12192000" cy="518887"/>
          </a:xfrm>
          <a:prstGeom prst="rect">
            <a:avLst/>
          </a:prstGeom>
          <a:solidFill>
            <a:srgbClr val="57A6F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0" y="2741320"/>
            <a:ext cx="12192000" cy="12125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6600" b="1" dirty="0">
                <a:solidFill>
                  <a:schemeClr val="bg1"/>
                </a:solidFill>
                <a:latin typeface="Times New Roman" panose="02020603050405020304" pitchFamily="18" charset="0"/>
                <a:cs typeface="Times New Roman" panose="02020603050405020304" pitchFamily="18" charset="0"/>
              </a:rPr>
              <a:t>谢谢！</a:t>
            </a:r>
          </a:p>
        </p:txBody>
      </p:sp>
      <p:sp>
        <p:nvSpPr>
          <p:cNvPr id="78" name="矩形 77"/>
          <p:cNvSpPr/>
          <p:nvPr/>
        </p:nvSpPr>
        <p:spPr>
          <a:xfrm>
            <a:off x="11717843" y="2357070"/>
            <a:ext cx="370602"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1509554" y="2168809"/>
            <a:ext cx="187501" cy="1882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1AC91F0-D2EF-8549-AC45-9102F78E8AD1}"/>
              </a:ext>
            </a:extLst>
          </p:cNvPr>
          <p:cNvSpPr/>
          <p:nvPr/>
        </p:nvSpPr>
        <p:spPr>
          <a:xfrm>
            <a:off x="9752481" y="5595611"/>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a:extLst>
              <a:ext uri="{FF2B5EF4-FFF2-40B4-BE49-F238E27FC236}">
                <a16:creationId xmlns:a16="http://schemas.microsoft.com/office/drawing/2014/main" id="{1E2A97F3-9B9C-4F01-B153-9A7E1D8D5415}"/>
              </a:ext>
            </a:extLst>
          </p:cNvPr>
          <p:cNvSpPr txBox="1"/>
          <p:nvPr/>
        </p:nvSpPr>
        <p:spPr>
          <a:xfrm>
            <a:off x="1800044" y="1907199"/>
            <a:ext cx="893121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https://github.com/nikoHu/NueralNetworkTutorial</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3866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1107996"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背景</a:t>
            </a:r>
          </a:p>
        </p:txBody>
      </p:sp>
      <p:sp>
        <p:nvSpPr>
          <p:cNvPr id="6" name="文本框 5">
            <a:extLst>
              <a:ext uri="{FF2B5EF4-FFF2-40B4-BE49-F238E27FC236}">
                <a16:creationId xmlns:a16="http://schemas.microsoft.com/office/drawing/2014/main" id="{9E8C231E-EABC-4937-AF60-78D50E78A94E}"/>
              </a:ext>
            </a:extLst>
          </p:cNvPr>
          <p:cNvSpPr txBox="1"/>
          <p:nvPr/>
        </p:nvSpPr>
        <p:spPr>
          <a:xfrm>
            <a:off x="644941" y="1690493"/>
            <a:ext cx="126188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导数：</a:t>
            </a:r>
          </a:p>
        </p:txBody>
      </p:sp>
      <p:graphicFrame>
        <p:nvGraphicFramePr>
          <p:cNvPr id="11" name="对象 10">
            <a:extLst>
              <a:ext uri="{FF2B5EF4-FFF2-40B4-BE49-F238E27FC236}">
                <a16:creationId xmlns:a16="http://schemas.microsoft.com/office/drawing/2014/main" id="{3AA6F266-7E9B-4F62-A5F1-D5AD8B5EED6C}"/>
              </a:ext>
            </a:extLst>
          </p:cNvPr>
          <p:cNvGraphicFramePr>
            <a:graphicFrameLocks noChangeAspect="1"/>
          </p:cNvGraphicFramePr>
          <p:nvPr>
            <p:extLst>
              <p:ext uri="{D42A27DB-BD31-4B8C-83A1-F6EECF244321}">
                <p14:modId xmlns:p14="http://schemas.microsoft.com/office/powerpoint/2010/main" val="2298310049"/>
              </p:ext>
            </p:extLst>
          </p:nvPr>
        </p:nvGraphicFramePr>
        <p:xfrm>
          <a:off x="1900326" y="1632585"/>
          <a:ext cx="4143433" cy="639037"/>
        </p:xfrm>
        <a:graphic>
          <a:graphicData uri="http://schemas.openxmlformats.org/presentationml/2006/ole">
            <mc:AlternateContent xmlns:mc="http://schemas.openxmlformats.org/markup-compatibility/2006">
              <mc:Choice xmlns:v="urn:schemas-microsoft-com:vml" Requires="v">
                <p:oleObj spid="_x0000_s189529" name="Equation" r:id="rId4" imgW="2552400" imgH="393480" progId="Equation.DSMT4">
                  <p:embed/>
                </p:oleObj>
              </mc:Choice>
              <mc:Fallback>
                <p:oleObj name="Equation" r:id="rId4" imgW="2552400" imgH="393480" progId="Equation.DSMT4">
                  <p:embed/>
                  <p:pic>
                    <p:nvPicPr>
                      <p:cNvPr id="0" name=""/>
                      <p:cNvPicPr/>
                      <p:nvPr/>
                    </p:nvPicPr>
                    <p:blipFill>
                      <a:blip r:embed="rId5"/>
                      <a:stretch>
                        <a:fillRect/>
                      </a:stretch>
                    </p:blipFill>
                    <p:spPr>
                      <a:xfrm>
                        <a:off x="1900326" y="1632585"/>
                        <a:ext cx="4143433" cy="639037"/>
                      </a:xfrm>
                      <a:prstGeom prst="rect">
                        <a:avLst/>
                      </a:prstGeom>
                    </p:spPr>
                  </p:pic>
                </p:oleObj>
              </mc:Fallback>
            </mc:AlternateContent>
          </a:graphicData>
        </a:graphic>
      </p:graphicFrame>
      <p:grpSp>
        <p:nvGrpSpPr>
          <p:cNvPr id="42" name="组合 41">
            <a:extLst>
              <a:ext uri="{FF2B5EF4-FFF2-40B4-BE49-F238E27FC236}">
                <a16:creationId xmlns:a16="http://schemas.microsoft.com/office/drawing/2014/main" id="{F2CC1DEA-71B8-4612-9B64-99541C66EE2F}"/>
              </a:ext>
            </a:extLst>
          </p:cNvPr>
          <p:cNvGrpSpPr/>
          <p:nvPr/>
        </p:nvGrpSpPr>
        <p:grpSpPr>
          <a:xfrm>
            <a:off x="721885" y="2639682"/>
            <a:ext cx="5750943" cy="3601349"/>
            <a:chOff x="721885" y="2639682"/>
            <a:chExt cx="5750943" cy="3601349"/>
          </a:xfrm>
        </p:grpSpPr>
        <p:pic>
          <p:nvPicPr>
            <p:cNvPr id="14" name="图片 13">
              <a:extLst>
                <a:ext uri="{FF2B5EF4-FFF2-40B4-BE49-F238E27FC236}">
                  <a16:creationId xmlns:a16="http://schemas.microsoft.com/office/drawing/2014/main" id="{ED0A45C0-EF75-4D4C-BBE2-D326AEE48F35}"/>
                </a:ext>
              </a:extLst>
            </p:cNvPr>
            <p:cNvPicPr>
              <a:picLocks noChangeAspect="1"/>
            </p:cNvPicPr>
            <p:nvPr/>
          </p:nvPicPr>
          <p:blipFill rotWithShape="1">
            <a:blip r:embed="rId6">
              <a:extLst>
                <a:ext uri="{28A0092B-C50C-407E-A947-70E740481C1C}">
                  <a14:useLocalDpi xmlns:a14="http://schemas.microsoft.com/office/drawing/2010/main" val="0"/>
                </a:ext>
              </a:extLst>
            </a:blip>
            <a:srcRect l="6480" t="1261" r="755" b="-1"/>
            <a:stretch/>
          </p:blipFill>
          <p:spPr>
            <a:xfrm>
              <a:off x="721885" y="2639682"/>
              <a:ext cx="5750943" cy="3601349"/>
            </a:xfrm>
            <a:prstGeom prst="rect">
              <a:avLst/>
            </a:prstGeom>
          </p:spPr>
        </p:pic>
        <p:sp>
          <p:nvSpPr>
            <p:cNvPr id="15" name="矩形 14">
              <a:extLst>
                <a:ext uri="{FF2B5EF4-FFF2-40B4-BE49-F238E27FC236}">
                  <a16:creationId xmlns:a16="http://schemas.microsoft.com/office/drawing/2014/main" id="{371EC824-0B5F-4B30-8D15-92FD1E826500}"/>
                </a:ext>
              </a:extLst>
            </p:cNvPr>
            <p:cNvSpPr/>
            <p:nvPr/>
          </p:nvSpPr>
          <p:spPr>
            <a:xfrm>
              <a:off x="5204602" y="5745192"/>
              <a:ext cx="1150190" cy="448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AF9BA0A8-FACC-4541-A093-0068E48E14AA}"/>
                </a:ext>
              </a:extLst>
            </p:cNvPr>
            <p:cNvCxnSpPr>
              <a:cxnSpLocks/>
            </p:cNvCxnSpPr>
            <p:nvPr/>
          </p:nvCxnSpPr>
          <p:spPr>
            <a:xfrm>
              <a:off x="5204602" y="5963729"/>
              <a:ext cx="1190446"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43" name="文本框 42">
            <a:extLst>
              <a:ext uri="{FF2B5EF4-FFF2-40B4-BE49-F238E27FC236}">
                <a16:creationId xmlns:a16="http://schemas.microsoft.com/office/drawing/2014/main" id="{63FC8260-3638-4411-B7A1-40B255E436C9}"/>
              </a:ext>
            </a:extLst>
          </p:cNvPr>
          <p:cNvSpPr txBox="1"/>
          <p:nvPr/>
        </p:nvSpPr>
        <p:spPr>
          <a:xfrm>
            <a:off x="7327900" y="2745453"/>
            <a:ext cx="4300508" cy="1477328"/>
          </a:xfrm>
          <a:prstGeom prst="rect">
            <a:avLst/>
          </a:prstGeom>
          <a:noFill/>
        </p:spPr>
        <p:txBody>
          <a:bodyPr wrap="square" rtlCol="0">
            <a:spAutoFit/>
          </a:bodyPr>
          <a:lstStyle/>
          <a:p>
            <a:pPr algn="just"/>
            <a:r>
              <a:rPr lang="zh-CN" altLang="en-US" b="0" i="0" dirty="0">
                <a:solidFill>
                  <a:srgbClr val="121212"/>
                </a:solidFill>
                <a:effectLst/>
                <a:latin typeface="微软雅黑" panose="020B0503020204020204" pitchFamily="34" charset="-122"/>
                <a:ea typeface="微软雅黑" panose="020B0503020204020204" pitchFamily="34" charset="-122"/>
              </a:rPr>
              <a:t>导数就是用来分析函数“变化率”的一种度量。针对函数中的某个特定点</a:t>
            </a:r>
            <a:r>
              <a:rPr lang="en-US" altLang="zh-CN" b="0" i="0" dirty="0">
                <a:solidFill>
                  <a:srgbClr val="121212"/>
                </a:solidFill>
                <a:effectLst/>
                <a:latin typeface="微软雅黑" panose="020B0503020204020204" pitchFamily="34" charset="-122"/>
                <a:ea typeface="微软雅黑" panose="020B0503020204020204" pitchFamily="34" charset="-122"/>
              </a:rPr>
              <a:t>x0</a:t>
            </a:r>
            <a:r>
              <a:rPr lang="zh-CN" altLang="en-US"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FF0000"/>
                </a:solidFill>
                <a:effectLst/>
                <a:latin typeface="微软雅黑" panose="020B0503020204020204" pitchFamily="34" charset="-122"/>
                <a:ea typeface="微软雅黑" panose="020B0503020204020204" pitchFamily="34" charset="-122"/>
              </a:rPr>
              <a:t>该点的导数就是</a:t>
            </a:r>
            <a:r>
              <a:rPr lang="en-US" altLang="zh-CN" b="0" i="0" dirty="0">
                <a:solidFill>
                  <a:srgbClr val="FF0000"/>
                </a:solidFill>
                <a:effectLst/>
                <a:latin typeface="微软雅黑" panose="020B0503020204020204" pitchFamily="34" charset="-122"/>
                <a:ea typeface="微软雅黑" panose="020B0503020204020204" pitchFamily="34" charset="-122"/>
              </a:rPr>
              <a:t>x0</a:t>
            </a:r>
            <a:r>
              <a:rPr lang="zh-CN" altLang="en-US" b="0" i="0" dirty="0">
                <a:solidFill>
                  <a:srgbClr val="FF0000"/>
                </a:solidFill>
                <a:effectLst/>
                <a:latin typeface="微软雅黑" panose="020B0503020204020204" pitchFamily="34" charset="-122"/>
                <a:ea typeface="微软雅黑" panose="020B0503020204020204" pitchFamily="34" charset="-122"/>
              </a:rPr>
              <a:t>点的切线的斜率。</a:t>
            </a:r>
            <a:endParaRPr lang="en-US" altLang="zh-CN" b="0" i="0" dirty="0">
              <a:solidFill>
                <a:srgbClr val="FF0000"/>
              </a:solidFill>
              <a:effectLst/>
              <a:latin typeface="微软雅黑" panose="020B0503020204020204" pitchFamily="34" charset="-122"/>
              <a:ea typeface="微软雅黑" panose="020B0503020204020204" pitchFamily="34" charset="-122"/>
            </a:endParaRPr>
          </a:p>
          <a:p>
            <a:pPr algn="just"/>
            <a:endParaRPr lang="en-US" altLang="zh-CN" dirty="0">
              <a:solidFill>
                <a:srgbClr val="FF0000"/>
              </a:solidFill>
              <a:latin typeface="微软雅黑" panose="020B0503020204020204" pitchFamily="34" charset="-122"/>
              <a:ea typeface="微软雅黑" panose="020B0503020204020204" pitchFamily="34" charset="-122"/>
            </a:endParaRPr>
          </a:p>
          <a:p>
            <a:pPr algn="just"/>
            <a:r>
              <a:rPr lang="zh-CN" altLang="en-US" dirty="0">
                <a:solidFill>
                  <a:srgbClr val="FF0000"/>
                </a:solidFill>
                <a:latin typeface="微软雅黑" panose="020B0503020204020204" pitchFamily="34" charset="-122"/>
                <a:ea typeface="微软雅黑" panose="020B0503020204020204" pitchFamily="34" charset="-122"/>
              </a:rPr>
              <a:t>这个斜率越大，就表明其上升趋势越强劲。</a:t>
            </a:r>
          </a:p>
        </p:txBody>
      </p:sp>
    </p:spTree>
    <p:extLst>
      <p:ext uri="{BB962C8B-B14F-4D97-AF65-F5344CB8AC3E}">
        <p14:creationId xmlns:p14="http://schemas.microsoft.com/office/powerpoint/2010/main" val="3968899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1107996"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背景</a:t>
            </a:r>
          </a:p>
        </p:txBody>
      </p:sp>
      <p:sp>
        <p:nvSpPr>
          <p:cNvPr id="10" name="文本框 9">
            <a:extLst>
              <a:ext uri="{FF2B5EF4-FFF2-40B4-BE49-F238E27FC236}">
                <a16:creationId xmlns:a16="http://schemas.microsoft.com/office/drawing/2014/main" id="{7CD59D9F-8FFD-480E-B5CB-23777E5D7F37}"/>
              </a:ext>
            </a:extLst>
          </p:cNvPr>
          <p:cNvSpPr txBox="1"/>
          <p:nvPr/>
        </p:nvSpPr>
        <p:spPr>
          <a:xfrm>
            <a:off x="644941" y="1690493"/>
            <a:ext cx="126188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梯度：</a:t>
            </a:r>
          </a:p>
        </p:txBody>
      </p:sp>
      <p:graphicFrame>
        <p:nvGraphicFramePr>
          <p:cNvPr id="12" name="对象 11">
            <a:extLst>
              <a:ext uri="{FF2B5EF4-FFF2-40B4-BE49-F238E27FC236}">
                <a16:creationId xmlns:a16="http://schemas.microsoft.com/office/drawing/2014/main" id="{5F42133A-E928-4008-8D68-6511709E4D6C}"/>
              </a:ext>
            </a:extLst>
          </p:cNvPr>
          <p:cNvGraphicFramePr>
            <a:graphicFrameLocks noChangeAspect="1"/>
          </p:cNvGraphicFramePr>
          <p:nvPr>
            <p:extLst>
              <p:ext uri="{D42A27DB-BD31-4B8C-83A1-F6EECF244321}">
                <p14:modId xmlns:p14="http://schemas.microsoft.com/office/powerpoint/2010/main" val="1630791426"/>
              </p:ext>
            </p:extLst>
          </p:nvPr>
        </p:nvGraphicFramePr>
        <p:xfrm>
          <a:off x="1829310" y="1611584"/>
          <a:ext cx="2720975" cy="681037"/>
        </p:xfrm>
        <a:graphic>
          <a:graphicData uri="http://schemas.openxmlformats.org/presentationml/2006/ole">
            <mc:AlternateContent xmlns:mc="http://schemas.openxmlformats.org/markup-compatibility/2006">
              <mc:Choice xmlns:v="urn:schemas-microsoft-com:vml" Requires="v">
                <p:oleObj spid="_x0000_s194631" name="Equation" r:id="rId4" imgW="1676160" imgH="419040" progId="Equation.DSMT4">
                  <p:embed/>
                </p:oleObj>
              </mc:Choice>
              <mc:Fallback>
                <p:oleObj name="Equation" r:id="rId4" imgW="1676160" imgH="419040" progId="Equation.DSMT4">
                  <p:embed/>
                  <p:pic>
                    <p:nvPicPr>
                      <p:cNvPr id="11" name="对象 10">
                        <a:extLst>
                          <a:ext uri="{FF2B5EF4-FFF2-40B4-BE49-F238E27FC236}">
                            <a16:creationId xmlns:a16="http://schemas.microsoft.com/office/drawing/2014/main" id="{3AA6F266-7E9B-4F62-A5F1-D5AD8B5EED6C}"/>
                          </a:ext>
                        </a:extLst>
                      </p:cNvPr>
                      <p:cNvPicPr/>
                      <p:nvPr/>
                    </p:nvPicPr>
                    <p:blipFill>
                      <a:blip r:embed="rId5"/>
                      <a:stretch>
                        <a:fillRect/>
                      </a:stretch>
                    </p:blipFill>
                    <p:spPr>
                      <a:xfrm>
                        <a:off x="1829310" y="1611584"/>
                        <a:ext cx="2720975" cy="681037"/>
                      </a:xfrm>
                      <a:prstGeom prst="rect">
                        <a:avLst/>
                      </a:prstGeom>
                    </p:spPr>
                  </p:pic>
                </p:oleObj>
              </mc:Fallback>
            </mc:AlternateContent>
          </a:graphicData>
        </a:graphic>
      </p:graphicFrame>
      <p:grpSp>
        <p:nvGrpSpPr>
          <p:cNvPr id="13" name="组合 12">
            <a:extLst>
              <a:ext uri="{FF2B5EF4-FFF2-40B4-BE49-F238E27FC236}">
                <a16:creationId xmlns:a16="http://schemas.microsoft.com/office/drawing/2014/main" id="{B2D3FE93-226C-4E09-B67B-5352B90B8683}"/>
              </a:ext>
            </a:extLst>
          </p:cNvPr>
          <p:cNvGrpSpPr/>
          <p:nvPr/>
        </p:nvGrpSpPr>
        <p:grpSpPr>
          <a:xfrm>
            <a:off x="791260" y="2745201"/>
            <a:ext cx="3675750" cy="3282611"/>
            <a:chOff x="7709645" y="2960649"/>
            <a:chExt cx="3675750" cy="3282611"/>
          </a:xfrm>
        </p:grpSpPr>
        <p:pic>
          <p:nvPicPr>
            <p:cNvPr id="16" name="图片 15">
              <a:extLst>
                <a:ext uri="{FF2B5EF4-FFF2-40B4-BE49-F238E27FC236}">
                  <a16:creationId xmlns:a16="http://schemas.microsoft.com/office/drawing/2014/main" id="{5EC0BC9E-00DA-4634-96E3-85598BA8C2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09645" y="2960649"/>
              <a:ext cx="3670327" cy="3218186"/>
            </a:xfrm>
            <a:prstGeom prst="rect">
              <a:avLst/>
            </a:prstGeom>
          </p:spPr>
        </p:pic>
        <p:sp>
          <p:nvSpPr>
            <p:cNvPr id="17" name="矩形 16">
              <a:extLst>
                <a:ext uri="{FF2B5EF4-FFF2-40B4-BE49-F238E27FC236}">
                  <a16:creationId xmlns:a16="http://schemas.microsoft.com/office/drawing/2014/main" id="{DD18FFC7-5EAF-45F0-8104-5263D57EEC13}"/>
                </a:ext>
              </a:extLst>
            </p:cNvPr>
            <p:cNvSpPr/>
            <p:nvPr/>
          </p:nvSpPr>
          <p:spPr>
            <a:xfrm>
              <a:off x="10694722" y="5969414"/>
              <a:ext cx="690673" cy="2738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箭头连接符 17">
            <a:extLst>
              <a:ext uri="{FF2B5EF4-FFF2-40B4-BE49-F238E27FC236}">
                <a16:creationId xmlns:a16="http://schemas.microsoft.com/office/drawing/2014/main" id="{72FC5D6D-60D6-47AD-9619-841DB95448A1}"/>
              </a:ext>
            </a:extLst>
          </p:cNvPr>
          <p:cNvCxnSpPr>
            <a:cxnSpLocks/>
          </p:cNvCxnSpPr>
          <p:nvPr/>
        </p:nvCxnSpPr>
        <p:spPr>
          <a:xfrm>
            <a:off x="2430794" y="3033179"/>
            <a:ext cx="391257" cy="595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96C6297-4A26-49AD-9087-E294BC8C3FA4}"/>
              </a:ext>
            </a:extLst>
          </p:cNvPr>
          <p:cNvSpPr txBox="1"/>
          <p:nvPr/>
        </p:nvSpPr>
        <p:spPr>
          <a:xfrm>
            <a:off x="6758557" y="2906480"/>
            <a:ext cx="4300508" cy="1323439"/>
          </a:xfrm>
          <a:prstGeom prst="rect">
            <a:avLst/>
          </a:prstGeom>
          <a:noFill/>
        </p:spPr>
        <p:txBody>
          <a:bodyPr wrap="square" rtlCol="0">
            <a:spAutoFit/>
          </a:bodyPr>
          <a:lstStyle/>
          <a:p>
            <a:pPr algn="just"/>
            <a:r>
              <a:rPr lang="zh-CN" altLang="en-US" sz="2000" b="0" i="0" dirty="0">
                <a:solidFill>
                  <a:srgbClr val="FF0000"/>
                </a:solidFill>
                <a:effectLst/>
                <a:latin typeface="微软雅黑" panose="020B0503020204020204" pitchFamily="34" charset="-122"/>
                <a:ea typeface="微软雅黑" panose="020B0503020204020204" pitchFamily="34" charset="-122"/>
              </a:rPr>
              <a:t>      </a:t>
            </a:r>
            <a:r>
              <a:rPr lang="zh-CN" altLang="en-US" sz="2000" b="0" i="0" dirty="0">
                <a:effectLst/>
                <a:latin typeface="微软雅黑" panose="020B0503020204020204" pitchFamily="34" charset="-122"/>
                <a:ea typeface="微软雅黑" panose="020B0503020204020204" pitchFamily="34" charset="-122"/>
              </a:rPr>
              <a:t>梯度的方向就代表着函数增长速度最快的方向，那么很显然，</a:t>
            </a:r>
            <a:r>
              <a:rPr lang="zh-CN" altLang="en-US" sz="2000" b="0" i="0" dirty="0">
                <a:solidFill>
                  <a:srgbClr val="FF0000"/>
                </a:solidFill>
                <a:effectLst/>
                <a:latin typeface="微软雅黑" panose="020B0503020204020204" pitchFamily="34" charset="-122"/>
                <a:ea typeface="微软雅黑" panose="020B0503020204020204" pitchFamily="34" charset="-122"/>
              </a:rPr>
              <a:t>如果要使得目标函数最小，梯度的反方向就是函数减小的速度最快方向</a:t>
            </a:r>
            <a:r>
              <a:rPr lang="zh-CN" altLang="en-US" sz="20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41094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pSp>
        <p:nvGrpSpPr>
          <p:cNvPr id="58" name="组合 57">
            <a:extLst>
              <a:ext uri="{FF2B5EF4-FFF2-40B4-BE49-F238E27FC236}">
                <a16:creationId xmlns:a16="http://schemas.microsoft.com/office/drawing/2014/main" id="{2F67AAEA-743A-44E2-9662-750DD4D1757C}"/>
              </a:ext>
            </a:extLst>
          </p:cNvPr>
          <p:cNvGrpSpPr/>
          <p:nvPr/>
        </p:nvGrpSpPr>
        <p:grpSpPr>
          <a:xfrm>
            <a:off x="329510" y="1226632"/>
            <a:ext cx="6171652" cy="3780262"/>
            <a:chOff x="329510" y="1070518"/>
            <a:chExt cx="6171652" cy="3780262"/>
          </a:xfrm>
        </p:grpSpPr>
        <p:grpSp>
          <p:nvGrpSpPr>
            <p:cNvPr id="3" name="组合 2">
              <a:extLst>
                <a:ext uri="{FF2B5EF4-FFF2-40B4-BE49-F238E27FC236}">
                  <a16:creationId xmlns:a16="http://schemas.microsoft.com/office/drawing/2014/main" id="{4371D551-4699-4B50-BD1E-143F4804CDE2}"/>
                </a:ext>
              </a:extLst>
            </p:cNvPr>
            <p:cNvGrpSpPr/>
            <p:nvPr/>
          </p:nvGrpSpPr>
          <p:grpSpPr>
            <a:xfrm>
              <a:off x="329510" y="1205690"/>
              <a:ext cx="6171652" cy="3511276"/>
              <a:chOff x="2113704" y="1307165"/>
              <a:chExt cx="8173033" cy="4713939"/>
            </a:xfrm>
          </p:grpSpPr>
          <p:sp>
            <p:nvSpPr>
              <p:cNvPr id="4" name="椭圆 3">
                <a:extLst>
                  <a:ext uri="{FF2B5EF4-FFF2-40B4-BE49-F238E27FC236}">
                    <a16:creationId xmlns:a16="http://schemas.microsoft.com/office/drawing/2014/main" id="{19D70190-5D5D-45B6-AC2D-EB1ECBCD94E3}"/>
                  </a:ext>
                </a:extLst>
              </p:cNvPr>
              <p:cNvSpPr/>
              <p:nvPr/>
            </p:nvSpPr>
            <p:spPr>
              <a:xfrm>
                <a:off x="3475318" y="1737477"/>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6FEC61B-27C6-4604-81AB-116B7267AD71}"/>
                  </a:ext>
                </a:extLst>
              </p:cNvPr>
              <p:cNvSpPr/>
              <p:nvPr/>
            </p:nvSpPr>
            <p:spPr>
              <a:xfrm>
                <a:off x="3475318" y="2777383"/>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F0872EC-F1D2-4BAD-B0A6-3167595822D3}"/>
                  </a:ext>
                </a:extLst>
              </p:cNvPr>
              <p:cNvSpPr/>
              <p:nvPr/>
            </p:nvSpPr>
            <p:spPr>
              <a:xfrm>
                <a:off x="3475318" y="3817289"/>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23BCEAC-6783-4E20-9B11-E9DF65BDCEA4}"/>
                  </a:ext>
                </a:extLst>
              </p:cNvPr>
              <p:cNvSpPr/>
              <p:nvPr/>
            </p:nvSpPr>
            <p:spPr>
              <a:xfrm>
                <a:off x="3475318" y="4940865"/>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7B865218-7DA5-429F-9A43-EA68737A65A1}"/>
                  </a:ext>
                </a:extLst>
              </p:cNvPr>
              <p:cNvSpPr/>
              <p:nvPr/>
            </p:nvSpPr>
            <p:spPr>
              <a:xfrm>
                <a:off x="5776259" y="1307165"/>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D84E65A-4294-4FF2-B364-B0330EA9A33D}"/>
                  </a:ext>
                </a:extLst>
              </p:cNvPr>
              <p:cNvSpPr/>
              <p:nvPr/>
            </p:nvSpPr>
            <p:spPr>
              <a:xfrm>
                <a:off x="5773270" y="2275353"/>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D68319A-3409-4F18-B08C-9573EF280752}"/>
                  </a:ext>
                </a:extLst>
              </p:cNvPr>
              <p:cNvSpPr/>
              <p:nvPr/>
            </p:nvSpPr>
            <p:spPr>
              <a:xfrm>
                <a:off x="5773270" y="3370541"/>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9C1655C-EBFC-4901-99BD-5C1E69CC1DDE}"/>
                  </a:ext>
                </a:extLst>
              </p:cNvPr>
              <p:cNvSpPr/>
              <p:nvPr/>
            </p:nvSpPr>
            <p:spPr>
              <a:xfrm>
                <a:off x="5773270" y="4377576"/>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DD26F4D-54C1-4DBD-B313-E189008D1C04}"/>
                  </a:ext>
                </a:extLst>
              </p:cNvPr>
              <p:cNvSpPr/>
              <p:nvPr/>
            </p:nvSpPr>
            <p:spPr>
              <a:xfrm>
                <a:off x="5773270" y="5369669"/>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F9D77AF-492A-45DE-97FD-0B66F29535BF}"/>
                  </a:ext>
                </a:extLst>
              </p:cNvPr>
              <p:cNvSpPr/>
              <p:nvPr/>
            </p:nvSpPr>
            <p:spPr>
              <a:xfrm>
                <a:off x="8229528" y="2719106"/>
                <a:ext cx="639482" cy="6514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A64EF2E-B0A9-48B2-814F-82ED7A4FD7A3}"/>
                  </a:ext>
                </a:extLst>
              </p:cNvPr>
              <p:cNvSpPr/>
              <p:nvPr/>
            </p:nvSpPr>
            <p:spPr>
              <a:xfrm>
                <a:off x="8229528" y="4067121"/>
                <a:ext cx="639482" cy="6514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F2CDDC00-58E8-4A3D-9698-D31DC1C2E1A7}"/>
                  </a:ext>
                </a:extLst>
              </p:cNvPr>
              <p:cNvCxnSpPr>
                <a:cxnSpLocks/>
                <a:endCxn id="4" idx="2"/>
              </p:cNvCxnSpPr>
              <p:nvPr/>
            </p:nvCxnSpPr>
            <p:spPr>
              <a:xfrm>
                <a:off x="2710201" y="2063194"/>
                <a:ext cx="765117"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BABA19-5EDE-4BAD-BA89-9A5AB5FA0FE9}"/>
                  </a:ext>
                </a:extLst>
              </p:cNvPr>
              <p:cNvCxnSpPr>
                <a:cxnSpLocks/>
                <a:endCxn id="5" idx="2"/>
              </p:cNvCxnSpPr>
              <p:nvPr/>
            </p:nvCxnSpPr>
            <p:spPr>
              <a:xfrm>
                <a:off x="2710201" y="3103100"/>
                <a:ext cx="765117"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C3A320C-AAC7-46A0-B7C2-CDF34222B6DD}"/>
                  </a:ext>
                </a:extLst>
              </p:cNvPr>
              <p:cNvCxnSpPr>
                <a:cxnSpLocks/>
                <a:endCxn id="6" idx="2"/>
              </p:cNvCxnSpPr>
              <p:nvPr/>
            </p:nvCxnSpPr>
            <p:spPr>
              <a:xfrm flipV="1">
                <a:off x="2718930" y="4143007"/>
                <a:ext cx="756388" cy="524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9120125-8DEE-481E-9143-CD7178FC0CE6}"/>
                  </a:ext>
                </a:extLst>
              </p:cNvPr>
              <p:cNvCxnSpPr>
                <a:cxnSpLocks/>
                <a:endCxn id="7" idx="2"/>
              </p:cNvCxnSpPr>
              <p:nvPr/>
            </p:nvCxnSpPr>
            <p:spPr>
              <a:xfrm flipV="1">
                <a:off x="2710201" y="5266583"/>
                <a:ext cx="765117" cy="52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0279EFA-F3A3-45FD-8F66-3665B0E5DDA9}"/>
                  </a:ext>
                </a:extLst>
              </p:cNvPr>
              <p:cNvCxnSpPr>
                <a:cxnSpLocks/>
                <a:stCxn id="4" idx="6"/>
                <a:endCxn id="8" idx="2"/>
              </p:cNvCxnSpPr>
              <p:nvPr/>
            </p:nvCxnSpPr>
            <p:spPr>
              <a:xfrm flipV="1">
                <a:off x="4114800" y="1632883"/>
                <a:ext cx="1661459" cy="4303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E797C1A-3E87-42EC-B61D-137E2B8C22FF}"/>
                  </a:ext>
                </a:extLst>
              </p:cNvPr>
              <p:cNvCxnSpPr>
                <a:cxnSpLocks/>
                <a:stCxn id="4" idx="6"/>
              </p:cNvCxnSpPr>
              <p:nvPr/>
            </p:nvCxnSpPr>
            <p:spPr>
              <a:xfrm>
                <a:off x="4114800" y="2063195"/>
                <a:ext cx="1655481" cy="41387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149CF01-53AB-4044-AA48-E66FD1E425C4}"/>
                  </a:ext>
                </a:extLst>
              </p:cNvPr>
              <p:cNvCxnSpPr>
                <a:cxnSpLocks/>
                <a:stCxn id="4" idx="6"/>
                <a:endCxn id="10" idx="1"/>
              </p:cNvCxnSpPr>
              <p:nvPr/>
            </p:nvCxnSpPr>
            <p:spPr>
              <a:xfrm>
                <a:off x="4114800" y="2063195"/>
                <a:ext cx="1752120" cy="140274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201CF5E-3199-4737-8BC4-824FFDC6DB08}"/>
                  </a:ext>
                </a:extLst>
              </p:cNvPr>
              <p:cNvCxnSpPr>
                <a:cxnSpLocks/>
                <a:stCxn id="4" idx="6"/>
                <a:endCxn id="11" idx="1"/>
              </p:cNvCxnSpPr>
              <p:nvPr/>
            </p:nvCxnSpPr>
            <p:spPr>
              <a:xfrm>
                <a:off x="4114800" y="2063195"/>
                <a:ext cx="1752120" cy="240978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49C47AF-4907-4742-AE71-1B263A5DBB67}"/>
                  </a:ext>
                </a:extLst>
              </p:cNvPr>
              <p:cNvCxnSpPr>
                <a:cxnSpLocks/>
                <a:stCxn id="4" idx="6"/>
                <a:endCxn id="12" idx="1"/>
              </p:cNvCxnSpPr>
              <p:nvPr/>
            </p:nvCxnSpPr>
            <p:spPr>
              <a:xfrm>
                <a:off x="4114800" y="2063195"/>
                <a:ext cx="1752120" cy="34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6F64F39-C436-41B8-9C22-8869EBBE89C6}"/>
                  </a:ext>
                </a:extLst>
              </p:cNvPr>
              <p:cNvCxnSpPr>
                <a:cxnSpLocks/>
                <a:stCxn id="5" idx="6"/>
              </p:cNvCxnSpPr>
              <p:nvPr/>
            </p:nvCxnSpPr>
            <p:spPr>
              <a:xfrm flipV="1">
                <a:off x="4114800" y="1721042"/>
                <a:ext cx="1655481" cy="138205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420A5B1-FDDA-427B-832E-61CDF9263C1D}"/>
                  </a:ext>
                </a:extLst>
              </p:cNvPr>
              <p:cNvCxnSpPr>
                <a:cxnSpLocks/>
                <a:stCxn id="5" idx="6"/>
                <a:endCxn id="9" idx="2"/>
              </p:cNvCxnSpPr>
              <p:nvPr/>
            </p:nvCxnSpPr>
            <p:spPr>
              <a:xfrm flipV="1">
                <a:off x="4114800" y="2601071"/>
                <a:ext cx="1658470" cy="50203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0AF33C3-24D7-4C22-BBE8-F3E6E35CC4B8}"/>
                  </a:ext>
                </a:extLst>
              </p:cNvPr>
              <p:cNvCxnSpPr>
                <a:cxnSpLocks/>
                <a:stCxn id="5" idx="6"/>
              </p:cNvCxnSpPr>
              <p:nvPr/>
            </p:nvCxnSpPr>
            <p:spPr>
              <a:xfrm>
                <a:off x="4114800" y="3103101"/>
                <a:ext cx="1655481" cy="4635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AF2566C-A89E-4E8A-A2C0-B2F644BBBBC9}"/>
                  </a:ext>
                </a:extLst>
              </p:cNvPr>
              <p:cNvCxnSpPr>
                <a:cxnSpLocks/>
                <a:stCxn id="5" idx="6"/>
              </p:cNvCxnSpPr>
              <p:nvPr/>
            </p:nvCxnSpPr>
            <p:spPr>
              <a:xfrm>
                <a:off x="4114800" y="3103101"/>
                <a:ext cx="1655481" cy="14038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AABC413-D79B-42D0-B943-9E07E5EE3D8E}"/>
                  </a:ext>
                </a:extLst>
              </p:cNvPr>
              <p:cNvCxnSpPr>
                <a:cxnSpLocks/>
                <a:stCxn id="5" idx="6"/>
              </p:cNvCxnSpPr>
              <p:nvPr/>
            </p:nvCxnSpPr>
            <p:spPr>
              <a:xfrm>
                <a:off x="4114800" y="3103101"/>
                <a:ext cx="1655481" cy="241299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6DF21AB-8705-40ED-8963-E65CF6507717}"/>
                  </a:ext>
                </a:extLst>
              </p:cNvPr>
              <p:cNvCxnSpPr>
                <a:cxnSpLocks/>
                <a:stCxn id="6" idx="6"/>
              </p:cNvCxnSpPr>
              <p:nvPr/>
            </p:nvCxnSpPr>
            <p:spPr>
              <a:xfrm flipV="1">
                <a:off x="4114800" y="1819023"/>
                <a:ext cx="1655481" cy="23239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A00C946-15E8-41C6-B362-45D0C6626D30}"/>
                  </a:ext>
                </a:extLst>
              </p:cNvPr>
              <p:cNvCxnSpPr>
                <a:cxnSpLocks/>
                <a:stCxn id="6" idx="6"/>
              </p:cNvCxnSpPr>
              <p:nvPr/>
            </p:nvCxnSpPr>
            <p:spPr>
              <a:xfrm flipV="1">
                <a:off x="4114800" y="2727720"/>
                <a:ext cx="1655481" cy="141528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5C80854-A3D3-4067-BF45-61EB9A09B66F}"/>
                  </a:ext>
                </a:extLst>
              </p:cNvPr>
              <p:cNvCxnSpPr>
                <a:cxnSpLocks/>
                <a:stCxn id="6" idx="6"/>
              </p:cNvCxnSpPr>
              <p:nvPr/>
            </p:nvCxnSpPr>
            <p:spPr>
              <a:xfrm>
                <a:off x="4114800" y="4143007"/>
                <a:ext cx="1655481" cy="4420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C5BBE37-440C-4CAB-AE73-46EE8D83C667}"/>
                  </a:ext>
                </a:extLst>
              </p:cNvPr>
              <p:cNvCxnSpPr>
                <a:cxnSpLocks/>
                <a:stCxn id="6" idx="6"/>
              </p:cNvCxnSpPr>
              <p:nvPr/>
            </p:nvCxnSpPr>
            <p:spPr>
              <a:xfrm>
                <a:off x="4114800" y="4143007"/>
                <a:ext cx="1655481" cy="146125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575FE96-0A74-4613-AFF3-6A841771722A}"/>
                  </a:ext>
                </a:extLst>
              </p:cNvPr>
              <p:cNvCxnSpPr>
                <a:cxnSpLocks/>
                <a:stCxn id="7" idx="6"/>
                <a:endCxn id="8" idx="3"/>
              </p:cNvCxnSpPr>
              <p:nvPr/>
            </p:nvCxnSpPr>
            <p:spPr>
              <a:xfrm flipV="1">
                <a:off x="4114800" y="1863200"/>
                <a:ext cx="1755109" cy="34033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EDFB937-84DB-4792-9793-E50AD39898DC}"/>
                  </a:ext>
                </a:extLst>
              </p:cNvPr>
              <p:cNvCxnSpPr>
                <a:cxnSpLocks/>
                <a:stCxn id="7" idx="6"/>
                <a:endCxn id="9" idx="3"/>
              </p:cNvCxnSpPr>
              <p:nvPr/>
            </p:nvCxnSpPr>
            <p:spPr>
              <a:xfrm flipV="1">
                <a:off x="4114800" y="2831388"/>
                <a:ext cx="1752120" cy="243519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C2587E2-808B-49D3-8CB4-791EC002BA89}"/>
                  </a:ext>
                </a:extLst>
              </p:cNvPr>
              <p:cNvCxnSpPr>
                <a:cxnSpLocks/>
                <a:stCxn id="6" idx="6"/>
                <a:endCxn id="10" idx="2"/>
              </p:cNvCxnSpPr>
              <p:nvPr/>
            </p:nvCxnSpPr>
            <p:spPr>
              <a:xfrm flipV="1">
                <a:off x="4114800" y="3696259"/>
                <a:ext cx="1658470" cy="4467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54FF455-07BB-4B84-949B-B5F1FE4C5CF0}"/>
                  </a:ext>
                </a:extLst>
              </p:cNvPr>
              <p:cNvCxnSpPr>
                <a:cxnSpLocks/>
                <a:stCxn id="7" idx="6"/>
              </p:cNvCxnSpPr>
              <p:nvPr/>
            </p:nvCxnSpPr>
            <p:spPr>
              <a:xfrm flipV="1">
                <a:off x="4114800" y="3834080"/>
                <a:ext cx="1655481" cy="143250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D3C46AD-8BD2-4041-8417-7B8767A79388}"/>
                  </a:ext>
                </a:extLst>
              </p:cNvPr>
              <p:cNvCxnSpPr>
                <a:cxnSpLocks/>
                <a:stCxn id="7" idx="6"/>
                <a:endCxn id="11" idx="2"/>
              </p:cNvCxnSpPr>
              <p:nvPr/>
            </p:nvCxnSpPr>
            <p:spPr>
              <a:xfrm flipV="1">
                <a:off x="4114800" y="4703294"/>
                <a:ext cx="1658470" cy="5632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6459151A-FD18-4CFC-8DC7-E60C7D8D9CA6}"/>
                  </a:ext>
                </a:extLst>
              </p:cNvPr>
              <p:cNvCxnSpPr>
                <a:cxnSpLocks/>
                <a:stCxn id="7" idx="6"/>
                <a:endCxn id="12" idx="2"/>
              </p:cNvCxnSpPr>
              <p:nvPr/>
            </p:nvCxnSpPr>
            <p:spPr>
              <a:xfrm>
                <a:off x="4114800" y="5266583"/>
                <a:ext cx="1658470" cy="42880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8416B6FA-B415-4567-BF81-B0E72488612C}"/>
                  </a:ext>
                </a:extLst>
              </p:cNvPr>
              <p:cNvCxnSpPr>
                <a:cxnSpLocks/>
                <a:stCxn id="8" idx="6"/>
                <a:endCxn id="13" idx="1"/>
              </p:cNvCxnSpPr>
              <p:nvPr/>
            </p:nvCxnSpPr>
            <p:spPr>
              <a:xfrm>
                <a:off x="6415741" y="1632883"/>
                <a:ext cx="1907437" cy="11816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ABEC6DC-D82F-42D3-BAAA-8C917FB87063}"/>
                  </a:ext>
                </a:extLst>
              </p:cNvPr>
              <p:cNvCxnSpPr>
                <a:cxnSpLocks/>
                <a:stCxn id="8" idx="6"/>
                <a:endCxn id="14" idx="1"/>
              </p:cNvCxnSpPr>
              <p:nvPr/>
            </p:nvCxnSpPr>
            <p:spPr>
              <a:xfrm>
                <a:off x="6415741" y="1632883"/>
                <a:ext cx="1907437" cy="252963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D14BFC-5281-4919-AC69-1E922AEE8592}"/>
                  </a:ext>
                </a:extLst>
              </p:cNvPr>
              <p:cNvCxnSpPr>
                <a:cxnSpLocks/>
                <a:stCxn id="9" idx="6"/>
              </p:cNvCxnSpPr>
              <p:nvPr/>
            </p:nvCxnSpPr>
            <p:spPr>
              <a:xfrm>
                <a:off x="6412752" y="2601071"/>
                <a:ext cx="1813787" cy="2966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640CB56B-1A8C-4A54-AC1D-09C118B5FC60}"/>
                  </a:ext>
                </a:extLst>
              </p:cNvPr>
              <p:cNvCxnSpPr>
                <a:cxnSpLocks/>
                <a:stCxn id="9" idx="6"/>
              </p:cNvCxnSpPr>
              <p:nvPr/>
            </p:nvCxnSpPr>
            <p:spPr>
              <a:xfrm>
                <a:off x="6412752" y="2601071"/>
                <a:ext cx="1813787" cy="16642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C52497A-1FB1-4380-B37E-53BE4B9039DA}"/>
                  </a:ext>
                </a:extLst>
              </p:cNvPr>
              <p:cNvCxnSpPr>
                <a:cxnSpLocks/>
                <a:stCxn id="10" idx="6"/>
                <a:endCxn id="13" idx="2"/>
              </p:cNvCxnSpPr>
              <p:nvPr/>
            </p:nvCxnSpPr>
            <p:spPr>
              <a:xfrm flipV="1">
                <a:off x="6412752" y="3044824"/>
                <a:ext cx="1816776" cy="65143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B37D17B-DFDD-43AE-B9A9-55401CECAA3D}"/>
                  </a:ext>
                </a:extLst>
              </p:cNvPr>
              <p:cNvCxnSpPr>
                <a:cxnSpLocks/>
                <a:stCxn id="10" idx="6"/>
                <a:endCxn id="14" idx="2"/>
              </p:cNvCxnSpPr>
              <p:nvPr/>
            </p:nvCxnSpPr>
            <p:spPr>
              <a:xfrm>
                <a:off x="6412752" y="3696259"/>
                <a:ext cx="1816776" cy="69658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3A08FC7-13BC-4E74-B62E-5516711E4866}"/>
                  </a:ext>
                </a:extLst>
              </p:cNvPr>
              <p:cNvCxnSpPr>
                <a:cxnSpLocks/>
                <a:stCxn id="11" idx="6"/>
              </p:cNvCxnSpPr>
              <p:nvPr/>
            </p:nvCxnSpPr>
            <p:spPr>
              <a:xfrm flipV="1">
                <a:off x="6412752" y="3207683"/>
                <a:ext cx="1813787" cy="14956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FE763B1-D5DF-498D-85F3-C2458C7D6DBC}"/>
                  </a:ext>
                </a:extLst>
              </p:cNvPr>
              <p:cNvCxnSpPr>
                <a:cxnSpLocks/>
                <a:stCxn id="11" idx="6"/>
              </p:cNvCxnSpPr>
              <p:nvPr/>
            </p:nvCxnSpPr>
            <p:spPr>
              <a:xfrm flipV="1">
                <a:off x="6412752" y="4503179"/>
                <a:ext cx="1813787" cy="20011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84F45F6-8CDE-403B-A839-B5DCFD5E847F}"/>
                  </a:ext>
                </a:extLst>
              </p:cNvPr>
              <p:cNvCxnSpPr>
                <a:cxnSpLocks/>
                <a:stCxn id="12" idx="6"/>
                <a:endCxn id="13" idx="3"/>
              </p:cNvCxnSpPr>
              <p:nvPr/>
            </p:nvCxnSpPr>
            <p:spPr>
              <a:xfrm flipV="1">
                <a:off x="6412752" y="3275141"/>
                <a:ext cx="1910426" cy="242024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F6A86159-F3C7-47F5-957A-9C7D5CBB58DA}"/>
                  </a:ext>
                </a:extLst>
              </p:cNvPr>
              <p:cNvCxnSpPr>
                <a:cxnSpLocks/>
                <a:stCxn id="12" idx="6"/>
                <a:endCxn id="14" idx="3"/>
              </p:cNvCxnSpPr>
              <p:nvPr/>
            </p:nvCxnSpPr>
            <p:spPr>
              <a:xfrm flipV="1">
                <a:off x="6412752" y="4623156"/>
                <a:ext cx="1910426" cy="10722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3E88BBAB-85BF-4229-8430-3CB4E2C78E36}"/>
                  </a:ext>
                </a:extLst>
              </p:cNvPr>
              <p:cNvCxnSpPr>
                <a:cxnSpLocks/>
                <a:stCxn id="13" idx="6"/>
              </p:cNvCxnSpPr>
              <p:nvPr/>
            </p:nvCxnSpPr>
            <p:spPr>
              <a:xfrm flipV="1">
                <a:off x="8869010" y="3044823"/>
                <a:ext cx="869650"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514FC584-DF22-4E5B-BDFA-51EB4675EFFF}"/>
                  </a:ext>
                </a:extLst>
              </p:cNvPr>
              <p:cNvCxnSpPr>
                <a:cxnSpLocks/>
                <a:stCxn id="14" idx="6"/>
              </p:cNvCxnSpPr>
              <p:nvPr/>
            </p:nvCxnSpPr>
            <p:spPr>
              <a:xfrm>
                <a:off x="8869010" y="4392839"/>
                <a:ext cx="8696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D2D17CEB-AEDE-4B2D-987C-BFAAEDA14503}"/>
                      </a:ext>
                    </a:extLst>
                  </p:cNvPr>
                  <p:cNvSpPr txBox="1"/>
                  <p:nvPr/>
                </p:nvSpPr>
                <p:spPr>
                  <a:xfrm>
                    <a:off x="2113706" y="1792807"/>
                    <a:ext cx="4278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2" name="文本框 51">
                    <a:extLst>
                      <a:ext uri="{FF2B5EF4-FFF2-40B4-BE49-F238E27FC236}">
                        <a16:creationId xmlns:a16="http://schemas.microsoft.com/office/drawing/2014/main" id="{D2D17CEB-AEDE-4B2D-987C-BFAAEDA14503}"/>
                      </a:ext>
                    </a:extLst>
                  </p:cNvPr>
                  <p:cNvSpPr txBox="1">
                    <a:spLocks noRot="1" noChangeAspect="1" noMove="1" noResize="1" noEditPoints="1" noAdjustHandles="1" noChangeArrowheads="1" noChangeShapeType="1" noTextEdit="1"/>
                  </p:cNvSpPr>
                  <p:nvPr/>
                </p:nvSpPr>
                <p:spPr>
                  <a:xfrm>
                    <a:off x="2113706" y="1792807"/>
                    <a:ext cx="427873" cy="430887"/>
                  </a:xfrm>
                  <a:prstGeom prst="rect">
                    <a:avLst/>
                  </a:prstGeom>
                  <a:blipFill>
                    <a:blip r:embed="rId3"/>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B3AB1789-1FEE-4715-820C-A38CF708D621}"/>
                      </a:ext>
                    </a:extLst>
                  </p:cNvPr>
                  <p:cNvSpPr txBox="1"/>
                  <p:nvPr/>
                </p:nvSpPr>
                <p:spPr>
                  <a:xfrm>
                    <a:off x="2113705" y="2903983"/>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53" name="文本框 52">
                    <a:extLst>
                      <a:ext uri="{FF2B5EF4-FFF2-40B4-BE49-F238E27FC236}">
                        <a16:creationId xmlns:a16="http://schemas.microsoft.com/office/drawing/2014/main" id="{B3AB1789-1FEE-4715-820C-A38CF708D621}"/>
                      </a:ext>
                    </a:extLst>
                  </p:cNvPr>
                  <p:cNvSpPr txBox="1">
                    <a:spLocks noRot="1" noChangeAspect="1" noMove="1" noResize="1" noEditPoints="1" noAdjustHandles="1" noChangeArrowheads="1" noChangeShapeType="1" noTextEdit="1"/>
                  </p:cNvSpPr>
                  <p:nvPr/>
                </p:nvSpPr>
                <p:spPr>
                  <a:xfrm>
                    <a:off x="2113705" y="2903983"/>
                    <a:ext cx="436145" cy="430887"/>
                  </a:xfrm>
                  <a:prstGeom prst="rect">
                    <a:avLst/>
                  </a:prstGeom>
                  <a:blipFill>
                    <a:blip r:embed="rId4"/>
                    <a:stretch>
                      <a:fillRect b="-264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47EC1CFE-F18A-4D33-9757-B959DD4BADEC}"/>
                      </a:ext>
                    </a:extLst>
                  </p:cNvPr>
                  <p:cNvSpPr txBox="1"/>
                  <p:nvPr/>
                </p:nvSpPr>
                <p:spPr>
                  <a:xfrm>
                    <a:off x="2113704" y="3919380"/>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3</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47EC1CFE-F18A-4D33-9757-B959DD4BADEC}"/>
                      </a:ext>
                    </a:extLst>
                  </p:cNvPr>
                  <p:cNvSpPr txBox="1">
                    <a:spLocks noRot="1" noChangeAspect="1" noMove="1" noResize="1" noEditPoints="1" noAdjustHandles="1" noChangeArrowheads="1" noChangeShapeType="1" noTextEdit="1"/>
                  </p:cNvSpPr>
                  <p:nvPr/>
                </p:nvSpPr>
                <p:spPr>
                  <a:xfrm>
                    <a:off x="2113704" y="3919380"/>
                    <a:ext cx="436145" cy="430887"/>
                  </a:xfrm>
                  <a:prstGeom prst="rect">
                    <a:avLst/>
                  </a:prstGeom>
                  <a:blipFill>
                    <a:blip r:embed="rId5"/>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76B18AF6-1D4D-4A00-A03E-DF5D16448097}"/>
                      </a:ext>
                    </a:extLst>
                  </p:cNvPr>
                  <p:cNvSpPr txBox="1"/>
                  <p:nvPr/>
                </p:nvSpPr>
                <p:spPr>
                  <a:xfrm>
                    <a:off x="2113704" y="5020166"/>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4</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76B18AF6-1D4D-4A00-A03E-DF5D16448097}"/>
                      </a:ext>
                    </a:extLst>
                  </p:cNvPr>
                  <p:cNvSpPr txBox="1">
                    <a:spLocks noRot="1" noChangeAspect="1" noMove="1" noResize="1" noEditPoints="1" noAdjustHandles="1" noChangeArrowheads="1" noChangeShapeType="1" noTextEdit="1"/>
                  </p:cNvSpPr>
                  <p:nvPr/>
                </p:nvSpPr>
                <p:spPr>
                  <a:xfrm>
                    <a:off x="2113704" y="5020166"/>
                    <a:ext cx="436145" cy="430887"/>
                  </a:xfrm>
                  <a:prstGeom prst="rect">
                    <a:avLst/>
                  </a:prstGeom>
                  <a:blipFill>
                    <a:blip r:embed="rId6"/>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0C7EA38B-D1EF-408F-9C49-432E8E25A3C6}"/>
                      </a:ext>
                    </a:extLst>
                  </p:cNvPr>
                  <p:cNvSpPr txBox="1"/>
                  <p:nvPr/>
                </p:nvSpPr>
                <p:spPr>
                  <a:xfrm>
                    <a:off x="9856619" y="2844597"/>
                    <a:ext cx="4301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en-US" altLang="zh-CN" sz="2800" b="0" i="1" smtClean="0">
                                  <a:latin typeface="Cambria Math" panose="02040503050406030204" pitchFamily="18" charset="0"/>
                                </a:rPr>
                                <m:t>𝑦</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0C7EA38B-D1EF-408F-9C49-432E8E25A3C6}"/>
                      </a:ext>
                    </a:extLst>
                  </p:cNvPr>
                  <p:cNvSpPr txBox="1">
                    <a:spLocks noRot="1" noChangeAspect="1" noMove="1" noResize="1" noEditPoints="1" noAdjustHandles="1" noChangeArrowheads="1" noChangeShapeType="1" noTextEdit="1"/>
                  </p:cNvSpPr>
                  <p:nvPr/>
                </p:nvSpPr>
                <p:spPr>
                  <a:xfrm>
                    <a:off x="9856619" y="2844597"/>
                    <a:ext cx="430118" cy="430887"/>
                  </a:xfrm>
                  <a:prstGeom prst="rect">
                    <a:avLst/>
                  </a:prstGeom>
                  <a:blipFill>
                    <a:blip r:embed="rId7"/>
                    <a:stretch>
                      <a:fillRect b="-28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5F4BB6F4-47F3-4ECA-8C03-64FA9B6DF6E4}"/>
                      </a:ext>
                    </a:extLst>
                  </p:cNvPr>
                  <p:cNvSpPr txBox="1"/>
                  <p:nvPr/>
                </p:nvSpPr>
                <p:spPr>
                  <a:xfrm>
                    <a:off x="9829378" y="4172349"/>
                    <a:ext cx="4383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0" smtClean="0">
                                  <a:latin typeface="Cambria Math" panose="02040503050406030204" pitchFamily="18" charset="0"/>
                                </a:rPr>
                                <m:t>2</m:t>
                              </m:r>
                            </m:sub>
                          </m:sSub>
                        </m:oMath>
                      </m:oMathPara>
                    </a14:m>
                    <a:endParaRPr lang="zh-CN" altLang="en-US" dirty="0"/>
                  </a:p>
                </p:txBody>
              </p:sp>
            </mc:Choice>
            <mc:Fallback xmlns="">
              <p:sp>
                <p:nvSpPr>
                  <p:cNvPr id="57" name="文本框 56">
                    <a:extLst>
                      <a:ext uri="{FF2B5EF4-FFF2-40B4-BE49-F238E27FC236}">
                        <a16:creationId xmlns:a16="http://schemas.microsoft.com/office/drawing/2014/main" id="{5F4BB6F4-47F3-4ECA-8C03-64FA9B6DF6E4}"/>
                      </a:ext>
                    </a:extLst>
                  </p:cNvPr>
                  <p:cNvSpPr txBox="1">
                    <a:spLocks noRot="1" noChangeAspect="1" noMove="1" noResize="1" noEditPoints="1" noAdjustHandles="1" noChangeArrowheads="1" noChangeShapeType="1" noTextEdit="1"/>
                  </p:cNvSpPr>
                  <p:nvPr/>
                </p:nvSpPr>
                <p:spPr>
                  <a:xfrm>
                    <a:off x="9829378" y="4172349"/>
                    <a:ext cx="438390" cy="430887"/>
                  </a:xfrm>
                  <a:prstGeom prst="rect">
                    <a:avLst/>
                  </a:prstGeom>
                  <a:blipFill>
                    <a:blip r:embed="rId8"/>
                    <a:stretch>
                      <a:fillRect b="-28302"/>
                    </a:stretch>
                  </a:blipFill>
                </p:spPr>
                <p:txBody>
                  <a:bodyPr/>
                  <a:lstStyle/>
                  <a:p>
                    <a:r>
                      <a:rPr lang="zh-CN" altLang="en-US">
                        <a:noFill/>
                      </a:rPr>
                      <a:t> </a:t>
                    </a:r>
                  </a:p>
                </p:txBody>
              </p:sp>
            </mc:Fallback>
          </mc:AlternateContent>
        </p:grpSp>
        <p:sp>
          <p:nvSpPr>
            <p:cNvPr id="2" name="矩形: 圆角 1">
              <a:extLst>
                <a:ext uri="{FF2B5EF4-FFF2-40B4-BE49-F238E27FC236}">
                  <a16:creationId xmlns:a16="http://schemas.microsoft.com/office/drawing/2014/main" id="{5B91F562-8699-41BE-943C-67DCCE41166F}"/>
                </a:ext>
              </a:extLst>
            </p:cNvPr>
            <p:cNvSpPr/>
            <p:nvPr/>
          </p:nvSpPr>
          <p:spPr>
            <a:xfrm>
              <a:off x="1059367" y="1070518"/>
              <a:ext cx="4627756" cy="3780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D58C122F-3FCD-4161-A5DB-ED496C2338C9}"/>
                </a:ext>
              </a:extLst>
            </p:cNvPr>
            <p:cNvSpPr/>
            <p:nvPr/>
          </p:nvSpPr>
          <p:spPr>
            <a:xfrm>
              <a:off x="1237785" y="1070518"/>
              <a:ext cx="2564781" cy="3780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a:extLst>
              <a:ext uri="{FF2B5EF4-FFF2-40B4-BE49-F238E27FC236}">
                <a16:creationId xmlns:a16="http://schemas.microsoft.com/office/drawing/2014/main" id="{441F1F5D-B071-4727-9F00-F94BEBC1E90E}"/>
              </a:ext>
            </a:extLst>
          </p:cNvPr>
          <p:cNvGrpSpPr/>
          <p:nvPr/>
        </p:nvGrpSpPr>
        <p:grpSpPr>
          <a:xfrm>
            <a:off x="1515651" y="5049629"/>
            <a:ext cx="3914951" cy="1349745"/>
            <a:chOff x="1515651" y="4893515"/>
            <a:chExt cx="3914951" cy="1349745"/>
          </a:xfrm>
        </p:grpSpPr>
        <p:grpSp>
          <p:nvGrpSpPr>
            <p:cNvPr id="66" name="组合 65">
              <a:extLst>
                <a:ext uri="{FF2B5EF4-FFF2-40B4-BE49-F238E27FC236}">
                  <a16:creationId xmlns:a16="http://schemas.microsoft.com/office/drawing/2014/main" id="{82CAF7DB-88A6-4233-BF3B-562852D8A154}"/>
                </a:ext>
              </a:extLst>
            </p:cNvPr>
            <p:cNvGrpSpPr/>
            <p:nvPr/>
          </p:nvGrpSpPr>
          <p:grpSpPr>
            <a:xfrm>
              <a:off x="1677159" y="4893515"/>
              <a:ext cx="1649918" cy="733532"/>
              <a:chOff x="1677159" y="4971572"/>
              <a:chExt cx="1649918" cy="733532"/>
            </a:xfrm>
          </p:grpSpPr>
          <p:pic>
            <p:nvPicPr>
              <p:cNvPr id="63" name="图片 62">
                <a:extLst>
                  <a:ext uri="{FF2B5EF4-FFF2-40B4-BE49-F238E27FC236}">
                    <a16:creationId xmlns:a16="http://schemas.microsoft.com/office/drawing/2014/main" id="{59CB9351-D9FA-457F-AAAF-550895FD28D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18733" y="5219325"/>
                <a:ext cx="766768" cy="485779"/>
              </a:xfrm>
              <a:prstGeom prst="rect">
                <a:avLst/>
              </a:prstGeom>
            </p:spPr>
          </p:pic>
          <p:sp>
            <p:nvSpPr>
              <p:cNvPr id="64" name="左大括号 63">
                <a:extLst>
                  <a:ext uri="{FF2B5EF4-FFF2-40B4-BE49-F238E27FC236}">
                    <a16:creationId xmlns:a16="http://schemas.microsoft.com/office/drawing/2014/main" id="{10438FE9-E5B5-4448-8453-478705453B30}"/>
                  </a:ext>
                </a:extLst>
              </p:cNvPr>
              <p:cNvSpPr/>
              <p:nvPr/>
            </p:nvSpPr>
            <p:spPr>
              <a:xfrm rot="16200000">
                <a:off x="2367752" y="4280979"/>
                <a:ext cx="268732" cy="164991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5" name="左大括号 64">
              <a:extLst>
                <a:ext uri="{FF2B5EF4-FFF2-40B4-BE49-F238E27FC236}">
                  <a16:creationId xmlns:a16="http://schemas.microsoft.com/office/drawing/2014/main" id="{BCEF8295-6124-44BB-BF0A-DD49A11FB530}"/>
                </a:ext>
              </a:extLst>
            </p:cNvPr>
            <p:cNvSpPr/>
            <p:nvPr/>
          </p:nvSpPr>
          <p:spPr>
            <a:xfrm rot="16200000">
              <a:off x="3338761" y="3654784"/>
              <a:ext cx="268732" cy="391495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8" name="图片 67">
              <a:extLst>
                <a:ext uri="{FF2B5EF4-FFF2-40B4-BE49-F238E27FC236}">
                  <a16:creationId xmlns:a16="http://schemas.microsoft.com/office/drawing/2014/main" id="{C2244F19-EF3E-4BB0-8D0B-F923E70A15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46853" y="5695568"/>
              <a:ext cx="1252547" cy="547692"/>
            </a:xfrm>
            <a:prstGeom prst="rect">
              <a:avLst/>
            </a:prstGeom>
          </p:spPr>
        </p:pic>
      </p:grpSp>
      <p:pic>
        <p:nvPicPr>
          <p:cNvPr id="70" name="图片 69">
            <a:extLst>
              <a:ext uri="{FF2B5EF4-FFF2-40B4-BE49-F238E27FC236}">
                <a16:creationId xmlns:a16="http://schemas.microsoft.com/office/drawing/2014/main" id="{4C68A96A-73F1-4F75-9410-8B9A0D05661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04319" y="885305"/>
            <a:ext cx="2038365" cy="542929"/>
          </a:xfrm>
          <a:prstGeom prst="rect">
            <a:avLst/>
          </a:prstGeom>
        </p:spPr>
      </p:pic>
      <p:pic>
        <p:nvPicPr>
          <p:cNvPr id="72" name="图片 71">
            <a:extLst>
              <a:ext uri="{FF2B5EF4-FFF2-40B4-BE49-F238E27FC236}">
                <a16:creationId xmlns:a16="http://schemas.microsoft.com/office/drawing/2014/main" id="{1143D640-5C05-415F-BD76-1EAEF15F3DB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94485" y="1476471"/>
            <a:ext cx="4900648" cy="885831"/>
          </a:xfrm>
          <a:prstGeom prst="rect">
            <a:avLst/>
          </a:prstGeom>
        </p:spPr>
      </p:pic>
      <p:grpSp>
        <p:nvGrpSpPr>
          <p:cNvPr id="76" name="组合 75">
            <a:extLst>
              <a:ext uri="{FF2B5EF4-FFF2-40B4-BE49-F238E27FC236}">
                <a16:creationId xmlns:a16="http://schemas.microsoft.com/office/drawing/2014/main" id="{36EFF800-9A36-4A47-A5F9-38AD8E0CDB4E}"/>
              </a:ext>
            </a:extLst>
          </p:cNvPr>
          <p:cNvGrpSpPr/>
          <p:nvPr/>
        </p:nvGrpSpPr>
        <p:grpSpPr>
          <a:xfrm>
            <a:off x="7709645" y="2313880"/>
            <a:ext cx="3675750" cy="3282611"/>
            <a:chOff x="7709645" y="2960649"/>
            <a:chExt cx="3675750" cy="3282611"/>
          </a:xfrm>
        </p:grpSpPr>
        <p:pic>
          <p:nvPicPr>
            <p:cNvPr id="74" name="图片 73">
              <a:extLst>
                <a:ext uri="{FF2B5EF4-FFF2-40B4-BE49-F238E27FC236}">
                  <a16:creationId xmlns:a16="http://schemas.microsoft.com/office/drawing/2014/main" id="{61336696-574D-4C34-97C4-5366FE565F6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9645" y="2960649"/>
              <a:ext cx="3670327" cy="3218186"/>
            </a:xfrm>
            <a:prstGeom prst="rect">
              <a:avLst/>
            </a:prstGeom>
          </p:spPr>
        </p:pic>
        <p:sp>
          <p:nvSpPr>
            <p:cNvPr id="75" name="矩形 74">
              <a:extLst>
                <a:ext uri="{FF2B5EF4-FFF2-40B4-BE49-F238E27FC236}">
                  <a16:creationId xmlns:a16="http://schemas.microsoft.com/office/drawing/2014/main" id="{6EC734CE-B387-4F47-9F31-87C5A71348A0}"/>
                </a:ext>
              </a:extLst>
            </p:cNvPr>
            <p:cNvSpPr/>
            <p:nvPr/>
          </p:nvSpPr>
          <p:spPr>
            <a:xfrm>
              <a:off x="10694722" y="5969414"/>
              <a:ext cx="690673" cy="2738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8" name="直接箭头连接符 77">
            <a:extLst>
              <a:ext uri="{FF2B5EF4-FFF2-40B4-BE49-F238E27FC236}">
                <a16:creationId xmlns:a16="http://schemas.microsoft.com/office/drawing/2014/main" id="{C89C20E9-3FD3-466B-ADFE-68E297FD8977}"/>
              </a:ext>
            </a:extLst>
          </p:cNvPr>
          <p:cNvCxnSpPr/>
          <p:nvPr/>
        </p:nvCxnSpPr>
        <p:spPr>
          <a:xfrm>
            <a:off x="9269865" y="2575958"/>
            <a:ext cx="312234" cy="5188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5252249D-DF44-4296-A118-D1FE62BAC036}"/>
              </a:ext>
            </a:extLst>
          </p:cNvPr>
          <p:cNvCxnSpPr>
            <a:cxnSpLocks/>
          </p:cNvCxnSpPr>
          <p:nvPr/>
        </p:nvCxnSpPr>
        <p:spPr>
          <a:xfrm flipH="1">
            <a:off x="10212634" y="4198864"/>
            <a:ext cx="257230" cy="6271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3" name="图片 82">
            <a:extLst>
              <a:ext uri="{FF2B5EF4-FFF2-40B4-BE49-F238E27FC236}">
                <a16:creationId xmlns:a16="http://schemas.microsoft.com/office/drawing/2014/main" id="{821606B2-B7D4-426C-BC23-AE3EC346FAC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16163" y="5771401"/>
            <a:ext cx="2924196" cy="557217"/>
          </a:xfrm>
          <a:prstGeom prst="rect">
            <a:avLst/>
          </a:prstGeom>
        </p:spPr>
      </p:pic>
      <p:sp>
        <p:nvSpPr>
          <p:cNvPr id="77" name="文本框 76">
            <a:extLst>
              <a:ext uri="{FF2B5EF4-FFF2-40B4-BE49-F238E27FC236}">
                <a16:creationId xmlns:a16="http://schemas.microsoft.com/office/drawing/2014/main" id="{FD01E1E7-1C47-4064-8C29-076329B55F6B}"/>
              </a:ext>
            </a:extLst>
          </p:cNvPr>
          <p:cNvSpPr txBox="1"/>
          <p:nvPr/>
        </p:nvSpPr>
        <p:spPr>
          <a:xfrm>
            <a:off x="1110734" y="882056"/>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输入层</a:t>
            </a:r>
          </a:p>
        </p:txBody>
      </p:sp>
      <p:sp>
        <p:nvSpPr>
          <p:cNvPr id="80" name="文本框 79">
            <a:extLst>
              <a:ext uri="{FF2B5EF4-FFF2-40B4-BE49-F238E27FC236}">
                <a16:creationId xmlns:a16="http://schemas.microsoft.com/office/drawing/2014/main" id="{14A77EE7-72A8-48DE-8745-49EA91F86B42}"/>
              </a:ext>
            </a:extLst>
          </p:cNvPr>
          <p:cNvSpPr txBox="1"/>
          <p:nvPr/>
        </p:nvSpPr>
        <p:spPr>
          <a:xfrm>
            <a:off x="4656069" y="868838"/>
            <a:ext cx="877163" cy="369332"/>
          </a:xfrm>
          <a:prstGeom prst="rect">
            <a:avLst/>
          </a:prstGeom>
          <a:noFill/>
        </p:spPr>
        <p:txBody>
          <a:bodyPr wrap="non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输出层</a:t>
            </a:r>
          </a:p>
        </p:txBody>
      </p:sp>
      <p:sp>
        <p:nvSpPr>
          <p:cNvPr id="81" name="文本框 80">
            <a:extLst>
              <a:ext uri="{FF2B5EF4-FFF2-40B4-BE49-F238E27FC236}">
                <a16:creationId xmlns:a16="http://schemas.microsoft.com/office/drawing/2014/main" id="{0B53CAD7-681C-4348-A5FF-B3C8D33F6F38}"/>
              </a:ext>
            </a:extLst>
          </p:cNvPr>
          <p:cNvSpPr txBox="1"/>
          <p:nvPr/>
        </p:nvSpPr>
        <p:spPr>
          <a:xfrm>
            <a:off x="2895798" y="855755"/>
            <a:ext cx="877163" cy="369332"/>
          </a:xfrm>
          <a:prstGeom prst="rect">
            <a:avLst/>
          </a:prstGeom>
          <a:noFill/>
        </p:spPr>
        <p:txBody>
          <a:bodyPr wrap="non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隐藏层</a:t>
            </a:r>
          </a:p>
        </p:txBody>
      </p:sp>
    </p:spTree>
    <p:extLst>
      <p:ext uri="{BB962C8B-B14F-4D97-AF65-F5344CB8AC3E}">
        <p14:creationId xmlns:p14="http://schemas.microsoft.com/office/powerpoint/2010/main" val="3535301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par>
                                <p:cTn id="18" presetID="10" presetClass="entr" presetSubtype="0" fill="hold"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wipe(up)">
                                      <p:cBhvr>
                                        <p:cTn id="25" dur="500"/>
                                        <p:tgtEl>
                                          <p:spTgt spid="78"/>
                                        </p:tgtEl>
                                      </p:cBhvr>
                                    </p:animEffect>
                                  </p:childTnLst>
                                </p:cTn>
                              </p:par>
                              <p:par>
                                <p:cTn id="26" presetID="22" presetClass="entr" presetSubtype="1"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up)">
                                      <p:cBhvr>
                                        <p:cTn id="28" dur="500"/>
                                        <p:tgtEl>
                                          <p:spTgt spid="79"/>
                                        </p:tgtEl>
                                      </p:cBhvr>
                                    </p:animEffect>
                                  </p:childTnLst>
                                </p:cTn>
                              </p:par>
                              <p:par>
                                <p:cTn id="29" presetID="22" presetClass="entr" presetSubtype="1"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up)">
                                      <p:cBhvr>
                                        <p:cTn id="3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aphicFrame>
        <p:nvGraphicFramePr>
          <p:cNvPr id="26" name="对象 25">
            <a:extLst>
              <a:ext uri="{FF2B5EF4-FFF2-40B4-BE49-F238E27FC236}">
                <a16:creationId xmlns:a16="http://schemas.microsoft.com/office/drawing/2014/main" id="{A27C669C-EA14-446B-AF4F-1DE7D7F8FC93}"/>
              </a:ext>
            </a:extLst>
          </p:cNvPr>
          <p:cNvGraphicFramePr>
            <a:graphicFrameLocks noChangeAspect="1"/>
          </p:cNvGraphicFramePr>
          <p:nvPr>
            <p:extLst>
              <p:ext uri="{D42A27DB-BD31-4B8C-83A1-F6EECF244321}">
                <p14:modId xmlns:p14="http://schemas.microsoft.com/office/powerpoint/2010/main" val="2642755765"/>
              </p:ext>
            </p:extLst>
          </p:nvPr>
        </p:nvGraphicFramePr>
        <p:xfrm>
          <a:off x="3536950" y="3751656"/>
          <a:ext cx="979488" cy="819150"/>
        </p:xfrm>
        <a:graphic>
          <a:graphicData uri="http://schemas.openxmlformats.org/presentationml/2006/ole">
            <mc:AlternateContent xmlns:mc="http://schemas.openxmlformats.org/markup-compatibility/2006">
              <mc:Choice xmlns:v="urn:schemas-microsoft-com:vml" Requires="v">
                <p:oleObj spid="_x0000_s204805" name="Equation" r:id="rId4" imgW="507960" imgH="457200" progId="Equation.DSMT4">
                  <p:embed/>
                </p:oleObj>
              </mc:Choice>
              <mc:Fallback>
                <p:oleObj name="Equation" r:id="rId4" imgW="507960" imgH="457200" progId="Equation.DSMT4">
                  <p:embed/>
                  <p:pic>
                    <p:nvPicPr>
                      <p:cNvPr id="31" name="对象 30">
                        <a:extLst>
                          <a:ext uri="{FF2B5EF4-FFF2-40B4-BE49-F238E27FC236}">
                            <a16:creationId xmlns:a16="http://schemas.microsoft.com/office/drawing/2014/main" id="{54A0D6C0-07DB-4B3B-A722-0BC9D8FD7FE1}"/>
                          </a:ext>
                        </a:extLst>
                      </p:cNvPr>
                      <p:cNvPicPr/>
                      <p:nvPr/>
                    </p:nvPicPr>
                    <p:blipFill>
                      <a:blip r:embed="rId5"/>
                      <a:stretch>
                        <a:fillRect/>
                      </a:stretch>
                    </p:blipFill>
                    <p:spPr>
                      <a:xfrm>
                        <a:off x="3536950" y="3751656"/>
                        <a:ext cx="979488" cy="81915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9409BA3-E392-4BA6-920E-6156149B112D}"/>
              </a:ext>
            </a:extLst>
          </p:cNvPr>
          <p:cNvGraphicFramePr>
            <a:graphicFrameLocks noChangeAspect="1"/>
          </p:cNvGraphicFramePr>
          <p:nvPr>
            <p:extLst>
              <p:ext uri="{D42A27DB-BD31-4B8C-83A1-F6EECF244321}">
                <p14:modId xmlns:p14="http://schemas.microsoft.com/office/powerpoint/2010/main" val="1196231724"/>
              </p:ext>
            </p:extLst>
          </p:nvPr>
        </p:nvGraphicFramePr>
        <p:xfrm>
          <a:off x="3536950" y="5159375"/>
          <a:ext cx="904875" cy="363538"/>
        </p:xfrm>
        <a:graphic>
          <a:graphicData uri="http://schemas.openxmlformats.org/presentationml/2006/ole">
            <mc:AlternateContent xmlns:mc="http://schemas.openxmlformats.org/markup-compatibility/2006">
              <mc:Choice xmlns:v="urn:schemas-microsoft-com:vml" Requires="v">
                <p:oleObj spid="_x0000_s204806" name="Equation" r:id="rId6" imgW="469800" imgH="203040" progId="Equation.DSMT4">
                  <p:embed/>
                </p:oleObj>
              </mc:Choice>
              <mc:Fallback>
                <p:oleObj name="Equation" r:id="rId6" imgW="469800" imgH="203040" progId="Equation.DSMT4">
                  <p:embed/>
                  <p:pic>
                    <p:nvPicPr>
                      <p:cNvPr id="32" name="对象 31">
                        <a:extLst>
                          <a:ext uri="{FF2B5EF4-FFF2-40B4-BE49-F238E27FC236}">
                            <a16:creationId xmlns:a16="http://schemas.microsoft.com/office/drawing/2014/main" id="{748700FB-0EE9-4747-BD93-92E7836C2575}"/>
                          </a:ext>
                        </a:extLst>
                      </p:cNvPr>
                      <p:cNvPicPr/>
                      <p:nvPr/>
                    </p:nvPicPr>
                    <p:blipFill>
                      <a:blip r:embed="rId7"/>
                      <a:stretch>
                        <a:fillRect/>
                      </a:stretch>
                    </p:blipFill>
                    <p:spPr>
                      <a:xfrm>
                        <a:off x="3536950" y="5159375"/>
                        <a:ext cx="904875" cy="363538"/>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6F94FD4C-21FD-47E4-A807-A1433D4362ED}"/>
              </a:ext>
            </a:extLst>
          </p:cNvPr>
          <p:cNvGraphicFramePr>
            <a:graphicFrameLocks noChangeAspect="1"/>
          </p:cNvGraphicFramePr>
          <p:nvPr>
            <p:extLst>
              <p:ext uri="{D42A27DB-BD31-4B8C-83A1-F6EECF244321}">
                <p14:modId xmlns:p14="http://schemas.microsoft.com/office/powerpoint/2010/main" val="386994589"/>
              </p:ext>
            </p:extLst>
          </p:nvPr>
        </p:nvGraphicFramePr>
        <p:xfrm>
          <a:off x="7146106" y="3656998"/>
          <a:ext cx="1052513" cy="2454275"/>
        </p:xfrm>
        <a:graphic>
          <a:graphicData uri="http://schemas.openxmlformats.org/presentationml/2006/ole">
            <mc:AlternateContent xmlns:mc="http://schemas.openxmlformats.org/markup-compatibility/2006">
              <mc:Choice xmlns:v="urn:schemas-microsoft-com:vml" Requires="v">
                <p:oleObj spid="_x0000_s204807" name="Equation" r:id="rId8" imgW="545760" imgH="1371600" progId="Equation.DSMT4">
                  <p:embed/>
                </p:oleObj>
              </mc:Choice>
              <mc:Fallback>
                <p:oleObj name="Equation" r:id="rId8" imgW="545760" imgH="137160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9"/>
                      <a:stretch>
                        <a:fillRect/>
                      </a:stretch>
                    </p:blipFill>
                    <p:spPr>
                      <a:xfrm>
                        <a:off x="7146106" y="3656998"/>
                        <a:ext cx="1052513" cy="2454275"/>
                      </a:xfrm>
                      <a:prstGeom prst="rect">
                        <a:avLst/>
                      </a:prstGeom>
                    </p:spPr>
                  </p:pic>
                </p:oleObj>
              </mc:Fallback>
            </mc:AlternateContent>
          </a:graphicData>
        </a:graphic>
      </p:graphicFrame>
      <p:grpSp>
        <p:nvGrpSpPr>
          <p:cNvPr id="2" name="组合 1">
            <a:extLst>
              <a:ext uri="{FF2B5EF4-FFF2-40B4-BE49-F238E27FC236}">
                <a16:creationId xmlns:a16="http://schemas.microsoft.com/office/drawing/2014/main" id="{879E036F-A1FD-4D42-9232-A857EA5851E0}"/>
              </a:ext>
            </a:extLst>
          </p:cNvPr>
          <p:cNvGrpSpPr/>
          <p:nvPr/>
        </p:nvGrpSpPr>
        <p:grpSpPr>
          <a:xfrm>
            <a:off x="2838535" y="1335087"/>
            <a:ext cx="6228769" cy="1547319"/>
            <a:chOff x="2760477" y="1180006"/>
            <a:chExt cx="6228769" cy="1547319"/>
          </a:xfrm>
        </p:grpSpPr>
        <p:sp>
          <p:nvSpPr>
            <p:cNvPr id="3" name="椭圆 2">
              <a:extLst>
                <a:ext uri="{FF2B5EF4-FFF2-40B4-BE49-F238E27FC236}">
                  <a16:creationId xmlns:a16="http://schemas.microsoft.com/office/drawing/2014/main" id="{0ECF0DB6-E291-44F7-A67F-9DE8F32957CD}"/>
                </a:ext>
              </a:extLst>
            </p:cNvPr>
            <p:cNvSpPr/>
            <p:nvPr/>
          </p:nvSpPr>
          <p:spPr>
            <a:xfrm>
              <a:off x="3788663" y="134779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3405B38-98FE-4A8B-845C-DE55F0F05A53}"/>
                </a:ext>
              </a:extLst>
            </p:cNvPr>
            <p:cNvSpPr/>
            <p:nvPr/>
          </p:nvSpPr>
          <p:spPr>
            <a:xfrm>
              <a:off x="3788663" y="2122393"/>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F6CCDF0A-A777-463F-BBC5-A0F4210A8925}"/>
                </a:ext>
              </a:extLst>
            </p:cNvPr>
            <p:cNvSpPr/>
            <p:nvPr/>
          </p:nvSpPr>
          <p:spPr>
            <a:xfrm>
              <a:off x="5526159" y="1363807"/>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D9301B97-5E61-4366-8E9F-DCD50B01F60E}"/>
                </a:ext>
              </a:extLst>
            </p:cNvPr>
            <p:cNvSpPr/>
            <p:nvPr/>
          </p:nvSpPr>
          <p:spPr>
            <a:xfrm>
              <a:off x="5526159" y="2138402"/>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83C4849-82CB-4F24-B322-C2F4AAAC359E}"/>
                </a:ext>
              </a:extLst>
            </p:cNvPr>
            <p:cNvSpPr/>
            <p:nvPr/>
          </p:nvSpPr>
          <p:spPr>
            <a:xfrm>
              <a:off x="7387384" y="1731458"/>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3F9F107-852A-49AB-B823-0AD6D26E289F}"/>
                </a:ext>
              </a:extLst>
            </p:cNvPr>
            <p:cNvCxnSpPr>
              <a:cxnSpLocks/>
              <a:endCxn id="3" idx="2"/>
            </p:cNvCxnSpPr>
            <p:nvPr/>
          </p:nvCxnSpPr>
          <p:spPr>
            <a:xfrm>
              <a:off x="3210905" y="1590414"/>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94E9BF5-056B-440D-9CB4-2301B1BA4B44}"/>
                </a:ext>
              </a:extLst>
            </p:cNvPr>
            <p:cNvCxnSpPr>
              <a:cxnSpLocks/>
              <a:endCxn id="4" idx="2"/>
            </p:cNvCxnSpPr>
            <p:nvPr/>
          </p:nvCxnSpPr>
          <p:spPr>
            <a:xfrm>
              <a:off x="3210905" y="2365010"/>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167CEEF-DC80-4594-93EF-89C954A7DCFB}"/>
                </a:ext>
              </a:extLst>
            </p:cNvPr>
            <p:cNvCxnSpPr>
              <a:cxnSpLocks/>
              <a:stCxn id="3" idx="6"/>
              <a:endCxn id="5" idx="2"/>
            </p:cNvCxnSpPr>
            <p:nvPr/>
          </p:nvCxnSpPr>
          <p:spPr>
            <a:xfrm>
              <a:off x="4271551" y="1590415"/>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EFC7669-92B2-4814-A27F-67D85B438E0B}"/>
                </a:ext>
              </a:extLst>
            </p:cNvPr>
            <p:cNvCxnSpPr>
              <a:cxnSpLocks/>
              <a:stCxn id="3" idx="6"/>
              <a:endCxn id="6" idx="2"/>
            </p:cNvCxnSpPr>
            <p:nvPr/>
          </p:nvCxnSpPr>
          <p:spPr>
            <a:xfrm>
              <a:off x="4271551" y="1590415"/>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EB453E1-628B-4F50-B02C-EFAA3090810E}"/>
                </a:ext>
              </a:extLst>
            </p:cNvPr>
            <p:cNvCxnSpPr>
              <a:cxnSpLocks/>
              <a:stCxn id="4" idx="6"/>
              <a:endCxn id="5" idx="2"/>
            </p:cNvCxnSpPr>
            <p:nvPr/>
          </p:nvCxnSpPr>
          <p:spPr>
            <a:xfrm flipV="1">
              <a:off x="4271551" y="1606425"/>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52848FE-5686-44F0-A846-B4F5694BEB67}"/>
                </a:ext>
              </a:extLst>
            </p:cNvPr>
            <p:cNvCxnSpPr>
              <a:cxnSpLocks/>
              <a:stCxn id="4" idx="6"/>
              <a:endCxn id="6" idx="2"/>
            </p:cNvCxnSpPr>
            <p:nvPr/>
          </p:nvCxnSpPr>
          <p:spPr>
            <a:xfrm>
              <a:off x="4271551" y="2365011"/>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881C82B-852E-45B4-AE98-F6C97B855CEA}"/>
                </a:ext>
              </a:extLst>
            </p:cNvPr>
            <p:cNvCxnSpPr>
              <a:cxnSpLocks/>
              <a:stCxn id="5" idx="6"/>
              <a:endCxn id="7" idx="2"/>
            </p:cNvCxnSpPr>
            <p:nvPr/>
          </p:nvCxnSpPr>
          <p:spPr>
            <a:xfrm>
              <a:off x="6009047" y="1606425"/>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E5DE83D-168A-4127-B48C-F4A3C9D5E0E1}"/>
                </a:ext>
              </a:extLst>
            </p:cNvPr>
            <p:cNvCxnSpPr>
              <a:cxnSpLocks/>
              <a:stCxn id="6" idx="6"/>
              <a:endCxn id="7" idx="2"/>
            </p:cNvCxnSpPr>
            <p:nvPr/>
          </p:nvCxnSpPr>
          <p:spPr>
            <a:xfrm flipV="1">
              <a:off x="6009047" y="1974076"/>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D7991CD-BF5B-4A01-AB8B-159842E08B46}"/>
                </a:ext>
              </a:extLst>
            </p:cNvPr>
            <p:cNvCxnSpPr>
              <a:cxnSpLocks/>
              <a:stCxn id="7" idx="6"/>
            </p:cNvCxnSpPr>
            <p:nvPr/>
          </p:nvCxnSpPr>
          <p:spPr>
            <a:xfrm>
              <a:off x="7870272" y="1974076"/>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FA3135-8427-4D3E-9653-22D9BDFD9EEF}"/>
                    </a:ext>
                  </a:extLst>
                </p:cNvPr>
                <p:cNvSpPr txBox="1"/>
                <p:nvPr/>
              </p:nvSpPr>
              <p:spPr>
                <a:xfrm>
                  <a:off x="2760478" y="1389011"/>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17" name="文本框 16">
                  <a:extLst>
                    <a:ext uri="{FF2B5EF4-FFF2-40B4-BE49-F238E27FC236}">
                      <a16:creationId xmlns:a16="http://schemas.microsoft.com/office/drawing/2014/main" id="{5CFA3135-8427-4D3E-9653-22D9BDFD9EEF}"/>
                    </a:ext>
                  </a:extLst>
                </p:cNvPr>
                <p:cNvSpPr txBox="1">
                  <a:spLocks noRot="1" noChangeAspect="1" noMove="1" noResize="1" noEditPoints="1" noAdjustHandles="1" noChangeArrowheads="1" noChangeShapeType="1" noTextEdit="1"/>
                </p:cNvSpPr>
                <p:nvPr/>
              </p:nvSpPr>
              <p:spPr>
                <a:xfrm>
                  <a:off x="2760478" y="1389011"/>
                  <a:ext cx="323097" cy="320955"/>
                </a:xfrm>
                <a:prstGeom prst="rect">
                  <a:avLst/>
                </a:prstGeom>
                <a:blipFill>
                  <a:blip r:embed="rId10"/>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A5DFC5E-BB93-4765-A361-761495A3418C}"/>
                    </a:ext>
                  </a:extLst>
                </p:cNvPr>
                <p:cNvSpPr txBox="1"/>
                <p:nvPr/>
              </p:nvSpPr>
              <p:spPr>
                <a:xfrm>
                  <a:off x="2760477" y="2216693"/>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18" name="文本框 17">
                  <a:extLst>
                    <a:ext uri="{FF2B5EF4-FFF2-40B4-BE49-F238E27FC236}">
                      <a16:creationId xmlns:a16="http://schemas.microsoft.com/office/drawing/2014/main" id="{EA5DFC5E-BB93-4765-A361-761495A3418C}"/>
                    </a:ext>
                  </a:extLst>
                </p:cNvPr>
                <p:cNvSpPr txBox="1">
                  <a:spLocks noRot="1" noChangeAspect="1" noMove="1" noResize="1" noEditPoints="1" noAdjustHandles="1" noChangeArrowheads="1" noChangeShapeType="1" noTextEdit="1"/>
                </p:cNvSpPr>
                <p:nvPr/>
              </p:nvSpPr>
              <p:spPr>
                <a:xfrm>
                  <a:off x="2760477" y="2216693"/>
                  <a:ext cx="329343" cy="320955"/>
                </a:xfrm>
                <a:prstGeom prst="rect">
                  <a:avLst/>
                </a:prstGeom>
                <a:blipFill>
                  <a:blip r:embed="rId11"/>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对象 18">
                  <a:extLst>
                    <a:ext uri="{FF2B5EF4-FFF2-40B4-BE49-F238E27FC236}">
                      <a16:creationId xmlns:a16="http://schemas.microsoft.com/office/drawing/2014/main" id="{3FEB1171-A0DC-421F-948A-8F170FE0786A}"/>
                    </a:ext>
                  </a:extLst>
                </p:cNvPr>
                <p:cNvGraphicFramePr>
                  <a:graphicFrameLocks noChangeAspect="1"/>
                </p:cNvGraphicFramePr>
                <p:nvPr>
                  <p:extLst>
                    <p:ext uri="{D42A27DB-BD31-4B8C-83A1-F6EECF244321}">
                      <p14:modId xmlns:p14="http://schemas.microsoft.com/office/powerpoint/2010/main" val="56312904"/>
                    </p:ext>
                  </p:extLst>
                </p:nvPr>
              </p:nvGraphicFramePr>
              <p:xfrm>
                <a:off x="4698968" y="1180006"/>
                <a:ext cx="344303" cy="410655"/>
              </p:xfrm>
              <a:graphic>
                <a:graphicData uri="http://schemas.openxmlformats.org/presentationml/2006/ole">
                  <mc:AlternateContent>
                    <mc:Choice xmlns:v="urn:schemas-microsoft-com:vml" Requires="v">
                      <p:oleObj spid="_x0000_s204808" name="Equation" r:id="rId12" imgW="177480" imgH="228600" progId="Equation.DSMT4">
                        <p:embed/>
                      </p:oleObj>
                    </mc:Choice>
                    <mc:Fallback>
                      <p:oleObj name="Equation" r:id="rId12" imgW="177480" imgH="228600" progId="Equation.DSMT4">
                        <p:embed/>
                        <p:pic>
                          <p:nvPicPr>
                            <p:cNvPr id="2" name="对象 1">
                              <a:extLst>
                                <a:ext uri="{FF2B5EF4-FFF2-40B4-BE49-F238E27FC236}">
                                  <a16:creationId xmlns:a16="http://schemas.microsoft.com/office/drawing/2014/main" id="{4FFB48C2-5D02-4AC7-8C3B-51A08932B4E2}"/>
                                </a:ext>
                              </a:extLst>
                            </p:cNvPr>
                            <p:cNvPicPr/>
                            <p:nvPr/>
                          </p:nvPicPr>
                          <p:blipFill>
                            <a:blip r:embed="rId13"/>
                            <a:stretch>
                              <a:fillRect/>
                            </a:stretch>
                          </p:blipFill>
                          <p:spPr>
                            <a:xfrm>
                              <a:off x="4698968" y="1180006"/>
                              <a:ext cx="344303" cy="410655"/>
                            </a:xfrm>
                            <a:prstGeom prst="rect">
                              <a:avLst/>
                            </a:prstGeom>
                          </p:spPr>
                        </p:pic>
                      </p:oleObj>
                    </mc:Fallback>
                  </mc:AlternateContent>
                </a:graphicData>
              </a:graphic>
            </p:graphicFrame>
          </mc:Choice>
          <mc:Fallback xmlns="">
            <p:graphicFrame>
              <p:nvGraphicFramePr>
                <p:cNvPr id="19" name="对象 18">
                  <a:extLst>
                    <a:ext uri="{FF2B5EF4-FFF2-40B4-BE49-F238E27FC236}">
                      <a16:creationId xmlns:a16="http://schemas.microsoft.com/office/drawing/2014/main" id="{3FEB1171-A0DC-421F-948A-8F170FE0786A}"/>
                    </a:ext>
                  </a:extLst>
                </p:cNvPr>
                <p:cNvGraphicFramePr>
                  <a:graphicFrameLocks noChangeAspect="1"/>
                </p:cNvGraphicFramePr>
                <p:nvPr>
                  <p:extLst>
                    <p:ext uri="{D42A27DB-BD31-4B8C-83A1-F6EECF244321}">
                      <p14:modId xmlns:p14="http://schemas.microsoft.com/office/powerpoint/2010/main" val="2179814837"/>
                    </p:ext>
                  </p:extLst>
                </p:nvPr>
              </p:nvGraphicFramePr>
              <p:xfrm>
                <a:off x="4698968" y="1180006"/>
                <a:ext cx="344303" cy="410655"/>
              </p:xfrm>
              <a:graphic>
                <a:graphicData uri="http://schemas.openxmlformats.org/presentationml/2006/ole">
                  <mc:AlternateContent>
                    <mc:Choice xmlns:v="urn:schemas-microsoft-com:vml" Requires="v">
                      <p:oleObj spid="_x0000_s124192" name="Equation" r:id="rId14" imgW="177480" imgH="228600" progId="Equation.DSMT4">
                        <p:embed/>
                      </p:oleObj>
                    </mc:Choice>
                    <mc:Fallback>
                      <p:oleObj name="Equation" r:id="rId14" imgW="177480" imgH="228600" progId="Equation.DSMT4">
                        <p:embed/>
                        <p:pic>
                          <p:nvPicPr>
                            <p:cNvPr id="2" name="对象 1">
                              <a:extLst>
                                <a:ext uri="{FF2B5EF4-FFF2-40B4-BE49-F238E27FC236}">
                                  <a16:creationId xmlns:a16="http://schemas.microsoft.com/office/drawing/2014/main" id="{4FFB48C2-5D02-4AC7-8C3B-51A08932B4E2}"/>
                                </a:ext>
                              </a:extLst>
                            </p:cNvPr>
                            <p:cNvPicPr/>
                            <p:nvPr/>
                          </p:nvPicPr>
                          <p:blipFill>
                            <a:blip r:embed="rId15"/>
                            <a:stretch>
                              <a:fillRect/>
                            </a:stretch>
                          </p:blipFill>
                          <p:spPr>
                            <a:xfrm>
                              <a:off x="4698968" y="1180006"/>
                              <a:ext cx="344303" cy="41065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0" name="对象 19">
                  <a:extLst>
                    <a:ext uri="{FF2B5EF4-FFF2-40B4-BE49-F238E27FC236}">
                      <a16:creationId xmlns:a16="http://schemas.microsoft.com/office/drawing/2014/main" id="{66315892-898C-42F7-B609-31BB244B8FE0}"/>
                    </a:ext>
                  </a:extLst>
                </p:cNvPr>
                <p:cNvGraphicFramePr>
                  <a:graphicFrameLocks noChangeAspect="1"/>
                </p:cNvGraphicFramePr>
                <p:nvPr>
                  <p:extLst>
                    <p:ext uri="{D42A27DB-BD31-4B8C-83A1-F6EECF244321}">
                      <p14:modId xmlns:p14="http://schemas.microsoft.com/office/powerpoint/2010/main" val="2551255794"/>
                    </p:ext>
                  </p:extLst>
                </p:nvPr>
              </p:nvGraphicFramePr>
              <p:xfrm>
                <a:off x="5130800" y="1627188"/>
                <a:ext cx="369888" cy="411162"/>
              </p:xfrm>
              <a:graphic>
                <a:graphicData uri="http://schemas.openxmlformats.org/presentationml/2006/ole">
                  <mc:AlternateContent>
                    <mc:Choice xmlns:v="urn:schemas-microsoft-com:vml" Requires="v">
                      <p:oleObj spid="_x0000_s204809" name="Equation" r:id="rId16" imgW="190440" imgH="228600" progId="Equation.DSMT4">
                        <p:embed/>
                      </p:oleObj>
                    </mc:Choice>
                    <mc:Fallback>
                      <p:oleObj name="Equation" r:id="rId16" imgW="190440" imgH="228600" progId="Equation.DSMT4">
                        <p:embed/>
                        <p:pic>
                          <p:nvPicPr>
                            <p:cNvPr id="25" name="对象 24">
                              <a:extLst>
                                <a:ext uri="{FF2B5EF4-FFF2-40B4-BE49-F238E27FC236}">
                                  <a16:creationId xmlns:a16="http://schemas.microsoft.com/office/drawing/2014/main" id="{61EE576C-080E-49F1-8859-5978ADC894B9}"/>
                                </a:ext>
                              </a:extLst>
                            </p:cNvPr>
                            <p:cNvPicPr/>
                            <p:nvPr/>
                          </p:nvPicPr>
                          <p:blipFill>
                            <a:blip r:embed="rId17"/>
                            <a:stretch>
                              <a:fillRect/>
                            </a:stretch>
                          </p:blipFill>
                          <p:spPr>
                            <a:xfrm>
                              <a:off x="5130800" y="1627188"/>
                              <a:ext cx="369888" cy="411162"/>
                            </a:xfrm>
                            <a:prstGeom prst="rect">
                              <a:avLst/>
                            </a:prstGeom>
                          </p:spPr>
                        </p:pic>
                      </p:oleObj>
                    </mc:Fallback>
                  </mc:AlternateContent>
                </a:graphicData>
              </a:graphic>
            </p:graphicFrame>
          </mc:Choice>
          <mc:Fallback xmlns="">
            <p:graphicFrame>
              <p:nvGraphicFramePr>
                <p:cNvPr id="20" name="对象 19">
                  <a:extLst>
                    <a:ext uri="{FF2B5EF4-FFF2-40B4-BE49-F238E27FC236}">
                      <a16:creationId xmlns:a16="http://schemas.microsoft.com/office/drawing/2014/main" id="{66315892-898C-42F7-B609-31BB244B8FE0}"/>
                    </a:ext>
                  </a:extLst>
                </p:cNvPr>
                <p:cNvGraphicFramePr>
                  <a:graphicFrameLocks noChangeAspect="1"/>
                </p:cNvGraphicFramePr>
                <p:nvPr>
                  <p:extLst>
                    <p:ext uri="{D42A27DB-BD31-4B8C-83A1-F6EECF244321}">
                      <p14:modId xmlns:p14="http://schemas.microsoft.com/office/powerpoint/2010/main" val="1273503452"/>
                    </p:ext>
                  </p:extLst>
                </p:nvPr>
              </p:nvGraphicFramePr>
              <p:xfrm>
                <a:off x="5130800" y="1627188"/>
                <a:ext cx="369888" cy="411162"/>
              </p:xfrm>
              <a:graphic>
                <a:graphicData uri="http://schemas.openxmlformats.org/presentationml/2006/ole">
                  <mc:AlternateContent>
                    <mc:Choice xmlns:v="urn:schemas-microsoft-com:vml" Requires="v">
                      <p:oleObj spid="_x0000_s124193" name="Equation" r:id="rId18" imgW="190440" imgH="228600" progId="Equation.DSMT4">
                        <p:embed/>
                      </p:oleObj>
                    </mc:Choice>
                    <mc:Fallback>
                      <p:oleObj name="Equation" r:id="rId18" imgW="190440" imgH="228600" progId="Equation.DSMT4">
                        <p:embed/>
                        <p:pic>
                          <p:nvPicPr>
                            <p:cNvPr id="25" name="对象 24">
                              <a:extLst>
                                <a:ext uri="{FF2B5EF4-FFF2-40B4-BE49-F238E27FC236}">
                                  <a16:creationId xmlns:a16="http://schemas.microsoft.com/office/drawing/2014/main" id="{61EE576C-080E-49F1-8859-5978ADC894B9}"/>
                                </a:ext>
                              </a:extLst>
                            </p:cNvPr>
                            <p:cNvPicPr/>
                            <p:nvPr/>
                          </p:nvPicPr>
                          <p:blipFill>
                            <a:blip r:embed="rId19"/>
                            <a:stretch>
                              <a:fillRect/>
                            </a:stretch>
                          </p:blipFill>
                          <p:spPr>
                            <a:xfrm>
                              <a:off x="5130800" y="1627188"/>
                              <a:ext cx="369888"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1" name="对象 20">
                  <a:extLst>
                    <a:ext uri="{FF2B5EF4-FFF2-40B4-BE49-F238E27FC236}">
                      <a16:creationId xmlns:a16="http://schemas.microsoft.com/office/drawing/2014/main" id="{A2CA1C13-A796-4B95-8D93-E4ABDE519766}"/>
                    </a:ext>
                  </a:extLst>
                </p:cNvPr>
                <p:cNvGraphicFramePr>
                  <a:graphicFrameLocks noChangeAspect="1"/>
                </p:cNvGraphicFramePr>
                <p:nvPr>
                  <p:extLst>
                    <p:ext uri="{D42A27DB-BD31-4B8C-83A1-F6EECF244321}">
                      <p14:modId xmlns:p14="http://schemas.microsoft.com/office/powerpoint/2010/main" val="3124108229"/>
                    </p:ext>
                  </p:extLst>
                </p:nvPr>
              </p:nvGraphicFramePr>
              <p:xfrm>
                <a:off x="5113338" y="1897063"/>
                <a:ext cx="368300" cy="411162"/>
              </p:xfrm>
              <a:graphic>
                <a:graphicData uri="http://schemas.openxmlformats.org/presentationml/2006/ole">
                  <mc:AlternateContent>
                    <mc:Choice xmlns:v="urn:schemas-microsoft-com:vml" Requires="v">
                      <p:oleObj spid="_x0000_s204810" name="Equation" r:id="rId20" imgW="190440" imgH="228600" progId="Equation.DSMT4">
                        <p:embed/>
                      </p:oleObj>
                    </mc:Choice>
                    <mc:Fallback>
                      <p:oleObj name="Equation" r:id="rId20" imgW="190440" imgH="228600" progId="Equation.DSMT4">
                        <p:embed/>
                        <p:pic>
                          <p:nvPicPr>
                            <p:cNvPr id="26" name="对象 25">
                              <a:extLst>
                                <a:ext uri="{FF2B5EF4-FFF2-40B4-BE49-F238E27FC236}">
                                  <a16:creationId xmlns:a16="http://schemas.microsoft.com/office/drawing/2014/main" id="{0C0A5496-3A3A-4F52-B7A8-33F95E7AD64A}"/>
                                </a:ext>
                              </a:extLst>
                            </p:cNvPr>
                            <p:cNvPicPr/>
                            <p:nvPr/>
                          </p:nvPicPr>
                          <p:blipFill>
                            <a:blip r:embed="rId21"/>
                            <a:stretch>
                              <a:fillRect/>
                            </a:stretch>
                          </p:blipFill>
                          <p:spPr>
                            <a:xfrm>
                              <a:off x="5113338" y="1897063"/>
                              <a:ext cx="368300" cy="411162"/>
                            </a:xfrm>
                            <a:prstGeom prst="rect">
                              <a:avLst/>
                            </a:prstGeom>
                          </p:spPr>
                        </p:pic>
                      </p:oleObj>
                    </mc:Fallback>
                  </mc:AlternateContent>
                </a:graphicData>
              </a:graphic>
            </p:graphicFrame>
          </mc:Choice>
          <mc:Fallback xmlns="">
            <p:graphicFrame>
              <p:nvGraphicFramePr>
                <p:cNvPr id="21" name="对象 20">
                  <a:extLst>
                    <a:ext uri="{FF2B5EF4-FFF2-40B4-BE49-F238E27FC236}">
                      <a16:creationId xmlns:a16="http://schemas.microsoft.com/office/drawing/2014/main" id="{A2CA1C13-A796-4B95-8D93-E4ABDE519766}"/>
                    </a:ext>
                  </a:extLst>
                </p:cNvPr>
                <p:cNvGraphicFramePr>
                  <a:graphicFrameLocks noChangeAspect="1"/>
                </p:cNvGraphicFramePr>
                <p:nvPr>
                  <p:extLst>
                    <p:ext uri="{D42A27DB-BD31-4B8C-83A1-F6EECF244321}">
                      <p14:modId xmlns:p14="http://schemas.microsoft.com/office/powerpoint/2010/main" val="1904778773"/>
                    </p:ext>
                  </p:extLst>
                </p:nvPr>
              </p:nvGraphicFramePr>
              <p:xfrm>
                <a:off x="5113338" y="1897063"/>
                <a:ext cx="368300" cy="411162"/>
              </p:xfrm>
              <a:graphic>
                <a:graphicData uri="http://schemas.openxmlformats.org/presentationml/2006/ole">
                  <mc:AlternateContent>
                    <mc:Choice xmlns:v="urn:schemas-microsoft-com:vml" Requires="v">
                      <p:oleObj spid="_x0000_s124194" name="Equation" r:id="rId22" imgW="190440" imgH="228600" progId="Equation.DSMT4">
                        <p:embed/>
                      </p:oleObj>
                    </mc:Choice>
                    <mc:Fallback>
                      <p:oleObj name="Equation" r:id="rId22" imgW="190440" imgH="228600" progId="Equation.DSMT4">
                        <p:embed/>
                        <p:pic>
                          <p:nvPicPr>
                            <p:cNvPr id="26" name="对象 25">
                              <a:extLst>
                                <a:ext uri="{FF2B5EF4-FFF2-40B4-BE49-F238E27FC236}">
                                  <a16:creationId xmlns:a16="http://schemas.microsoft.com/office/drawing/2014/main" id="{0C0A5496-3A3A-4F52-B7A8-33F95E7AD64A}"/>
                                </a:ext>
                              </a:extLst>
                            </p:cNvPr>
                            <p:cNvPicPr/>
                            <p:nvPr/>
                          </p:nvPicPr>
                          <p:blipFill>
                            <a:blip r:embed="rId23"/>
                            <a:stretch>
                              <a:fillRect/>
                            </a:stretch>
                          </p:blipFill>
                          <p:spPr>
                            <a:xfrm>
                              <a:off x="5113338" y="18970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2" name="对象 21">
                  <a:extLst>
                    <a:ext uri="{FF2B5EF4-FFF2-40B4-BE49-F238E27FC236}">
                      <a16:creationId xmlns:a16="http://schemas.microsoft.com/office/drawing/2014/main" id="{31A00A87-258F-4CDD-905F-98456296546B}"/>
                    </a:ext>
                  </a:extLst>
                </p:cNvPr>
                <p:cNvGraphicFramePr>
                  <a:graphicFrameLocks noChangeAspect="1"/>
                </p:cNvGraphicFramePr>
                <p:nvPr>
                  <p:extLst>
                    <p:ext uri="{D42A27DB-BD31-4B8C-83A1-F6EECF244321}">
                      <p14:modId xmlns:p14="http://schemas.microsoft.com/office/powerpoint/2010/main" val="3816347472"/>
                    </p:ext>
                  </p:extLst>
                </p:nvPr>
              </p:nvGraphicFramePr>
              <p:xfrm>
                <a:off x="4711700" y="2316163"/>
                <a:ext cx="368300" cy="411162"/>
              </p:xfrm>
              <a:graphic>
                <a:graphicData uri="http://schemas.openxmlformats.org/presentationml/2006/ole">
                  <mc:AlternateContent>
                    <mc:Choice xmlns:v="urn:schemas-microsoft-com:vml" Requires="v">
                      <p:oleObj spid="_x0000_s204811" name="Equation" r:id="rId24" imgW="190440" imgH="228600" progId="Equation.DSMT4">
                        <p:embed/>
                      </p:oleObj>
                    </mc:Choice>
                    <mc:Fallback>
                      <p:oleObj name="Equation" r:id="rId24" imgW="190440" imgH="228600" progId="Equation.DSMT4">
                        <p:embed/>
                        <p:pic>
                          <p:nvPicPr>
                            <p:cNvPr id="27" name="对象 26">
                              <a:extLst>
                                <a:ext uri="{FF2B5EF4-FFF2-40B4-BE49-F238E27FC236}">
                                  <a16:creationId xmlns:a16="http://schemas.microsoft.com/office/drawing/2014/main" id="{673E9B76-3756-45DF-B7DC-1247DD49450B}"/>
                                </a:ext>
                              </a:extLst>
                            </p:cNvPr>
                            <p:cNvPicPr/>
                            <p:nvPr/>
                          </p:nvPicPr>
                          <p:blipFill>
                            <a:blip r:embed="rId25"/>
                            <a:stretch>
                              <a:fillRect/>
                            </a:stretch>
                          </p:blipFill>
                          <p:spPr>
                            <a:xfrm>
                              <a:off x="4711700" y="2316163"/>
                              <a:ext cx="368300" cy="411162"/>
                            </a:xfrm>
                            <a:prstGeom prst="rect">
                              <a:avLst/>
                            </a:prstGeom>
                          </p:spPr>
                        </p:pic>
                      </p:oleObj>
                    </mc:Fallback>
                  </mc:AlternateContent>
                </a:graphicData>
              </a:graphic>
            </p:graphicFrame>
          </mc:Choice>
          <mc:Fallback xmlns="">
            <p:graphicFrame>
              <p:nvGraphicFramePr>
                <p:cNvPr id="22" name="对象 21">
                  <a:extLst>
                    <a:ext uri="{FF2B5EF4-FFF2-40B4-BE49-F238E27FC236}">
                      <a16:creationId xmlns:a16="http://schemas.microsoft.com/office/drawing/2014/main" id="{31A00A87-258F-4CDD-905F-98456296546B}"/>
                    </a:ext>
                  </a:extLst>
                </p:cNvPr>
                <p:cNvGraphicFramePr>
                  <a:graphicFrameLocks noChangeAspect="1"/>
                </p:cNvGraphicFramePr>
                <p:nvPr>
                  <p:extLst>
                    <p:ext uri="{D42A27DB-BD31-4B8C-83A1-F6EECF244321}">
                      <p14:modId xmlns:p14="http://schemas.microsoft.com/office/powerpoint/2010/main" val="3634349632"/>
                    </p:ext>
                  </p:extLst>
                </p:nvPr>
              </p:nvGraphicFramePr>
              <p:xfrm>
                <a:off x="4711700" y="2316163"/>
                <a:ext cx="368300" cy="411162"/>
              </p:xfrm>
              <a:graphic>
                <a:graphicData uri="http://schemas.openxmlformats.org/presentationml/2006/ole">
                  <mc:AlternateContent>
                    <mc:Choice xmlns:v="urn:schemas-microsoft-com:vml" Requires="v">
                      <p:oleObj spid="_x0000_s124195" name="Equation" r:id="rId26" imgW="190440" imgH="228600" progId="Equation.DSMT4">
                        <p:embed/>
                      </p:oleObj>
                    </mc:Choice>
                    <mc:Fallback>
                      <p:oleObj name="Equation" r:id="rId26" imgW="190440" imgH="228600" progId="Equation.DSMT4">
                        <p:embed/>
                        <p:pic>
                          <p:nvPicPr>
                            <p:cNvPr id="27" name="对象 26">
                              <a:extLst>
                                <a:ext uri="{FF2B5EF4-FFF2-40B4-BE49-F238E27FC236}">
                                  <a16:creationId xmlns:a16="http://schemas.microsoft.com/office/drawing/2014/main" id="{673E9B76-3756-45DF-B7DC-1247DD49450B}"/>
                                </a:ext>
                              </a:extLst>
                            </p:cNvPr>
                            <p:cNvPicPr/>
                            <p:nvPr/>
                          </p:nvPicPr>
                          <p:blipFill>
                            <a:blip r:embed="rId27"/>
                            <a:stretch>
                              <a:fillRect/>
                            </a:stretch>
                          </p:blipFill>
                          <p:spPr>
                            <a:xfrm>
                              <a:off x="4711700" y="23161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3" name="对象 22">
                  <a:extLst>
                    <a:ext uri="{FF2B5EF4-FFF2-40B4-BE49-F238E27FC236}">
                      <a16:creationId xmlns:a16="http://schemas.microsoft.com/office/drawing/2014/main" id="{DFE9EABF-C12D-48DC-B5F6-11CF31ACA5A1}"/>
                    </a:ext>
                  </a:extLst>
                </p:cNvPr>
                <p:cNvGraphicFramePr>
                  <a:graphicFrameLocks noChangeAspect="1"/>
                </p:cNvGraphicFramePr>
                <p:nvPr>
                  <p:extLst>
                    <p:ext uri="{D42A27DB-BD31-4B8C-83A1-F6EECF244321}">
                      <p14:modId xmlns:p14="http://schemas.microsoft.com/office/powerpoint/2010/main" val="303744960"/>
                    </p:ext>
                  </p:extLst>
                </p:nvPr>
              </p:nvGraphicFramePr>
              <p:xfrm>
                <a:off x="6546540" y="1379089"/>
                <a:ext cx="368300" cy="411162"/>
              </p:xfrm>
              <a:graphic>
                <a:graphicData uri="http://schemas.openxmlformats.org/presentationml/2006/ole">
                  <mc:AlternateContent>
                    <mc:Choice xmlns:v="urn:schemas-microsoft-com:vml" Requires="v">
                      <p:oleObj spid="_x0000_s204812" name="Equation" r:id="rId28" imgW="190440" imgH="228600" progId="Equation.DSMT4">
                        <p:embed/>
                      </p:oleObj>
                    </mc:Choice>
                    <mc:Fallback>
                      <p:oleObj name="Equation" r:id="rId28" imgW="190440" imgH="228600" progId="Equation.DSMT4">
                        <p:embed/>
                        <p:pic>
                          <p:nvPicPr>
                            <p:cNvPr id="28" name="对象 27">
                              <a:extLst>
                                <a:ext uri="{FF2B5EF4-FFF2-40B4-BE49-F238E27FC236}">
                                  <a16:creationId xmlns:a16="http://schemas.microsoft.com/office/drawing/2014/main" id="{3DC7C563-2352-495F-9B42-90224EBB9FFD}"/>
                                </a:ext>
                              </a:extLst>
                            </p:cNvPr>
                            <p:cNvPicPr/>
                            <p:nvPr/>
                          </p:nvPicPr>
                          <p:blipFill>
                            <a:blip r:embed="rId29"/>
                            <a:stretch>
                              <a:fillRect/>
                            </a:stretch>
                          </p:blipFill>
                          <p:spPr>
                            <a:xfrm>
                              <a:off x="6546540" y="1379089"/>
                              <a:ext cx="368300" cy="411162"/>
                            </a:xfrm>
                            <a:prstGeom prst="rect">
                              <a:avLst/>
                            </a:prstGeom>
                          </p:spPr>
                        </p:pic>
                      </p:oleObj>
                    </mc:Fallback>
                  </mc:AlternateContent>
                </a:graphicData>
              </a:graphic>
            </p:graphicFrame>
          </mc:Choice>
          <mc:Fallback xmlns="">
            <p:graphicFrame>
              <p:nvGraphicFramePr>
                <p:cNvPr id="23" name="对象 22">
                  <a:extLst>
                    <a:ext uri="{FF2B5EF4-FFF2-40B4-BE49-F238E27FC236}">
                      <a16:creationId xmlns:a16="http://schemas.microsoft.com/office/drawing/2014/main" id="{DFE9EABF-C12D-48DC-B5F6-11CF31ACA5A1}"/>
                    </a:ext>
                  </a:extLst>
                </p:cNvPr>
                <p:cNvGraphicFramePr>
                  <a:graphicFrameLocks noChangeAspect="1"/>
                </p:cNvGraphicFramePr>
                <p:nvPr>
                  <p:extLst>
                    <p:ext uri="{D42A27DB-BD31-4B8C-83A1-F6EECF244321}">
                      <p14:modId xmlns:p14="http://schemas.microsoft.com/office/powerpoint/2010/main" val="3857810206"/>
                    </p:ext>
                  </p:extLst>
                </p:nvPr>
              </p:nvGraphicFramePr>
              <p:xfrm>
                <a:off x="6546540" y="1379089"/>
                <a:ext cx="368300" cy="411162"/>
              </p:xfrm>
              <a:graphic>
                <a:graphicData uri="http://schemas.openxmlformats.org/presentationml/2006/ole">
                  <mc:AlternateContent>
                    <mc:Choice xmlns:v="urn:schemas-microsoft-com:vml" Requires="v">
                      <p:oleObj spid="_x0000_s124196" name="Equation" r:id="rId30" imgW="190440" imgH="228600" progId="Equation.DSMT4">
                        <p:embed/>
                      </p:oleObj>
                    </mc:Choice>
                    <mc:Fallback>
                      <p:oleObj name="Equation" r:id="rId30" imgW="190440" imgH="228600" progId="Equation.DSMT4">
                        <p:embed/>
                        <p:pic>
                          <p:nvPicPr>
                            <p:cNvPr id="28" name="对象 27">
                              <a:extLst>
                                <a:ext uri="{FF2B5EF4-FFF2-40B4-BE49-F238E27FC236}">
                                  <a16:creationId xmlns:a16="http://schemas.microsoft.com/office/drawing/2014/main" id="{3DC7C563-2352-495F-9B42-90224EBB9FFD}"/>
                                </a:ext>
                              </a:extLst>
                            </p:cNvPr>
                            <p:cNvPicPr/>
                            <p:nvPr/>
                          </p:nvPicPr>
                          <p:blipFill>
                            <a:blip r:embed="rId31"/>
                            <a:stretch>
                              <a:fillRect/>
                            </a:stretch>
                          </p:blipFill>
                          <p:spPr>
                            <a:xfrm>
                              <a:off x="6546540" y="1379089"/>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4" name="对象 23">
                  <a:extLst>
                    <a:ext uri="{FF2B5EF4-FFF2-40B4-BE49-F238E27FC236}">
                      <a16:creationId xmlns:a16="http://schemas.microsoft.com/office/drawing/2014/main" id="{F97F2D41-DB02-41CD-BC9C-A83217E4C4E8}"/>
                    </a:ext>
                  </a:extLst>
                </p:cNvPr>
                <p:cNvGraphicFramePr>
                  <a:graphicFrameLocks noChangeAspect="1"/>
                </p:cNvGraphicFramePr>
                <p:nvPr>
                  <p:extLst>
                    <p:ext uri="{D42A27DB-BD31-4B8C-83A1-F6EECF244321}">
                      <p14:modId xmlns:p14="http://schemas.microsoft.com/office/powerpoint/2010/main" val="2319598473"/>
                    </p:ext>
                  </p:extLst>
                </p:nvPr>
              </p:nvGraphicFramePr>
              <p:xfrm>
                <a:off x="6532700" y="2195982"/>
                <a:ext cx="368300" cy="411162"/>
              </p:xfrm>
              <a:graphic>
                <a:graphicData uri="http://schemas.openxmlformats.org/presentationml/2006/ole">
                  <mc:AlternateContent>
                    <mc:Choice xmlns:v="urn:schemas-microsoft-com:vml" Requires="v">
                      <p:oleObj spid="_x0000_s204813" name="Equation" r:id="rId32" imgW="190440" imgH="228600" progId="Equation.DSMT4">
                        <p:embed/>
                      </p:oleObj>
                    </mc:Choice>
                    <mc:Fallback>
                      <p:oleObj name="Equation" r:id="rId32" imgW="190440" imgH="228600" progId="Equation.DSMT4">
                        <p:embed/>
                        <p:pic>
                          <p:nvPicPr>
                            <p:cNvPr id="29" name="对象 28">
                              <a:extLst>
                                <a:ext uri="{FF2B5EF4-FFF2-40B4-BE49-F238E27FC236}">
                                  <a16:creationId xmlns:a16="http://schemas.microsoft.com/office/drawing/2014/main" id="{80755699-056B-477E-94C0-188C86BF2FE6}"/>
                                </a:ext>
                              </a:extLst>
                            </p:cNvPr>
                            <p:cNvPicPr/>
                            <p:nvPr/>
                          </p:nvPicPr>
                          <p:blipFill>
                            <a:blip r:embed="rId33"/>
                            <a:stretch>
                              <a:fillRect/>
                            </a:stretch>
                          </p:blipFill>
                          <p:spPr>
                            <a:xfrm>
                              <a:off x="6532700" y="2195982"/>
                              <a:ext cx="368300" cy="411162"/>
                            </a:xfrm>
                            <a:prstGeom prst="rect">
                              <a:avLst/>
                            </a:prstGeom>
                          </p:spPr>
                        </p:pic>
                      </p:oleObj>
                    </mc:Fallback>
                  </mc:AlternateContent>
                </a:graphicData>
              </a:graphic>
            </p:graphicFrame>
          </mc:Choice>
          <mc:Fallback xmlns="">
            <p:graphicFrame>
              <p:nvGraphicFramePr>
                <p:cNvPr id="24" name="对象 23">
                  <a:extLst>
                    <a:ext uri="{FF2B5EF4-FFF2-40B4-BE49-F238E27FC236}">
                      <a16:creationId xmlns:a16="http://schemas.microsoft.com/office/drawing/2014/main" id="{F97F2D41-DB02-41CD-BC9C-A83217E4C4E8}"/>
                    </a:ext>
                  </a:extLst>
                </p:cNvPr>
                <p:cNvGraphicFramePr>
                  <a:graphicFrameLocks noChangeAspect="1"/>
                </p:cNvGraphicFramePr>
                <p:nvPr>
                  <p:extLst>
                    <p:ext uri="{D42A27DB-BD31-4B8C-83A1-F6EECF244321}">
                      <p14:modId xmlns:p14="http://schemas.microsoft.com/office/powerpoint/2010/main" val="345445933"/>
                    </p:ext>
                  </p:extLst>
                </p:nvPr>
              </p:nvGraphicFramePr>
              <p:xfrm>
                <a:off x="6532700" y="2195982"/>
                <a:ext cx="368300" cy="411162"/>
              </p:xfrm>
              <a:graphic>
                <a:graphicData uri="http://schemas.openxmlformats.org/presentationml/2006/ole">
                  <mc:AlternateContent>
                    <mc:Choice xmlns:v="urn:schemas-microsoft-com:vml" Requires="v">
                      <p:oleObj spid="_x0000_s124197" name="Equation" r:id="rId34" imgW="190440" imgH="228600" progId="Equation.DSMT4">
                        <p:embed/>
                      </p:oleObj>
                    </mc:Choice>
                    <mc:Fallback>
                      <p:oleObj name="Equation" r:id="rId34" imgW="190440" imgH="228600" progId="Equation.DSMT4">
                        <p:embed/>
                        <p:pic>
                          <p:nvPicPr>
                            <p:cNvPr id="29" name="对象 28">
                              <a:extLst>
                                <a:ext uri="{FF2B5EF4-FFF2-40B4-BE49-F238E27FC236}">
                                  <a16:creationId xmlns:a16="http://schemas.microsoft.com/office/drawing/2014/main" id="{80755699-056B-477E-94C0-188C86BF2FE6}"/>
                                </a:ext>
                              </a:extLst>
                            </p:cNvPr>
                            <p:cNvPicPr/>
                            <p:nvPr/>
                          </p:nvPicPr>
                          <p:blipFill>
                            <a:blip r:embed="rId35"/>
                            <a:stretch>
                              <a:fillRect/>
                            </a:stretch>
                          </p:blipFill>
                          <p:spPr>
                            <a:xfrm>
                              <a:off x="6532700" y="2195982"/>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4B2AF3A-233D-4A6A-8382-FDB3BE76C955}"/>
                    </a:ext>
                  </a:extLst>
                </p:cNvPr>
                <p:cNvSpPr txBox="1"/>
                <p:nvPr/>
              </p:nvSpPr>
              <p:spPr>
                <a:xfrm>
                  <a:off x="8506358" y="1801401"/>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25" name="文本框 24">
                  <a:extLst>
                    <a:ext uri="{FF2B5EF4-FFF2-40B4-BE49-F238E27FC236}">
                      <a16:creationId xmlns:a16="http://schemas.microsoft.com/office/drawing/2014/main" id="{64B2AF3A-233D-4A6A-8382-FDB3BE76C955}"/>
                    </a:ext>
                  </a:extLst>
                </p:cNvPr>
                <p:cNvSpPr txBox="1">
                  <a:spLocks noRot="1" noChangeAspect="1" noMove="1" noResize="1" noEditPoints="1" noAdjustHandles="1" noChangeArrowheads="1" noChangeShapeType="1" noTextEdit="1"/>
                </p:cNvSpPr>
                <p:nvPr/>
              </p:nvSpPr>
              <p:spPr>
                <a:xfrm>
                  <a:off x="8506358" y="1801401"/>
                  <a:ext cx="482888" cy="276999"/>
                </a:xfrm>
                <a:prstGeom prst="rect">
                  <a:avLst/>
                </a:prstGeom>
                <a:blipFill>
                  <a:blip r:embed="rId36"/>
                  <a:stretch>
                    <a:fillRect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9" name="对象 28">
                  <a:extLst>
                    <a:ext uri="{FF2B5EF4-FFF2-40B4-BE49-F238E27FC236}">
                      <a16:creationId xmlns:a16="http://schemas.microsoft.com/office/drawing/2014/main" id="{40FB71F4-9871-48C7-B746-DF5430CD3FFB}"/>
                    </a:ext>
                  </a:extLst>
                </p:cNvPr>
                <p:cNvGraphicFramePr>
                  <a:graphicFrameLocks noChangeAspect="1"/>
                </p:cNvGraphicFramePr>
                <p:nvPr>
                  <p:extLst>
                    <p:ext uri="{D42A27DB-BD31-4B8C-83A1-F6EECF244321}">
                      <p14:modId xmlns:p14="http://schemas.microsoft.com/office/powerpoint/2010/main" val="284942060"/>
                    </p:ext>
                  </p:extLst>
                </p:nvPr>
              </p:nvGraphicFramePr>
              <p:xfrm>
                <a:off x="5573449" y="1423121"/>
                <a:ext cx="442913" cy="433388"/>
              </p:xfrm>
              <a:graphic>
                <a:graphicData uri="http://schemas.openxmlformats.org/presentationml/2006/ole">
                  <mc:AlternateContent>
                    <mc:Choice xmlns:v="urn:schemas-microsoft-com:vml" Requires="v">
                      <p:oleObj spid="_x0000_s204814" name="Equation" r:id="rId37" imgW="228600" imgH="241200" progId="Equation.DSMT4">
                        <p:embed/>
                      </p:oleObj>
                    </mc:Choice>
                    <mc:Fallback>
                      <p:oleObj name="Equation" r:id="rId37"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38"/>
                            <a:stretch>
                              <a:fillRect/>
                            </a:stretch>
                          </p:blipFill>
                          <p:spPr>
                            <a:xfrm>
                              <a:off x="5573449" y="1423121"/>
                              <a:ext cx="442913" cy="433388"/>
                            </a:xfrm>
                            <a:prstGeom prst="rect">
                              <a:avLst/>
                            </a:prstGeom>
                          </p:spPr>
                        </p:pic>
                      </p:oleObj>
                    </mc:Fallback>
                  </mc:AlternateContent>
                </a:graphicData>
              </a:graphic>
            </p:graphicFrame>
          </mc:Choice>
          <mc:Fallback xmlns="">
            <p:graphicFrame>
              <p:nvGraphicFramePr>
                <p:cNvPr id="29" name="对象 28">
                  <a:extLst>
                    <a:ext uri="{FF2B5EF4-FFF2-40B4-BE49-F238E27FC236}">
                      <a16:creationId xmlns:a16="http://schemas.microsoft.com/office/drawing/2014/main" id="{40FB71F4-9871-48C7-B746-DF5430CD3FFB}"/>
                    </a:ext>
                  </a:extLst>
                </p:cNvPr>
                <p:cNvGraphicFramePr>
                  <a:graphicFrameLocks noChangeAspect="1"/>
                </p:cNvGraphicFramePr>
                <p:nvPr>
                  <p:extLst>
                    <p:ext uri="{D42A27DB-BD31-4B8C-83A1-F6EECF244321}">
                      <p14:modId xmlns:p14="http://schemas.microsoft.com/office/powerpoint/2010/main" val="2826260466"/>
                    </p:ext>
                  </p:extLst>
                </p:nvPr>
              </p:nvGraphicFramePr>
              <p:xfrm>
                <a:off x="5573449" y="1423121"/>
                <a:ext cx="442913" cy="433388"/>
              </p:xfrm>
              <a:graphic>
                <a:graphicData uri="http://schemas.openxmlformats.org/presentationml/2006/ole">
                  <mc:AlternateContent>
                    <mc:Choice xmlns:v="urn:schemas-microsoft-com:vml" Requires="v">
                      <p:oleObj spid="_x0000_s124198" name="Equation" r:id="rId39" imgW="228600" imgH="241200" progId="Equation.DSMT4">
                        <p:embed/>
                      </p:oleObj>
                    </mc:Choice>
                    <mc:Fallback>
                      <p:oleObj name="Equation" r:id="rId39"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40"/>
                            <a:stretch>
                              <a:fillRect/>
                            </a:stretch>
                          </p:blipFill>
                          <p:spPr>
                            <a:xfrm>
                              <a:off x="5573449" y="1423121"/>
                              <a:ext cx="442913" cy="43338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0" name="对象 29">
                  <a:extLst>
                    <a:ext uri="{FF2B5EF4-FFF2-40B4-BE49-F238E27FC236}">
                      <a16:creationId xmlns:a16="http://schemas.microsoft.com/office/drawing/2014/main" id="{071A31F7-9351-4497-945E-5F99847D39B7}"/>
                    </a:ext>
                  </a:extLst>
                </p:cNvPr>
                <p:cNvGraphicFramePr>
                  <a:graphicFrameLocks noChangeAspect="1"/>
                </p:cNvGraphicFramePr>
                <p:nvPr>
                  <p:extLst>
                    <p:ext uri="{D42A27DB-BD31-4B8C-83A1-F6EECF244321}">
                      <p14:modId xmlns:p14="http://schemas.microsoft.com/office/powerpoint/2010/main" val="2611195160"/>
                    </p:ext>
                  </p:extLst>
                </p:nvPr>
              </p:nvGraphicFramePr>
              <p:xfrm>
                <a:off x="5562378" y="2171538"/>
                <a:ext cx="442913" cy="433388"/>
              </p:xfrm>
              <a:graphic>
                <a:graphicData uri="http://schemas.openxmlformats.org/presentationml/2006/ole">
                  <mc:AlternateContent>
                    <mc:Choice xmlns:v="urn:schemas-microsoft-com:vml" Requires="v">
                      <p:oleObj spid="_x0000_s204815" name="Equation" r:id="rId41" imgW="228600" imgH="241200" progId="Equation.DSMT4">
                        <p:embed/>
                      </p:oleObj>
                    </mc:Choice>
                    <mc:Fallback>
                      <p:oleObj name="Equation" r:id="rId41"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2"/>
                            <a:stretch>
                              <a:fillRect/>
                            </a:stretch>
                          </p:blipFill>
                          <p:spPr>
                            <a:xfrm>
                              <a:off x="5562378" y="2171538"/>
                              <a:ext cx="442913" cy="433388"/>
                            </a:xfrm>
                            <a:prstGeom prst="rect">
                              <a:avLst/>
                            </a:prstGeom>
                          </p:spPr>
                        </p:pic>
                      </p:oleObj>
                    </mc:Fallback>
                  </mc:AlternateContent>
                </a:graphicData>
              </a:graphic>
            </p:graphicFrame>
          </mc:Choice>
          <mc:Fallback xmlns="">
            <p:graphicFrame>
              <p:nvGraphicFramePr>
                <p:cNvPr id="30" name="对象 29">
                  <a:extLst>
                    <a:ext uri="{FF2B5EF4-FFF2-40B4-BE49-F238E27FC236}">
                      <a16:creationId xmlns:a16="http://schemas.microsoft.com/office/drawing/2014/main" id="{071A31F7-9351-4497-945E-5F99847D39B7}"/>
                    </a:ext>
                  </a:extLst>
                </p:cNvPr>
                <p:cNvGraphicFramePr>
                  <a:graphicFrameLocks noChangeAspect="1"/>
                </p:cNvGraphicFramePr>
                <p:nvPr>
                  <p:extLst>
                    <p:ext uri="{D42A27DB-BD31-4B8C-83A1-F6EECF244321}">
                      <p14:modId xmlns:p14="http://schemas.microsoft.com/office/powerpoint/2010/main" val="619886592"/>
                    </p:ext>
                  </p:extLst>
                </p:nvPr>
              </p:nvGraphicFramePr>
              <p:xfrm>
                <a:off x="5562378" y="2171538"/>
                <a:ext cx="442913" cy="433388"/>
              </p:xfrm>
              <a:graphic>
                <a:graphicData uri="http://schemas.openxmlformats.org/presentationml/2006/ole">
                  <mc:AlternateContent>
                    <mc:Choice xmlns:v="urn:schemas-microsoft-com:vml" Requires="v">
                      <p:oleObj spid="_x0000_s124199" name="Equation" r:id="rId43" imgW="228600" imgH="241200" progId="Equation.DSMT4">
                        <p:embed/>
                      </p:oleObj>
                    </mc:Choice>
                    <mc:Fallback>
                      <p:oleObj name="Equation" r:id="rId43"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4"/>
                            <a:stretch>
                              <a:fillRect/>
                            </a:stretch>
                          </p:blipFill>
                          <p:spPr>
                            <a:xfrm>
                              <a:off x="5562378" y="2171538"/>
                              <a:ext cx="442913" cy="433388"/>
                            </a:xfrm>
                            <a:prstGeom prst="rect">
                              <a:avLst/>
                            </a:prstGeom>
                          </p:spPr>
                        </p:pic>
                      </p:oleObj>
                    </mc:Fallback>
                  </mc:AlternateContent>
                </a:graphicData>
              </a:graphic>
            </p:graphicFrame>
          </mc:Fallback>
        </mc:AlternateContent>
      </p:grpSp>
      <p:sp>
        <p:nvSpPr>
          <p:cNvPr id="31" name="文本框 30">
            <a:extLst>
              <a:ext uri="{FF2B5EF4-FFF2-40B4-BE49-F238E27FC236}">
                <a16:creationId xmlns:a16="http://schemas.microsoft.com/office/drawing/2014/main" id="{A9B72090-0167-4ADA-8829-60AEC66FEEC6}"/>
              </a:ext>
            </a:extLst>
          </p:cNvPr>
          <p:cNvSpPr txBox="1"/>
          <p:nvPr/>
        </p:nvSpPr>
        <p:spPr>
          <a:xfrm>
            <a:off x="4441825" y="958931"/>
            <a:ext cx="2852063"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只包含一个隐藏层的神经网络</a:t>
            </a:r>
          </a:p>
        </p:txBody>
      </p:sp>
      <p:sp>
        <p:nvSpPr>
          <p:cNvPr id="32" name="文本框 31">
            <a:extLst>
              <a:ext uri="{FF2B5EF4-FFF2-40B4-BE49-F238E27FC236}">
                <a16:creationId xmlns:a16="http://schemas.microsoft.com/office/drawing/2014/main" id="{D0961BF5-3765-46AD-83C0-E1B9A47B44A2}"/>
              </a:ext>
            </a:extLst>
          </p:cNvPr>
          <p:cNvSpPr txBox="1"/>
          <p:nvPr/>
        </p:nvSpPr>
        <p:spPr>
          <a:xfrm>
            <a:off x="2444184" y="3274294"/>
            <a:ext cx="3262432"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数据集中样本的特征有两个维度</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现在取出一个数据，该数据每个维度的值为：</a:t>
            </a:r>
          </a:p>
        </p:txBody>
      </p:sp>
      <p:sp>
        <p:nvSpPr>
          <p:cNvPr id="34" name="文本框 33">
            <a:extLst>
              <a:ext uri="{FF2B5EF4-FFF2-40B4-BE49-F238E27FC236}">
                <a16:creationId xmlns:a16="http://schemas.microsoft.com/office/drawing/2014/main" id="{A0B4E453-8368-49DC-818E-1798B0B4B549}"/>
              </a:ext>
            </a:extLst>
          </p:cNvPr>
          <p:cNvSpPr txBox="1"/>
          <p:nvPr/>
        </p:nvSpPr>
        <p:spPr>
          <a:xfrm>
            <a:off x="2479614" y="472539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样本的真实值为：</a:t>
            </a:r>
          </a:p>
        </p:txBody>
      </p:sp>
      <p:sp>
        <p:nvSpPr>
          <p:cNvPr id="36" name="文本框 35">
            <a:extLst>
              <a:ext uri="{FF2B5EF4-FFF2-40B4-BE49-F238E27FC236}">
                <a16:creationId xmlns:a16="http://schemas.microsoft.com/office/drawing/2014/main" id="{44160083-8BF2-4E43-9C30-1717693E52A5}"/>
              </a:ext>
            </a:extLst>
          </p:cNvPr>
          <p:cNvSpPr txBox="1"/>
          <p:nvPr/>
        </p:nvSpPr>
        <p:spPr>
          <a:xfrm>
            <a:off x="6553091" y="3123545"/>
            <a:ext cx="2031325"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随机初始化神经网络的参数</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如下所示：</a:t>
            </a:r>
          </a:p>
        </p:txBody>
      </p:sp>
    </p:spTree>
    <p:extLst>
      <p:ext uri="{BB962C8B-B14F-4D97-AF65-F5344CB8AC3E}">
        <p14:creationId xmlns:p14="http://schemas.microsoft.com/office/powerpoint/2010/main" val="3222315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sp>
        <p:nvSpPr>
          <p:cNvPr id="66" name="椭圆 65">
            <a:extLst>
              <a:ext uri="{FF2B5EF4-FFF2-40B4-BE49-F238E27FC236}">
                <a16:creationId xmlns:a16="http://schemas.microsoft.com/office/drawing/2014/main" id="{0FA8A9D3-50D7-4B73-B1A8-99FCA7388481}"/>
              </a:ext>
            </a:extLst>
          </p:cNvPr>
          <p:cNvSpPr/>
          <p:nvPr/>
        </p:nvSpPr>
        <p:spPr>
          <a:xfrm>
            <a:off x="3875616" y="2318628"/>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E221F5FC-DB02-4041-9891-3404CD85E246}"/>
              </a:ext>
            </a:extLst>
          </p:cNvPr>
          <p:cNvSpPr/>
          <p:nvPr/>
        </p:nvSpPr>
        <p:spPr>
          <a:xfrm>
            <a:off x="3875616" y="3093224"/>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E98E13C3-91BD-4351-8C72-24DF065FA8AF}"/>
              </a:ext>
            </a:extLst>
          </p:cNvPr>
          <p:cNvSpPr/>
          <p:nvPr/>
        </p:nvSpPr>
        <p:spPr>
          <a:xfrm>
            <a:off x="5613112" y="2334638"/>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58E08345-08C7-41DA-8F55-A06D0BCBB077}"/>
              </a:ext>
            </a:extLst>
          </p:cNvPr>
          <p:cNvSpPr/>
          <p:nvPr/>
        </p:nvSpPr>
        <p:spPr>
          <a:xfrm>
            <a:off x="5613112" y="3109233"/>
            <a:ext cx="482888" cy="485235"/>
          </a:xfrm>
          <a:prstGeom prst="ellipse">
            <a:avLst/>
          </a:prstGeom>
          <a:solidFill>
            <a:srgbClr val="F19CB1">
              <a:alpha val="2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a:extLst>
              <a:ext uri="{FF2B5EF4-FFF2-40B4-BE49-F238E27FC236}">
                <a16:creationId xmlns:a16="http://schemas.microsoft.com/office/drawing/2014/main" id="{7B6E63B4-3943-4C9F-9087-B700E91060E0}"/>
              </a:ext>
            </a:extLst>
          </p:cNvPr>
          <p:cNvSpPr/>
          <p:nvPr/>
        </p:nvSpPr>
        <p:spPr>
          <a:xfrm>
            <a:off x="7474337" y="2702289"/>
            <a:ext cx="482888" cy="485235"/>
          </a:xfrm>
          <a:prstGeom prst="ellipse">
            <a:avLst/>
          </a:prstGeom>
          <a:solidFill>
            <a:srgbClr val="57A6F0">
              <a:alpha val="2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a:extLst>
              <a:ext uri="{FF2B5EF4-FFF2-40B4-BE49-F238E27FC236}">
                <a16:creationId xmlns:a16="http://schemas.microsoft.com/office/drawing/2014/main" id="{10FAF699-1CE4-4566-BAC1-3D50D506E353}"/>
              </a:ext>
            </a:extLst>
          </p:cNvPr>
          <p:cNvCxnSpPr>
            <a:cxnSpLocks/>
            <a:endCxn id="66" idx="2"/>
          </p:cNvCxnSpPr>
          <p:nvPr/>
        </p:nvCxnSpPr>
        <p:spPr>
          <a:xfrm>
            <a:off x="3297858" y="2561245"/>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7012D7A0-F80B-43AB-8211-818ECAA4B04D}"/>
              </a:ext>
            </a:extLst>
          </p:cNvPr>
          <p:cNvCxnSpPr>
            <a:cxnSpLocks/>
            <a:endCxn id="67" idx="2"/>
          </p:cNvCxnSpPr>
          <p:nvPr/>
        </p:nvCxnSpPr>
        <p:spPr>
          <a:xfrm>
            <a:off x="3297858" y="3335841"/>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4324BED6-E391-41E0-90FE-92B291459BE9}"/>
              </a:ext>
            </a:extLst>
          </p:cNvPr>
          <p:cNvCxnSpPr>
            <a:cxnSpLocks/>
            <a:stCxn id="66" idx="6"/>
            <a:endCxn id="70" idx="2"/>
          </p:cNvCxnSpPr>
          <p:nvPr/>
        </p:nvCxnSpPr>
        <p:spPr>
          <a:xfrm>
            <a:off x="4358504" y="2561246"/>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E802CD6B-2302-454B-AE23-6EA268D0D355}"/>
              </a:ext>
            </a:extLst>
          </p:cNvPr>
          <p:cNvCxnSpPr>
            <a:cxnSpLocks/>
            <a:stCxn id="66" idx="6"/>
            <a:endCxn id="71" idx="2"/>
          </p:cNvCxnSpPr>
          <p:nvPr/>
        </p:nvCxnSpPr>
        <p:spPr>
          <a:xfrm>
            <a:off x="4358504" y="2561246"/>
            <a:ext cx="1254608" cy="790605"/>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86" name="直接箭头连接符 85">
            <a:extLst>
              <a:ext uri="{FF2B5EF4-FFF2-40B4-BE49-F238E27FC236}">
                <a16:creationId xmlns:a16="http://schemas.microsoft.com/office/drawing/2014/main" id="{01581A1C-18E9-4637-97D7-8E57B2318BB9}"/>
              </a:ext>
            </a:extLst>
          </p:cNvPr>
          <p:cNvCxnSpPr>
            <a:cxnSpLocks/>
            <a:stCxn id="67" idx="6"/>
            <a:endCxn id="70" idx="2"/>
          </p:cNvCxnSpPr>
          <p:nvPr/>
        </p:nvCxnSpPr>
        <p:spPr>
          <a:xfrm flipV="1">
            <a:off x="4358504" y="2577256"/>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9012D0BB-75E9-4923-B28D-DDC4F8FC5EEA}"/>
              </a:ext>
            </a:extLst>
          </p:cNvPr>
          <p:cNvCxnSpPr>
            <a:cxnSpLocks/>
            <a:stCxn id="67" idx="6"/>
            <a:endCxn id="71" idx="2"/>
          </p:cNvCxnSpPr>
          <p:nvPr/>
        </p:nvCxnSpPr>
        <p:spPr>
          <a:xfrm>
            <a:off x="4358504" y="3335842"/>
            <a:ext cx="1254608" cy="16009"/>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01" name="直接箭头连接符 100">
            <a:extLst>
              <a:ext uri="{FF2B5EF4-FFF2-40B4-BE49-F238E27FC236}">
                <a16:creationId xmlns:a16="http://schemas.microsoft.com/office/drawing/2014/main" id="{815A7E44-F3E8-4792-86FB-5A11F9DBC695}"/>
              </a:ext>
            </a:extLst>
          </p:cNvPr>
          <p:cNvCxnSpPr>
            <a:cxnSpLocks/>
            <a:stCxn id="70" idx="6"/>
            <a:endCxn id="75" idx="2"/>
          </p:cNvCxnSpPr>
          <p:nvPr/>
        </p:nvCxnSpPr>
        <p:spPr>
          <a:xfrm>
            <a:off x="6096000" y="2577256"/>
            <a:ext cx="1378337" cy="367651"/>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03" name="直接箭头连接符 102">
            <a:extLst>
              <a:ext uri="{FF2B5EF4-FFF2-40B4-BE49-F238E27FC236}">
                <a16:creationId xmlns:a16="http://schemas.microsoft.com/office/drawing/2014/main" id="{7B09BC83-76F8-4B49-BC34-E6F6DC01B364}"/>
              </a:ext>
            </a:extLst>
          </p:cNvPr>
          <p:cNvCxnSpPr>
            <a:cxnSpLocks/>
            <a:stCxn id="71" idx="6"/>
            <a:endCxn id="75" idx="2"/>
          </p:cNvCxnSpPr>
          <p:nvPr/>
        </p:nvCxnSpPr>
        <p:spPr>
          <a:xfrm flipV="1">
            <a:off x="6096000" y="2944907"/>
            <a:ext cx="1378337" cy="406944"/>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11" name="直接箭头连接符 110">
            <a:extLst>
              <a:ext uri="{FF2B5EF4-FFF2-40B4-BE49-F238E27FC236}">
                <a16:creationId xmlns:a16="http://schemas.microsoft.com/office/drawing/2014/main" id="{122CDCF6-C402-4CD7-B374-3583E9AE2303}"/>
              </a:ext>
            </a:extLst>
          </p:cNvPr>
          <p:cNvCxnSpPr>
            <a:cxnSpLocks/>
            <a:stCxn id="75" idx="6"/>
          </p:cNvCxnSpPr>
          <p:nvPr/>
        </p:nvCxnSpPr>
        <p:spPr>
          <a:xfrm>
            <a:off x="7957225" y="2944907"/>
            <a:ext cx="656694" cy="0"/>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6FE063DF-701C-4A73-9307-4EE626E4B1AD}"/>
                  </a:ext>
                </a:extLst>
              </p:cNvPr>
              <p:cNvSpPr txBox="1"/>
              <p:nvPr/>
            </p:nvSpPr>
            <p:spPr>
              <a:xfrm>
                <a:off x="2847431" y="2359842"/>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113" name="文本框 112">
                <a:extLst>
                  <a:ext uri="{FF2B5EF4-FFF2-40B4-BE49-F238E27FC236}">
                    <a16:creationId xmlns:a16="http://schemas.microsoft.com/office/drawing/2014/main" id="{6FE063DF-701C-4A73-9307-4EE626E4B1AD}"/>
                  </a:ext>
                </a:extLst>
              </p:cNvPr>
              <p:cNvSpPr txBox="1">
                <a:spLocks noRot="1" noChangeAspect="1" noMove="1" noResize="1" noEditPoints="1" noAdjustHandles="1" noChangeArrowheads="1" noChangeShapeType="1" noTextEdit="1"/>
              </p:cNvSpPr>
              <p:nvPr/>
            </p:nvSpPr>
            <p:spPr>
              <a:xfrm>
                <a:off x="2847431" y="2359842"/>
                <a:ext cx="323097" cy="320955"/>
              </a:xfrm>
              <a:prstGeom prst="rect">
                <a:avLst/>
              </a:prstGeom>
              <a:blipFill>
                <a:blip r:embed="rId4"/>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8088267C-C6CF-4486-AF96-40EB2A09346F}"/>
                  </a:ext>
                </a:extLst>
              </p:cNvPr>
              <p:cNvSpPr txBox="1"/>
              <p:nvPr/>
            </p:nvSpPr>
            <p:spPr>
              <a:xfrm>
                <a:off x="2847430" y="3187524"/>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114" name="文本框 113">
                <a:extLst>
                  <a:ext uri="{FF2B5EF4-FFF2-40B4-BE49-F238E27FC236}">
                    <a16:creationId xmlns:a16="http://schemas.microsoft.com/office/drawing/2014/main" id="{8088267C-C6CF-4486-AF96-40EB2A09346F}"/>
                  </a:ext>
                </a:extLst>
              </p:cNvPr>
              <p:cNvSpPr txBox="1">
                <a:spLocks noRot="1" noChangeAspect="1" noMove="1" noResize="1" noEditPoints="1" noAdjustHandles="1" noChangeArrowheads="1" noChangeShapeType="1" noTextEdit="1"/>
              </p:cNvSpPr>
              <p:nvPr/>
            </p:nvSpPr>
            <p:spPr>
              <a:xfrm>
                <a:off x="2847430" y="3187524"/>
                <a:ext cx="329343" cy="320955"/>
              </a:xfrm>
              <a:prstGeom prst="rect">
                <a:avLst/>
              </a:prstGeom>
              <a:blipFill>
                <a:blip r:embed="rId5"/>
                <a:stretch>
                  <a:fillRect b="-26415"/>
                </a:stretch>
              </a:blipFill>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4FFB48C2-5D02-4AC7-8C3B-51A08932B4E2}"/>
              </a:ext>
            </a:extLst>
          </p:cNvPr>
          <p:cNvGraphicFramePr>
            <a:graphicFrameLocks noChangeAspect="1"/>
          </p:cNvGraphicFramePr>
          <p:nvPr>
            <p:extLst>
              <p:ext uri="{D42A27DB-BD31-4B8C-83A1-F6EECF244321}">
                <p14:modId xmlns:p14="http://schemas.microsoft.com/office/powerpoint/2010/main" val="4185335546"/>
              </p:ext>
            </p:extLst>
          </p:nvPr>
        </p:nvGraphicFramePr>
        <p:xfrm>
          <a:off x="4785921" y="2150837"/>
          <a:ext cx="344303" cy="410655"/>
        </p:xfrm>
        <a:graphic>
          <a:graphicData uri="http://schemas.openxmlformats.org/presentationml/2006/ole">
            <mc:AlternateContent xmlns:mc="http://schemas.openxmlformats.org/markup-compatibility/2006">
              <mc:Choice xmlns:v="urn:schemas-microsoft-com:vml" Requires="v">
                <p:oleObj spid="_x0000_s199120" name="Equation" r:id="rId6" imgW="177480" imgH="228600" progId="Equation.DSMT4">
                  <p:embed/>
                </p:oleObj>
              </mc:Choice>
              <mc:Fallback>
                <p:oleObj name="Equation" r:id="rId6" imgW="177480" imgH="228600" progId="Equation.DSMT4">
                  <p:embed/>
                  <p:pic>
                    <p:nvPicPr>
                      <p:cNvPr id="0" name=""/>
                      <p:cNvPicPr/>
                      <p:nvPr/>
                    </p:nvPicPr>
                    <p:blipFill>
                      <a:blip r:embed="rId7"/>
                      <a:stretch>
                        <a:fillRect/>
                      </a:stretch>
                    </p:blipFill>
                    <p:spPr>
                      <a:xfrm>
                        <a:off x="4785921" y="2150837"/>
                        <a:ext cx="344303" cy="41065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61EE576C-080E-49F1-8859-5978ADC894B9}"/>
              </a:ext>
            </a:extLst>
          </p:cNvPr>
          <p:cNvGraphicFramePr>
            <a:graphicFrameLocks noChangeAspect="1"/>
          </p:cNvGraphicFramePr>
          <p:nvPr>
            <p:extLst>
              <p:ext uri="{D42A27DB-BD31-4B8C-83A1-F6EECF244321}">
                <p14:modId xmlns:p14="http://schemas.microsoft.com/office/powerpoint/2010/main" val="713699445"/>
              </p:ext>
            </p:extLst>
          </p:nvPr>
        </p:nvGraphicFramePr>
        <p:xfrm>
          <a:off x="5217753" y="2598019"/>
          <a:ext cx="369888" cy="411162"/>
        </p:xfrm>
        <a:graphic>
          <a:graphicData uri="http://schemas.openxmlformats.org/presentationml/2006/ole">
            <mc:AlternateContent xmlns:mc="http://schemas.openxmlformats.org/markup-compatibility/2006">
              <mc:Choice xmlns:v="urn:schemas-microsoft-com:vml" Requires="v">
                <p:oleObj spid="_x0000_s199121" name="Equation" r:id="rId8" imgW="190440" imgH="228600" progId="Equation.DSMT4">
                  <p:embed/>
                </p:oleObj>
              </mc:Choice>
              <mc:Fallback>
                <p:oleObj name="Equation" r:id="rId8" imgW="190440" imgH="228600" progId="Equation.DSMT4">
                  <p:embed/>
                  <p:pic>
                    <p:nvPicPr>
                      <p:cNvPr id="2" name="对象 1">
                        <a:extLst>
                          <a:ext uri="{FF2B5EF4-FFF2-40B4-BE49-F238E27FC236}">
                            <a16:creationId xmlns:a16="http://schemas.microsoft.com/office/drawing/2014/main" id="{4FFB48C2-5D02-4AC7-8C3B-51A08932B4E2}"/>
                          </a:ext>
                        </a:extLst>
                      </p:cNvPr>
                      <p:cNvPicPr/>
                      <p:nvPr/>
                    </p:nvPicPr>
                    <p:blipFill>
                      <a:blip r:embed="rId9"/>
                      <a:stretch>
                        <a:fillRect/>
                      </a:stretch>
                    </p:blipFill>
                    <p:spPr>
                      <a:xfrm>
                        <a:off x="5217753" y="2598019"/>
                        <a:ext cx="369888" cy="411162"/>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0C0A5496-3A3A-4F52-B7A8-33F95E7AD64A}"/>
              </a:ext>
            </a:extLst>
          </p:cNvPr>
          <p:cNvGraphicFramePr>
            <a:graphicFrameLocks noChangeAspect="1"/>
          </p:cNvGraphicFramePr>
          <p:nvPr>
            <p:extLst>
              <p:ext uri="{D42A27DB-BD31-4B8C-83A1-F6EECF244321}">
                <p14:modId xmlns:p14="http://schemas.microsoft.com/office/powerpoint/2010/main" val="22309389"/>
              </p:ext>
            </p:extLst>
          </p:nvPr>
        </p:nvGraphicFramePr>
        <p:xfrm>
          <a:off x="5200291" y="2867894"/>
          <a:ext cx="368300" cy="411162"/>
        </p:xfrm>
        <a:graphic>
          <a:graphicData uri="http://schemas.openxmlformats.org/presentationml/2006/ole">
            <mc:AlternateContent xmlns:mc="http://schemas.openxmlformats.org/markup-compatibility/2006">
              <mc:Choice xmlns:v="urn:schemas-microsoft-com:vml" Requires="v">
                <p:oleObj spid="_x0000_s199122" name="Equation" r:id="rId10" imgW="190440" imgH="228600" progId="Equation.DSMT4">
                  <p:embed/>
                </p:oleObj>
              </mc:Choice>
              <mc:Fallback>
                <p:oleObj name="Equation" r:id="rId10" imgW="190440" imgH="228600" progId="Equation.DSMT4">
                  <p:embed/>
                  <p:pic>
                    <p:nvPicPr>
                      <p:cNvPr id="25" name="对象 24">
                        <a:extLst>
                          <a:ext uri="{FF2B5EF4-FFF2-40B4-BE49-F238E27FC236}">
                            <a16:creationId xmlns:a16="http://schemas.microsoft.com/office/drawing/2014/main" id="{61EE576C-080E-49F1-8859-5978ADC894B9}"/>
                          </a:ext>
                        </a:extLst>
                      </p:cNvPr>
                      <p:cNvPicPr/>
                      <p:nvPr/>
                    </p:nvPicPr>
                    <p:blipFill>
                      <a:blip r:embed="rId11">
                        <a:alphaModFix amt="20000"/>
                      </a:blip>
                      <a:stretch>
                        <a:fillRect/>
                      </a:stretch>
                    </p:blipFill>
                    <p:spPr>
                      <a:xfrm>
                        <a:off x="5200291" y="2867894"/>
                        <a:ext cx="368300" cy="411162"/>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73E9B76-3756-45DF-B7DC-1247DD49450B}"/>
              </a:ext>
            </a:extLst>
          </p:cNvPr>
          <p:cNvGraphicFramePr>
            <a:graphicFrameLocks noChangeAspect="1"/>
          </p:cNvGraphicFramePr>
          <p:nvPr>
            <p:extLst>
              <p:ext uri="{D42A27DB-BD31-4B8C-83A1-F6EECF244321}">
                <p14:modId xmlns:p14="http://schemas.microsoft.com/office/powerpoint/2010/main" val="2795150992"/>
              </p:ext>
            </p:extLst>
          </p:nvPr>
        </p:nvGraphicFramePr>
        <p:xfrm>
          <a:off x="4798653" y="3286994"/>
          <a:ext cx="368300" cy="411162"/>
        </p:xfrm>
        <a:graphic>
          <a:graphicData uri="http://schemas.openxmlformats.org/presentationml/2006/ole">
            <mc:AlternateContent xmlns:mc="http://schemas.openxmlformats.org/markup-compatibility/2006">
              <mc:Choice xmlns:v="urn:schemas-microsoft-com:vml" Requires="v">
                <p:oleObj spid="_x0000_s199123" name="Equation" r:id="rId12" imgW="190440" imgH="228600" progId="Equation.DSMT4">
                  <p:embed/>
                </p:oleObj>
              </mc:Choice>
              <mc:Fallback>
                <p:oleObj name="Equation" r:id="rId12" imgW="190440" imgH="228600" progId="Equation.DSMT4">
                  <p:embed/>
                  <p:pic>
                    <p:nvPicPr>
                      <p:cNvPr id="26" name="对象 25">
                        <a:extLst>
                          <a:ext uri="{FF2B5EF4-FFF2-40B4-BE49-F238E27FC236}">
                            <a16:creationId xmlns:a16="http://schemas.microsoft.com/office/drawing/2014/main" id="{0C0A5496-3A3A-4F52-B7A8-33F95E7AD64A}"/>
                          </a:ext>
                        </a:extLst>
                      </p:cNvPr>
                      <p:cNvPicPr/>
                      <p:nvPr/>
                    </p:nvPicPr>
                    <p:blipFill>
                      <a:blip r:embed="rId13">
                        <a:alphaModFix amt="20000"/>
                      </a:blip>
                      <a:stretch>
                        <a:fillRect/>
                      </a:stretch>
                    </p:blipFill>
                    <p:spPr>
                      <a:xfrm>
                        <a:off x="4798653" y="3286994"/>
                        <a:ext cx="368300" cy="411162"/>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3DC7C563-2352-495F-9B42-90224EBB9FFD}"/>
              </a:ext>
            </a:extLst>
          </p:cNvPr>
          <p:cNvGraphicFramePr>
            <a:graphicFrameLocks noChangeAspect="1"/>
          </p:cNvGraphicFramePr>
          <p:nvPr>
            <p:extLst>
              <p:ext uri="{D42A27DB-BD31-4B8C-83A1-F6EECF244321}">
                <p14:modId xmlns:p14="http://schemas.microsoft.com/office/powerpoint/2010/main" val="2088536545"/>
              </p:ext>
            </p:extLst>
          </p:nvPr>
        </p:nvGraphicFramePr>
        <p:xfrm>
          <a:off x="6633493" y="2349920"/>
          <a:ext cx="368300" cy="411162"/>
        </p:xfrm>
        <a:graphic>
          <a:graphicData uri="http://schemas.openxmlformats.org/presentationml/2006/ole">
            <mc:AlternateContent xmlns:mc="http://schemas.openxmlformats.org/markup-compatibility/2006">
              <mc:Choice xmlns:v="urn:schemas-microsoft-com:vml" Requires="v">
                <p:oleObj spid="_x0000_s199124" name="Equation" r:id="rId14" imgW="190440" imgH="228600" progId="Equation.DSMT4">
                  <p:embed/>
                </p:oleObj>
              </mc:Choice>
              <mc:Fallback>
                <p:oleObj name="Equation" r:id="rId14" imgW="190440" imgH="228600" progId="Equation.DSMT4">
                  <p:embed/>
                  <p:pic>
                    <p:nvPicPr>
                      <p:cNvPr id="27" name="对象 26">
                        <a:extLst>
                          <a:ext uri="{FF2B5EF4-FFF2-40B4-BE49-F238E27FC236}">
                            <a16:creationId xmlns:a16="http://schemas.microsoft.com/office/drawing/2014/main" id="{673E9B76-3756-45DF-B7DC-1247DD49450B}"/>
                          </a:ext>
                        </a:extLst>
                      </p:cNvPr>
                      <p:cNvPicPr/>
                      <p:nvPr/>
                    </p:nvPicPr>
                    <p:blipFill>
                      <a:blip r:embed="rId15">
                        <a:alphaModFix amt="20000"/>
                      </a:blip>
                      <a:stretch>
                        <a:fillRect/>
                      </a:stretch>
                    </p:blipFill>
                    <p:spPr>
                      <a:xfrm>
                        <a:off x="6633493" y="2349920"/>
                        <a:ext cx="368300" cy="411162"/>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80755699-056B-477E-94C0-188C86BF2FE6}"/>
              </a:ext>
            </a:extLst>
          </p:cNvPr>
          <p:cNvGraphicFramePr>
            <a:graphicFrameLocks noChangeAspect="1"/>
          </p:cNvGraphicFramePr>
          <p:nvPr>
            <p:extLst>
              <p:ext uri="{D42A27DB-BD31-4B8C-83A1-F6EECF244321}">
                <p14:modId xmlns:p14="http://schemas.microsoft.com/office/powerpoint/2010/main" val="3288549264"/>
              </p:ext>
            </p:extLst>
          </p:nvPr>
        </p:nvGraphicFramePr>
        <p:xfrm>
          <a:off x="6619653" y="3166813"/>
          <a:ext cx="368300" cy="411162"/>
        </p:xfrm>
        <a:graphic>
          <a:graphicData uri="http://schemas.openxmlformats.org/presentationml/2006/ole">
            <mc:AlternateContent xmlns:mc="http://schemas.openxmlformats.org/markup-compatibility/2006">
              <mc:Choice xmlns:v="urn:schemas-microsoft-com:vml" Requires="v">
                <p:oleObj spid="_x0000_s199125" name="Equation" r:id="rId16" imgW="190440" imgH="228600" progId="Equation.DSMT4">
                  <p:embed/>
                </p:oleObj>
              </mc:Choice>
              <mc:Fallback>
                <p:oleObj name="Equation" r:id="rId16" imgW="190440" imgH="228600" progId="Equation.DSMT4">
                  <p:embed/>
                  <p:pic>
                    <p:nvPicPr>
                      <p:cNvPr id="28" name="对象 27">
                        <a:extLst>
                          <a:ext uri="{FF2B5EF4-FFF2-40B4-BE49-F238E27FC236}">
                            <a16:creationId xmlns:a16="http://schemas.microsoft.com/office/drawing/2014/main" id="{3DC7C563-2352-495F-9B42-90224EBB9FFD}"/>
                          </a:ext>
                        </a:extLst>
                      </p:cNvPr>
                      <p:cNvPicPr/>
                      <p:nvPr/>
                    </p:nvPicPr>
                    <p:blipFill>
                      <a:blip r:embed="rId17">
                        <a:alphaModFix amt="20000"/>
                      </a:blip>
                      <a:stretch>
                        <a:fillRect/>
                      </a:stretch>
                    </p:blipFill>
                    <p:spPr>
                      <a:xfrm>
                        <a:off x="6619653" y="3166813"/>
                        <a:ext cx="368300" cy="4111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4DA4A30-40C3-4C9F-94DC-7DDD16168F04}"/>
                  </a:ext>
                </a:extLst>
              </p:cNvPr>
              <p:cNvSpPr txBox="1"/>
              <p:nvPr/>
            </p:nvSpPr>
            <p:spPr>
              <a:xfrm>
                <a:off x="8593311" y="2772232"/>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3" name="文本框 2">
                <a:extLst>
                  <a:ext uri="{FF2B5EF4-FFF2-40B4-BE49-F238E27FC236}">
                    <a16:creationId xmlns:a16="http://schemas.microsoft.com/office/drawing/2014/main" id="{64DA4A30-40C3-4C9F-94DC-7DDD16168F04}"/>
                  </a:ext>
                </a:extLst>
              </p:cNvPr>
              <p:cNvSpPr txBox="1">
                <a:spLocks noRot="1" noChangeAspect="1" noMove="1" noResize="1" noEditPoints="1" noAdjustHandles="1" noChangeArrowheads="1" noChangeShapeType="1" noTextEdit="1"/>
              </p:cNvSpPr>
              <p:nvPr/>
            </p:nvSpPr>
            <p:spPr>
              <a:xfrm>
                <a:off x="8593311" y="2772232"/>
                <a:ext cx="482888" cy="276999"/>
              </a:xfrm>
              <a:prstGeom prst="rect">
                <a:avLst/>
              </a:prstGeom>
              <a:blipFill>
                <a:blip r:embed="rId18"/>
                <a:stretch>
                  <a:fillRect b="-26667"/>
                </a:stretch>
              </a:blipFill>
            </p:spPr>
            <p:txBody>
              <a:bodyPr/>
              <a:lstStyle/>
              <a:p>
                <a:r>
                  <a:rPr lang="zh-CN" altLang="en-US">
                    <a:noFill/>
                  </a:rPr>
                  <a:t> </a:t>
                </a:r>
              </a:p>
            </p:txBody>
          </p:sp>
        </mc:Fallback>
      </mc:AlternateContent>
      <p:graphicFrame>
        <p:nvGraphicFramePr>
          <p:cNvPr id="31" name="对象 30">
            <a:extLst>
              <a:ext uri="{FF2B5EF4-FFF2-40B4-BE49-F238E27FC236}">
                <a16:creationId xmlns:a16="http://schemas.microsoft.com/office/drawing/2014/main" id="{54A0D6C0-07DB-4B3B-A722-0BC9D8FD7FE1}"/>
              </a:ext>
            </a:extLst>
          </p:cNvPr>
          <p:cNvGraphicFramePr>
            <a:graphicFrameLocks noChangeAspect="1"/>
          </p:cNvGraphicFramePr>
          <p:nvPr>
            <p:extLst>
              <p:ext uri="{D42A27DB-BD31-4B8C-83A1-F6EECF244321}">
                <p14:modId xmlns:p14="http://schemas.microsoft.com/office/powerpoint/2010/main" val="2233955678"/>
              </p:ext>
            </p:extLst>
          </p:nvPr>
        </p:nvGraphicFramePr>
        <p:xfrm>
          <a:off x="3499784" y="4136502"/>
          <a:ext cx="979488" cy="819150"/>
        </p:xfrm>
        <a:graphic>
          <a:graphicData uri="http://schemas.openxmlformats.org/presentationml/2006/ole">
            <mc:AlternateContent xmlns:mc="http://schemas.openxmlformats.org/markup-compatibility/2006">
              <mc:Choice xmlns:v="urn:schemas-microsoft-com:vml" Requires="v">
                <p:oleObj spid="_x0000_s199126" name="Equation" r:id="rId19" imgW="507960" imgH="457200" progId="Equation.DSMT4">
                  <p:embed/>
                </p:oleObj>
              </mc:Choice>
              <mc:Fallback>
                <p:oleObj name="Equation" r:id="rId19" imgW="507960" imgH="457200" progId="Equation.DSMT4">
                  <p:embed/>
                  <p:pic>
                    <p:nvPicPr>
                      <p:cNvPr id="2" name="对象 1">
                        <a:extLst>
                          <a:ext uri="{FF2B5EF4-FFF2-40B4-BE49-F238E27FC236}">
                            <a16:creationId xmlns:a16="http://schemas.microsoft.com/office/drawing/2014/main" id="{4FFB48C2-5D02-4AC7-8C3B-51A08932B4E2}"/>
                          </a:ext>
                        </a:extLst>
                      </p:cNvPr>
                      <p:cNvPicPr/>
                      <p:nvPr/>
                    </p:nvPicPr>
                    <p:blipFill>
                      <a:blip r:embed="rId20"/>
                      <a:stretch>
                        <a:fillRect/>
                      </a:stretch>
                    </p:blipFill>
                    <p:spPr>
                      <a:xfrm>
                        <a:off x="3499784" y="4136502"/>
                        <a:ext cx="979488" cy="819150"/>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748700FB-0EE9-4747-BD93-92E7836C2575}"/>
              </a:ext>
            </a:extLst>
          </p:cNvPr>
          <p:cNvGraphicFramePr>
            <a:graphicFrameLocks noChangeAspect="1"/>
          </p:cNvGraphicFramePr>
          <p:nvPr>
            <p:extLst>
              <p:ext uri="{D42A27DB-BD31-4B8C-83A1-F6EECF244321}">
                <p14:modId xmlns:p14="http://schemas.microsoft.com/office/powerpoint/2010/main" val="3084022824"/>
              </p:ext>
            </p:extLst>
          </p:nvPr>
        </p:nvGraphicFramePr>
        <p:xfrm>
          <a:off x="3536950" y="5638879"/>
          <a:ext cx="904875" cy="363538"/>
        </p:xfrm>
        <a:graphic>
          <a:graphicData uri="http://schemas.openxmlformats.org/presentationml/2006/ole">
            <mc:AlternateContent xmlns:mc="http://schemas.openxmlformats.org/markup-compatibility/2006">
              <mc:Choice xmlns:v="urn:schemas-microsoft-com:vml" Requires="v">
                <p:oleObj spid="_x0000_s199127" name="Equation" r:id="rId21" imgW="469800" imgH="203040" progId="Equation.DSMT4">
                  <p:embed/>
                </p:oleObj>
              </mc:Choice>
              <mc:Fallback>
                <p:oleObj name="Equation" r:id="rId21" imgW="469800" imgH="203040" progId="Equation.DSMT4">
                  <p:embed/>
                  <p:pic>
                    <p:nvPicPr>
                      <p:cNvPr id="31" name="对象 30">
                        <a:extLst>
                          <a:ext uri="{FF2B5EF4-FFF2-40B4-BE49-F238E27FC236}">
                            <a16:creationId xmlns:a16="http://schemas.microsoft.com/office/drawing/2014/main" id="{54A0D6C0-07DB-4B3B-A722-0BC9D8FD7FE1}"/>
                          </a:ext>
                        </a:extLst>
                      </p:cNvPr>
                      <p:cNvPicPr/>
                      <p:nvPr/>
                    </p:nvPicPr>
                    <p:blipFill>
                      <a:blip r:embed="rId22"/>
                      <a:stretch>
                        <a:fillRect/>
                      </a:stretch>
                    </p:blipFill>
                    <p:spPr>
                      <a:xfrm>
                        <a:off x="3536950" y="5638879"/>
                        <a:ext cx="904875" cy="363538"/>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C8ADC357-5FEC-4876-9C38-CD97998BA2F6}"/>
              </a:ext>
            </a:extLst>
          </p:cNvPr>
          <p:cNvGraphicFramePr>
            <a:graphicFrameLocks noChangeAspect="1"/>
          </p:cNvGraphicFramePr>
          <p:nvPr>
            <p:extLst>
              <p:ext uri="{D42A27DB-BD31-4B8C-83A1-F6EECF244321}">
                <p14:modId xmlns:p14="http://schemas.microsoft.com/office/powerpoint/2010/main" val="294629654"/>
              </p:ext>
            </p:extLst>
          </p:nvPr>
        </p:nvGraphicFramePr>
        <p:xfrm>
          <a:off x="7145338" y="4137025"/>
          <a:ext cx="1052512" cy="2454275"/>
        </p:xfrm>
        <a:graphic>
          <a:graphicData uri="http://schemas.openxmlformats.org/presentationml/2006/ole">
            <mc:AlternateContent xmlns:mc="http://schemas.openxmlformats.org/markup-compatibility/2006">
              <mc:Choice xmlns:v="urn:schemas-microsoft-com:vml" Requires="v">
                <p:oleObj spid="_x0000_s199128" name="Equation" r:id="rId23" imgW="545760" imgH="1371600" progId="Equation.DSMT4">
                  <p:embed/>
                </p:oleObj>
              </mc:Choice>
              <mc:Fallback>
                <p:oleObj name="Equation" r:id="rId23" imgW="545760" imgH="1371600" progId="Equation.DSMT4">
                  <p:embed/>
                  <p:pic>
                    <p:nvPicPr>
                      <p:cNvPr id="32" name="对象 31">
                        <a:extLst>
                          <a:ext uri="{FF2B5EF4-FFF2-40B4-BE49-F238E27FC236}">
                            <a16:creationId xmlns:a16="http://schemas.microsoft.com/office/drawing/2014/main" id="{748700FB-0EE9-4747-BD93-92E7836C2575}"/>
                          </a:ext>
                        </a:extLst>
                      </p:cNvPr>
                      <p:cNvPicPr/>
                      <p:nvPr/>
                    </p:nvPicPr>
                    <p:blipFill>
                      <a:blip r:embed="rId24"/>
                      <a:stretch>
                        <a:fillRect/>
                      </a:stretch>
                    </p:blipFill>
                    <p:spPr>
                      <a:xfrm>
                        <a:off x="7145338" y="4137025"/>
                        <a:ext cx="1052512" cy="2454275"/>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5D9BCBD4-DCE5-4CAB-86CB-C4820057136A}"/>
              </a:ext>
            </a:extLst>
          </p:cNvPr>
          <p:cNvGraphicFramePr>
            <a:graphicFrameLocks noChangeAspect="1"/>
          </p:cNvGraphicFramePr>
          <p:nvPr>
            <p:extLst>
              <p:ext uri="{D42A27DB-BD31-4B8C-83A1-F6EECF244321}">
                <p14:modId xmlns:p14="http://schemas.microsoft.com/office/powerpoint/2010/main" val="2478539507"/>
              </p:ext>
            </p:extLst>
          </p:nvPr>
        </p:nvGraphicFramePr>
        <p:xfrm>
          <a:off x="5660402" y="2393952"/>
          <a:ext cx="442913" cy="433388"/>
        </p:xfrm>
        <a:graphic>
          <a:graphicData uri="http://schemas.openxmlformats.org/presentationml/2006/ole">
            <mc:AlternateContent xmlns:mc="http://schemas.openxmlformats.org/markup-compatibility/2006">
              <mc:Choice xmlns:v="urn:schemas-microsoft-com:vml" Requires="v">
                <p:oleObj spid="_x0000_s199129" name="Equation" r:id="rId25" imgW="228600" imgH="241200" progId="Equation.DSMT4">
                  <p:embed/>
                </p:oleObj>
              </mc:Choice>
              <mc:Fallback>
                <p:oleObj name="Equation" r:id="rId25" imgW="228600" imgH="241200" progId="Equation.DSMT4">
                  <p:embed/>
                  <p:pic>
                    <p:nvPicPr>
                      <p:cNvPr id="2" name="对象 1">
                        <a:extLst>
                          <a:ext uri="{FF2B5EF4-FFF2-40B4-BE49-F238E27FC236}">
                            <a16:creationId xmlns:a16="http://schemas.microsoft.com/office/drawing/2014/main" id="{4FFB48C2-5D02-4AC7-8C3B-51A08932B4E2}"/>
                          </a:ext>
                        </a:extLst>
                      </p:cNvPr>
                      <p:cNvPicPr/>
                      <p:nvPr/>
                    </p:nvPicPr>
                    <p:blipFill>
                      <a:blip r:embed="rId26"/>
                      <a:stretch>
                        <a:fillRect/>
                      </a:stretch>
                    </p:blipFill>
                    <p:spPr>
                      <a:xfrm>
                        <a:off x="5660402" y="2393952"/>
                        <a:ext cx="442913" cy="433388"/>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C2C776C2-24AE-4C2E-ACC1-3436938442AC}"/>
              </a:ext>
            </a:extLst>
          </p:cNvPr>
          <p:cNvGraphicFramePr>
            <a:graphicFrameLocks noChangeAspect="1"/>
          </p:cNvGraphicFramePr>
          <p:nvPr>
            <p:extLst>
              <p:ext uri="{D42A27DB-BD31-4B8C-83A1-F6EECF244321}">
                <p14:modId xmlns:p14="http://schemas.microsoft.com/office/powerpoint/2010/main" val="1484993595"/>
              </p:ext>
            </p:extLst>
          </p:nvPr>
        </p:nvGraphicFramePr>
        <p:xfrm>
          <a:off x="5649251" y="3151946"/>
          <a:ext cx="442913" cy="433388"/>
        </p:xfrm>
        <a:graphic>
          <a:graphicData uri="http://schemas.openxmlformats.org/presentationml/2006/ole">
            <mc:AlternateContent xmlns:mc="http://schemas.openxmlformats.org/markup-compatibility/2006">
              <mc:Choice xmlns:v="urn:schemas-microsoft-com:vml" Requires="v">
                <p:oleObj spid="_x0000_s199130" name="Equation" r:id="rId27" imgW="228600" imgH="241200" progId="Equation.DSMT4">
                  <p:embed/>
                </p:oleObj>
              </mc:Choice>
              <mc:Fallback>
                <p:oleObj name="Equation" r:id="rId27"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28"/>
                      <a:stretch>
                        <a:fillRect/>
                      </a:stretch>
                    </p:blipFill>
                    <p:spPr>
                      <a:xfrm>
                        <a:off x="5649251" y="3151946"/>
                        <a:ext cx="442913" cy="433388"/>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C1F98705-E5AF-4465-8777-CCF85F10115D}"/>
              </a:ext>
            </a:extLst>
          </p:cNvPr>
          <p:cNvGraphicFramePr>
            <a:graphicFrameLocks noChangeAspect="1"/>
          </p:cNvGraphicFramePr>
          <p:nvPr>
            <p:extLst>
              <p:ext uri="{D42A27DB-BD31-4B8C-83A1-F6EECF244321}">
                <p14:modId xmlns:p14="http://schemas.microsoft.com/office/powerpoint/2010/main" val="3871351815"/>
              </p:ext>
            </p:extLst>
          </p:nvPr>
        </p:nvGraphicFramePr>
        <p:xfrm>
          <a:off x="4358504" y="1408528"/>
          <a:ext cx="2347913" cy="431800"/>
        </p:xfrm>
        <a:graphic>
          <a:graphicData uri="http://schemas.openxmlformats.org/presentationml/2006/ole">
            <mc:AlternateContent xmlns:mc="http://schemas.openxmlformats.org/markup-compatibility/2006">
              <mc:Choice xmlns:v="urn:schemas-microsoft-com:vml" Requires="v">
                <p:oleObj spid="_x0000_s199131" name="Equation" r:id="rId29" imgW="1218960" imgH="241200" progId="Equation.DSMT4">
                  <p:embed/>
                </p:oleObj>
              </mc:Choice>
              <mc:Fallback>
                <p:oleObj name="Equation" r:id="rId29" imgW="1218960" imgH="241200" progId="Equation.DSMT4">
                  <p:embed/>
                  <p:pic>
                    <p:nvPicPr>
                      <p:cNvPr id="32" name="对象 31">
                        <a:extLst>
                          <a:ext uri="{FF2B5EF4-FFF2-40B4-BE49-F238E27FC236}">
                            <a16:creationId xmlns:a16="http://schemas.microsoft.com/office/drawing/2014/main" id="{748700FB-0EE9-4747-BD93-92E7836C2575}"/>
                          </a:ext>
                        </a:extLst>
                      </p:cNvPr>
                      <p:cNvPicPr/>
                      <p:nvPr/>
                    </p:nvPicPr>
                    <p:blipFill>
                      <a:blip r:embed="rId30"/>
                      <a:stretch>
                        <a:fillRect/>
                      </a:stretch>
                    </p:blipFill>
                    <p:spPr>
                      <a:xfrm>
                        <a:off x="4358504" y="1408528"/>
                        <a:ext cx="2347913" cy="43180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8D733116-ACEB-4247-ADC1-05844499AC9B}"/>
              </a:ext>
            </a:extLst>
          </p:cNvPr>
          <p:cNvGraphicFramePr>
            <a:graphicFrameLocks noChangeAspect="1"/>
          </p:cNvGraphicFramePr>
          <p:nvPr>
            <p:extLst>
              <p:ext uri="{D42A27DB-BD31-4B8C-83A1-F6EECF244321}">
                <p14:modId xmlns:p14="http://schemas.microsoft.com/office/powerpoint/2010/main" val="400503942"/>
              </p:ext>
            </p:extLst>
          </p:nvPr>
        </p:nvGraphicFramePr>
        <p:xfrm>
          <a:off x="4798653" y="1840328"/>
          <a:ext cx="2886075" cy="319088"/>
        </p:xfrm>
        <a:graphic>
          <a:graphicData uri="http://schemas.openxmlformats.org/presentationml/2006/ole">
            <mc:AlternateContent xmlns:mc="http://schemas.openxmlformats.org/markup-compatibility/2006">
              <mc:Choice xmlns:v="urn:schemas-microsoft-com:vml" Requires="v">
                <p:oleObj spid="_x0000_s199132" name="Equation" r:id="rId31" imgW="1498320" imgH="177480" progId="Equation.DSMT4">
                  <p:embed/>
                </p:oleObj>
              </mc:Choice>
              <mc:Fallback>
                <p:oleObj name="Equation" r:id="rId31" imgW="1498320" imgH="177480" progId="Equation.DSMT4">
                  <p:embed/>
                  <p:pic>
                    <p:nvPicPr>
                      <p:cNvPr id="37" name="对象 36">
                        <a:extLst>
                          <a:ext uri="{FF2B5EF4-FFF2-40B4-BE49-F238E27FC236}">
                            <a16:creationId xmlns:a16="http://schemas.microsoft.com/office/drawing/2014/main" id="{C1F98705-E5AF-4465-8777-CCF85F10115D}"/>
                          </a:ext>
                        </a:extLst>
                      </p:cNvPr>
                      <p:cNvPicPr/>
                      <p:nvPr/>
                    </p:nvPicPr>
                    <p:blipFill>
                      <a:blip r:embed="rId32"/>
                      <a:stretch>
                        <a:fillRect/>
                      </a:stretch>
                    </p:blipFill>
                    <p:spPr>
                      <a:xfrm>
                        <a:off x="4798653" y="1840328"/>
                        <a:ext cx="2886075" cy="319088"/>
                      </a:xfrm>
                      <a:prstGeom prst="rect">
                        <a:avLst/>
                      </a:prstGeom>
                    </p:spPr>
                  </p:pic>
                </p:oleObj>
              </mc:Fallback>
            </mc:AlternateContent>
          </a:graphicData>
        </a:graphic>
      </p:graphicFrame>
      <p:sp>
        <p:nvSpPr>
          <p:cNvPr id="39" name="文本框 38">
            <a:extLst>
              <a:ext uri="{FF2B5EF4-FFF2-40B4-BE49-F238E27FC236}">
                <a16:creationId xmlns:a16="http://schemas.microsoft.com/office/drawing/2014/main" id="{0FF88627-B44F-4A26-B9A9-3DDC3EF72313}"/>
              </a:ext>
            </a:extLst>
          </p:cNvPr>
          <p:cNvSpPr txBox="1"/>
          <p:nvPr/>
        </p:nvSpPr>
        <p:spPr>
          <a:xfrm>
            <a:off x="4441825" y="869715"/>
            <a:ext cx="3467616"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正向传播：计算第一个神经元的输出</a:t>
            </a:r>
          </a:p>
        </p:txBody>
      </p:sp>
      <p:sp>
        <p:nvSpPr>
          <p:cNvPr id="40" name="文本框 39">
            <a:extLst>
              <a:ext uri="{FF2B5EF4-FFF2-40B4-BE49-F238E27FC236}">
                <a16:creationId xmlns:a16="http://schemas.microsoft.com/office/drawing/2014/main" id="{D2FDFA4B-E6AE-4830-9804-A1964762BA45}"/>
              </a:ext>
            </a:extLst>
          </p:cNvPr>
          <p:cNvSpPr txBox="1"/>
          <p:nvPr/>
        </p:nvSpPr>
        <p:spPr>
          <a:xfrm>
            <a:off x="2444184" y="3742647"/>
            <a:ext cx="3262432"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数据集中样本的特征有两个维度</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现在取出一个数据，该数据每个维度的值为：</a:t>
            </a:r>
          </a:p>
        </p:txBody>
      </p:sp>
      <p:sp>
        <p:nvSpPr>
          <p:cNvPr id="41" name="文本框 40">
            <a:extLst>
              <a:ext uri="{FF2B5EF4-FFF2-40B4-BE49-F238E27FC236}">
                <a16:creationId xmlns:a16="http://schemas.microsoft.com/office/drawing/2014/main" id="{AB6163B3-BC3F-417C-B0CD-826EA2787C4A}"/>
              </a:ext>
            </a:extLst>
          </p:cNvPr>
          <p:cNvSpPr txBox="1"/>
          <p:nvPr/>
        </p:nvSpPr>
        <p:spPr>
          <a:xfrm>
            <a:off x="2479614" y="5193750"/>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样本的真实值为：</a:t>
            </a:r>
          </a:p>
        </p:txBody>
      </p:sp>
      <p:sp>
        <p:nvSpPr>
          <p:cNvPr id="42" name="文本框 41">
            <a:extLst>
              <a:ext uri="{FF2B5EF4-FFF2-40B4-BE49-F238E27FC236}">
                <a16:creationId xmlns:a16="http://schemas.microsoft.com/office/drawing/2014/main" id="{B0F2A02E-B9E4-40E9-BAD7-9E2B2C6AAA10}"/>
              </a:ext>
            </a:extLst>
          </p:cNvPr>
          <p:cNvSpPr txBox="1"/>
          <p:nvPr/>
        </p:nvSpPr>
        <p:spPr>
          <a:xfrm>
            <a:off x="6561986" y="3722743"/>
            <a:ext cx="2031325"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随机初始化神经网络的参数</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如下所示：</a:t>
            </a:r>
          </a:p>
        </p:txBody>
      </p:sp>
    </p:spTree>
    <p:extLst>
      <p:ext uri="{BB962C8B-B14F-4D97-AF65-F5344CB8AC3E}">
        <p14:creationId xmlns:p14="http://schemas.microsoft.com/office/powerpoint/2010/main" val="3520295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sp>
        <p:nvSpPr>
          <p:cNvPr id="66" name="椭圆 65">
            <a:extLst>
              <a:ext uri="{FF2B5EF4-FFF2-40B4-BE49-F238E27FC236}">
                <a16:creationId xmlns:a16="http://schemas.microsoft.com/office/drawing/2014/main" id="{0FA8A9D3-50D7-4B73-B1A8-99FCA7388481}"/>
              </a:ext>
            </a:extLst>
          </p:cNvPr>
          <p:cNvSpPr/>
          <p:nvPr/>
        </p:nvSpPr>
        <p:spPr>
          <a:xfrm>
            <a:off x="3875616" y="2296326"/>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E221F5FC-DB02-4041-9891-3404CD85E246}"/>
              </a:ext>
            </a:extLst>
          </p:cNvPr>
          <p:cNvSpPr/>
          <p:nvPr/>
        </p:nvSpPr>
        <p:spPr>
          <a:xfrm>
            <a:off x="3875616" y="3070922"/>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E98E13C3-91BD-4351-8C72-24DF065FA8AF}"/>
              </a:ext>
            </a:extLst>
          </p:cNvPr>
          <p:cNvSpPr/>
          <p:nvPr/>
        </p:nvSpPr>
        <p:spPr>
          <a:xfrm>
            <a:off x="5613112" y="2312336"/>
            <a:ext cx="482888" cy="485235"/>
          </a:xfrm>
          <a:prstGeom prst="ellipse">
            <a:avLst/>
          </a:prstGeom>
          <a:solidFill>
            <a:srgbClr val="F19CB1">
              <a:alpha val="2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58E08345-08C7-41DA-8F55-A06D0BCBB077}"/>
              </a:ext>
            </a:extLst>
          </p:cNvPr>
          <p:cNvSpPr/>
          <p:nvPr/>
        </p:nvSpPr>
        <p:spPr>
          <a:xfrm>
            <a:off x="5613112" y="3086931"/>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a:extLst>
              <a:ext uri="{FF2B5EF4-FFF2-40B4-BE49-F238E27FC236}">
                <a16:creationId xmlns:a16="http://schemas.microsoft.com/office/drawing/2014/main" id="{7B6E63B4-3943-4C9F-9087-B700E91060E0}"/>
              </a:ext>
            </a:extLst>
          </p:cNvPr>
          <p:cNvSpPr/>
          <p:nvPr/>
        </p:nvSpPr>
        <p:spPr>
          <a:xfrm>
            <a:off x="7474337" y="2679987"/>
            <a:ext cx="482888" cy="485235"/>
          </a:xfrm>
          <a:prstGeom prst="ellipse">
            <a:avLst/>
          </a:prstGeom>
          <a:solidFill>
            <a:srgbClr val="57A6F0">
              <a:alpha val="2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a:extLst>
              <a:ext uri="{FF2B5EF4-FFF2-40B4-BE49-F238E27FC236}">
                <a16:creationId xmlns:a16="http://schemas.microsoft.com/office/drawing/2014/main" id="{10FAF699-1CE4-4566-BAC1-3D50D506E353}"/>
              </a:ext>
            </a:extLst>
          </p:cNvPr>
          <p:cNvCxnSpPr>
            <a:cxnSpLocks/>
            <a:endCxn id="66" idx="2"/>
          </p:cNvCxnSpPr>
          <p:nvPr/>
        </p:nvCxnSpPr>
        <p:spPr>
          <a:xfrm>
            <a:off x="3297858" y="2538943"/>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7012D7A0-F80B-43AB-8211-818ECAA4B04D}"/>
              </a:ext>
            </a:extLst>
          </p:cNvPr>
          <p:cNvCxnSpPr>
            <a:cxnSpLocks/>
            <a:endCxn id="67" idx="2"/>
          </p:cNvCxnSpPr>
          <p:nvPr/>
        </p:nvCxnSpPr>
        <p:spPr>
          <a:xfrm>
            <a:off x="3297858" y="3313539"/>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4324BED6-E391-41E0-90FE-92B291459BE9}"/>
              </a:ext>
            </a:extLst>
          </p:cNvPr>
          <p:cNvCxnSpPr>
            <a:cxnSpLocks/>
            <a:stCxn id="66" idx="6"/>
            <a:endCxn id="70" idx="2"/>
          </p:cNvCxnSpPr>
          <p:nvPr/>
        </p:nvCxnSpPr>
        <p:spPr>
          <a:xfrm>
            <a:off x="4358504" y="2538944"/>
            <a:ext cx="1254608" cy="16010"/>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82" name="直接箭头连接符 81">
            <a:extLst>
              <a:ext uri="{FF2B5EF4-FFF2-40B4-BE49-F238E27FC236}">
                <a16:creationId xmlns:a16="http://schemas.microsoft.com/office/drawing/2014/main" id="{E802CD6B-2302-454B-AE23-6EA268D0D355}"/>
              </a:ext>
            </a:extLst>
          </p:cNvPr>
          <p:cNvCxnSpPr>
            <a:cxnSpLocks/>
            <a:stCxn id="66" idx="6"/>
            <a:endCxn id="71" idx="2"/>
          </p:cNvCxnSpPr>
          <p:nvPr/>
        </p:nvCxnSpPr>
        <p:spPr>
          <a:xfrm>
            <a:off x="4358504" y="2538944"/>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01581A1C-18E9-4637-97D7-8E57B2318BB9}"/>
              </a:ext>
            </a:extLst>
          </p:cNvPr>
          <p:cNvCxnSpPr>
            <a:cxnSpLocks/>
            <a:stCxn id="67" idx="6"/>
            <a:endCxn id="70" idx="2"/>
          </p:cNvCxnSpPr>
          <p:nvPr/>
        </p:nvCxnSpPr>
        <p:spPr>
          <a:xfrm flipV="1">
            <a:off x="4358504" y="2554954"/>
            <a:ext cx="1254608" cy="758586"/>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87" name="直接箭头连接符 86">
            <a:extLst>
              <a:ext uri="{FF2B5EF4-FFF2-40B4-BE49-F238E27FC236}">
                <a16:creationId xmlns:a16="http://schemas.microsoft.com/office/drawing/2014/main" id="{9012D0BB-75E9-4923-B28D-DDC4F8FC5EEA}"/>
              </a:ext>
            </a:extLst>
          </p:cNvPr>
          <p:cNvCxnSpPr>
            <a:cxnSpLocks/>
            <a:stCxn id="67" idx="6"/>
            <a:endCxn id="71" idx="2"/>
          </p:cNvCxnSpPr>
          <p:nvPr/>
        </p:nvCxnSpPr>
        <p:spPr>
          <a:xfrm>
            <a:off x="4358504" y="3313540"/>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815A7E44-F3E8-4792-86FB-5A11F9DBC695}"/>
              </a:ext>
            </a:extLst>
          </p:cNvPr>
          <p:cNvCxnSpPr>
            <a:cxnSpLocks/>
            <a:stCxn id="70" idx="6"/>
            <a:endCxn id="75" idx="2"/>
          </p:cNvCxnSpPr>
          <p:nvPr/>
        </p:nvCxnSpPr>
        <p:spPr>
          <a:xfrm>
            <a:off x="6096000" y="2554954"/>
            <a:ext cx="1378337" cy="367651"/>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03" name="直接箭头连接符 102">
            <a:extLst>
              <a:ext uri="{FF2B5EF4-FFF2-40B4-BE49-F238E27FC236}">
                <a16:creationId xmlns:a16="http://schemas.microsoft.com/office/drawing/2014/main" id="{7B09BC83-76F8-4B49-BC34-E6F6DC01B364}"/>
              </a:ext>
            </a:extLst>
          </p:cNvPr>
          <p:cNvCxnSpPr>
            <a:cxnSpLocks/>
            <a:stCxn id="71" idx="6"/>
            <a:endCxn id="75" idx="2"/>
          </p:cNvCxnSpPr>
          <p:nvPr/>
        </p:nvCxnSpPr>
        <p:spPr>
          <a:xfrm flipV="1">
            <a:off x="6096000" y="2922605"/>
            <a:ext cx="1378337" cy="406944"/>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11" name="直接箭头连接符 110">
            <a:extLst>
              <a:ext uri="{FF2B5EF4-FFF2-40B4-BE49-F238E27FC236}">
                <a16:creationId xmlns:a16="http://schemas.microsoft.com/office/drawing/2014/main" id="{122CDCF6-C402-4CD7-B374-3583E9AE2303}"/>
              </a:ext>
            </a:extLst>
          </p:cNvPr>
          <p:cNvCxnSpPr>
            <a:cxnSpLocks/>
            <a:stCxn id="75" idx="6"/>
          </p:cNvCxnSpPr>
          <p:nvPr/>
        </p:nvCxnSpPr>
        <p:spPr>
          <a:xfrm>
            <a:off x="7957225" y="2922605"/>
            <a:ext cx="656694" cy="0"/>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6FE063DF-701C-4A73-9307-4EE626E4B1AD}"/>
                  </a:ext>
                </a:extLst>
              </p:cNvPr>
              <p:cNvSpPr txBox="1"/>
              <p:nvPr/>
            </p:nvSpPr>
            <p:spPr>
              <a:xfrm>
                <a:off x="2847431" y="2337540"/>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113" name="文本框 112">
                <a:extLst>
                  <a:ext uri="{FF2B5EF4-FFF2-40B4-BE49-F238E27FC236}">
                    <a16:creationId xmlns:a16="http://schemas.microsoft.com/office/drawing/2014/main" id="{6FE063DF-701C-4A73-9307-4EE626E4B1AD}"/>
                  </a:ext>
                </a:extLst>
              </p:cNvPr>
              <p:cNvSpPr txBox="1">
                <a:spLocks noRot="1" noChangeAspect="1" noMove="1" noResize="1" noEditPoints="1" noAdjustHandles="1" noChangeArrowheads="1" noChangeShapeType="1" noTextEdit="1"/>
              </p:cNvSpPr>
              <p:nvPr/>
            </p:nvSpPr>
            <p:spPr>
              <a:xfrm>
                <a:off x="2847431" y="2337540"/>
                <a:ext cx="323097" cy="320955"/>
              </a:xfrm>
              <a:prstGeom prst="rect">
                <a:avLst/>
              </a:prstGeom>
              <a:blipFill>
                <a:blip r:embed="rId4"/>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8088267C-C6CF-4486-AF96-40EB2A09346F}"/>
                  </a:ext>
                </a:extLst>
              </p:cNvPr>
              <p:cNvSpPr txBox="1"/>
              <p:nvPr/>
            </p:nvSpPr>
            <p:spPr>
              <a:xfrm>
                <a:off x="2847430" y="3165222"/>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114" name="文本框 113">
                <a:extLst>
                  <a:ext uri="{FF2B5EF4-FFF2-40B4-BE49-F238E27FC236}">
                    <a16:creationId xmlns:a16="http://schemas.microsoft.com/office/drawing/2014/main" id="{8088267C-C6CF-4486-AF96-40EB2A09346F}"/>
                  </a:ext>
                </a:extLst>
              </p:cNvPr>
              <p:cNvSpPr txBox="1">
                <a:spLocks noRot="1" noChangeAspect="1" noMove="1" noResize="1" noEditPoints="1" noAdjustHandles="1" noChangeArrowheads="1" noChangeShapeType="1" noTextEdit="1"/>
              </p:cNvSpPr>
              <p:nvPr/>
            </p:nvSpPr>
            <p:spPr>
              <a:xfrm>
                <a:off x="2847430" y="3165222"/>
                <a:ext cx="329343" cy="320955"/>
              </a:xfrm>
              <a:prstGeom prst="rect">
                <a:avLst/>
              </a:prstGeom>
              <a:blipFill>
                <a:blip r:embed="rId5"/>
                <a:stretch>
                  <a:fillRect b="-28302"/>
                </a:stretch>
              </a:blipFill>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4FFB48C2-5D02-4AC7-8C3B-51A08932B4E2}"/>
              </a:ext>
            </a:extLst>
          </p:cNvPr>
          <p:cNvGraphicFramePr>
            <a:graphicFrameLocks noChangeAspect="1"/>
          </p:cNvGraphicFramePr>
          <p:nvPr>
            <p:extLst>
              <p:ext uri="{D42A27DB-BD31-4B8C-83A1-F6EECF244321}">
                <p14:modId xmlns:p14="http://schemas.microsoft.com/office/powerpoint/2010/main" val="3112407397"/>
              </p:ext>
            </p:extLst>
          </p:nvPr>
        </p:nvGraphicFramePr>
        <p:xfrm>
          <a:off x="4785921" y="2128535"/>
          <a:ext cx="344303" cy="410655"/>
        </p:xfrm>
        <a:graphic>
          <a:graphicData uri="http://schemas.openxmlformats.org/presentationml/2006/ole">
            <mc:AlternateContent xmlns:mc="http://schemas.openxmlformats.org/markup-compatibility/2006">
              <mc:Choice xmlns:v="urn:schemas-microsoft-com:vml" Requires="v">
                <p:oleObj spid="_x0000_s192507" name="Equation" r:id="rId6" imgW="177480" imgH="228600" progId="Equation.DSMT4">
                  <p:embed/>
                </p:oleObj>
              </mc:Choice>
              <mc:Fallback>
                <p:oleObj name="Equation" r:id="rId6" imgW="177480" imgH="228600" progId="Equation.DSMT4">
                  <p:embed/>
                  <p:pic>
                    <p:nvPicPr>
                      <p:cNvPr id="2" name="对象 1">
                        <a:extLst>
                          <a:ext uri="{FF2B5EF4-FFF2-40B4-BE49-F238E27FC236}">
                            <a16:creationId xmlns:a16="http://schemas.microsoft.com/office/drawing/2014/main" id="{4FFB48C2-5D02-4AC7-8C3B-51A08932B4E2}"/>
                          </a:ext>
                        </a:extLst>
                      </p:cNvPr>
                      <p:cNvPicPr/>
                      <p:nvPr/>
                    </p:nvPicPr>
                    <p:blipFill>
                      <a:blip r:embed="rId7">
                        <a:alphaModFix amt="20000"/>
                      </a:blip>
                      <a:stretch>
                        <a:fillRect/>
                      </a:stretch>
                    </p:blipFill>
                    <p:spPr>
                      <a:xfrm>
                        <a:off x="4785921" y="2128535"/>
                        <a:ext cx="344303" cy="41065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61EE576C-080E-49F1-8859-5978ADC894B9}"/>
              </a:ext>
            </a:extLst>
          </p:cNvPr>
          <p:cNvGraphicFramePr>
            <a:graphicFrameLocks noChangeAspect="1"/>
          </p:cNvGraphicFramePr>
          <p:nvPr>
            <p:extLst>
              <p:ext uri="{D42A27DB-BD31-4B8C-83A1-F6EECF244321}">
                <p14:modId xmlns:p14="http://schemas.microsoft.com/office/powerpoint/2010/main" val="762539695"/>
              </p:ext>
            </p:extLst>
          </p:nvPr>
        </p:nvGraphicFramePr>
        <p:xfrm>
          <a:off x="5217753" y="2575717"/>
          <a:ext cx="369888" cy="411162"/>
        </p:xfrm>
        <a:graphic>
          <a:graphicData uri="http://schemas.openxmlformats.org/presentationml/2006/ole">
            <mc:AlternateContent xmlns:mc="http://schemas.openxmlformats.org/markup-compatibility/2006">
              <mc:Choice xmlns:v="urn:schemas-microsoft-com:vml" Requires="v">
                <p:oleObj spid="_x0000_s192508" name="Equation" r:id="rId8" imgW="190440" imgH="228600" progId="Equation.DSMT4">
                  <p:embed/>
                </p:oleObj>
              </mc:Choice>
              <mc:Fallback>
                <p:oleObj name="Equation" r:id="rId8" imgW="190440" imgH="228600" progId="Equation.DSMT4">
                  <p:embed/>
                  <p:pic>
                    <p:nvPicPr>
                      <p:cNvPr id="25" name="对象 24">
                        <a:extLst>
                          <a:ext uri="{FF2B5EF4-FFF2-40B4-BE49-F238E27FC236}">
                            <a16:creationId xmlns:a16="http://schemas.microsoft.com/office/drawing/2014/main" id="{61EE576C-080E-49F1-8859-5978ADC894B9}"/>
                          </a:ext>
                        </a:extLst>
                      </p:cNvPr>
                      <p:cNvPicPr/>
                      <p:nvPr/>
                    </p:nvPicPr>
                    <p:blipFill>
                      <a:blip r:embed="rId9">
                        <a:alphaModFix amt="20000"/>
                      </a:blip>
                      <a:stretch>
                        <a:fillRect/>
                      </a:stretch>
                    </p:blipFill>
                    <p:spPr>
                      <a:xfrm>
                        <a:off x="5217753" y="2575717"/>
                        <a:ext cx="369888" cy="411162"/>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0C0A5496-3A3A-4F52-B7A8-33F95E7AD64A}"/>
              </a:ext>
            </a:extLst>
          </p:cNvPr>
          <p:cNvGraphicFramePr>
            <a:graphicFrameLocks noChangeAspect="1"/>
          </p:cNvGraphicFramePr>
          <p:nvPr>
            <p:extLst>
              <p:ext uri="{D42A27DB-BD31-4B8C-83A1-F6EECF244321}">
                <p14:modId xmlns:p14="http://schemas.microsoft.com/office/powerpoint/2010/main" val="491398814"/>
              </p:ext>
            </p:extLst>
          </p:nvPr>
        </p:nvGraphicFramePr>
        <p:xfrm>
          <a:off x="5200291" y="2845592"/>
          <a:ext cx="368300" cy="411162"/>
        </p:xfrm>
        <a:graphic>
          <a:graphicData uri="http://schemas.openxmlformats.org/presentationml/2006/ole">
            <mc:AlternateContent xmlns:mc="http://schemas.openxmlformats.org/markup-compatibility/2006">
              <mc:Choice xmlns:v="urn:schemas-microsoft-com:vml" Requires="v">
                <p:oleObj spid="_x0000_s192509" name="Equation" r:id="rId10" imgW="190440" imgH="228600" progId="Equation.DSMT4">
                  <p:embed/>
                </p:oleObj>
              </mc:Choice>
              <mc:Fallback>
                <p:oleObj name="Equation" r:id="rId10" imgW="190440" imgH="228600" progId="Equation.DSMT4">
                  <p:embed/>
                  <p:pic>
                    <p:nvPicPr>
                      <p:cNvPr id="26" name="对象 25">
                        <a:extLst>
                          <a:ext uri="{FF2B5EF4-FFF2-40B4-BE49-F238E27FC236}">
                            <a16:creationId xmlns:a16="http://schemas.microsoft.com/office/drawing/2014/main" id="{0C0A5496-3A3A-4F52-B7A8-33F95E7AD64A}"/>
                          </a:ext>
                        </a:extLst>
                      </p:cNvPr>
                      <p:cNvPicPr/>
                      <p:nvPr/>
                    </p:nvPicPr>
                    <p:blipFill>
                      <a:blip r:embed="rId11">
                        <a:alphaModFix/>
                      </a:blip>
                      <a:stretch>
                        <a:fillRect/>
                      </a:stretch>
                    </p:blipFill>
                    <p:spPr>
                      <a:xfrm>
                        <a:off x="5200291" y="2845592"/>
                        <a:ext cx="368300" cy="411162"/>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73E9B76-3756-45DF-B7DC-1247DD49450B}"/>
              </a:ext>
            </a:extLst>
          </p:cNvPr>
          <p:cNvGraphicFramePr>
            <a:graphicFrameLocks noChangeAspect="1"/>
          </p:cNvGraphicFramePr>
          <p:nvPr>
            <p:extLst>
              <p:ext uri="{D42A27DB-BD31-4B8C-83A1-F6EECF244321}">
                <p14:modId xmlns:p14="http://schemas.microsoft.com/office/powerpoint/2010/main" val="3027896908"/>
              </p:ext>
            </p:extLst>
          </p:nvPr>
        </p:nvGraphicFramePr>
        <p:xfrm>
          <a:off x="4798653" y="3264692"/>
          <a:ext cx="368300" cy="411162"/>
        </p:xfrm>
        <a:graphic>
          <a:graphicData uri="http://schemas.openxmlformats.org/presentationml/2006/ole">
            <mc:AlternateContent xmlns:mc="http://schemas.openxmlformats.org/markup-compatibility/2006">
              <mc:Choice xmlns:v="urn:schemas-microsoft-com:vml" Requires="v">
                <p:oleObj spid="_x0000_s192510" name="Equation" r:id="rId12" imgW="190440" imgH="228600" progId="Equation.DSMT4">
                  <p:embed/>
                </p:oleObj>
              </mc:Choice>
              <mc:Fallback>
                <p:oleObj name="Equation" r:id="rId12" imgW="190440" imgH="228600" progId="Equation.DSMT4">
                  <p:embed/>
                  <p:pic>
                    <p:nvPicPr>
                      <p:cNvPr id="27" name="对象 26">
                        <a:extLst>
                          <a:ext uri="{FF2B5EF4-FFF2-40B4-BE49-F238E27FC236}">
                            <a16:creationId xmlns:a16="http://schemas.microsoft.com/office/drawing/2014/main" id="{673E9B76-3756-45DF-B7DC-1247DD49450B}"/>
                          </a:ext>
                        </a:extLst>
                      </p:cNvPr>
                      <p:cNvPicPr/>
                      <p:nvPr/>
                    </p:nvPicPr>
                    <p:blipFill>
                      <a:blip r:embed="rId13">
                        <a:alphaModFix/>
                      </a:blip>
                      <a:stretch>
                        <a:fillRect/>
                      </a:stretch>
                    </p:blipFill>
                    <p:spPr>
                      <a:xfrm>
                        <a:off x="4798653" y="3264692"/>
                        <a:ext cx="368300" cy="411162"/>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3DC7C563-2352-495F-9B42-90224EBB9FFD}"/>
              </a:ext>
            </a:extLst>
          </p:cNvPr>
          <p:cNvGraphicFramePr>
            <a:graphicFrameLocks noChangeAspect="1"/>
          </p:cNvGraphicFramePr>
          <p:nvPr/>
        </p:nvGraphicFramePr>
        <p:xfrm>
          <a:off x="6633493" y="2327618"/>
          <a:ext cx="368300" cy="411162"/>
        </p:xfrm>
        <a:graphic>
          <a:graphicData uri="http://schemas.openxmlformats.org/presentationml/2006/ole">
            <mc:AlternateContent xmlns:mc="http://schemas.openxmlformats.org/markup-compatibility/2006">
              <mc:Choice xmlns:v="urn:schemas-microsoft-com:vml" Requires="v">
                <p:oleObj spid="_x0000_s192511" name="Equation" r:id="rId14" imgW="190440" imgH="228600" progId="Equation.DSMT4">
                  <p:embed/>
                </p:oleObj>
              </mc:Choice>
              <mc:Fallback>
                <p:oleObj name="Equation" r:id="rId14" imgW="190440" imgH="228600" progId="Equation.DSMT4">
                  <p:embed/>
                  <p:pic>
                    <p:nvPicPr>
                      <p:cNvPr id="28" name="对象 27">
                        <a:extLst>
                          <a:ext uri="{FF2B5EF4-FFF2-40B4-BE49-F238E27FC236}">
                            <a16:creationId xmlns:a16="http://schemas.microsoft.com/office/drawing/2014/main" id="{3DC7C563-2352-495F-9B42-90224EBB9FFD}"/>
                          </a:ext>
                        </a:extLst>
                      </p:cNvPr>
                      <p:cNvPicPr/>
                      <p:nvPr/>
                    </p:nvPicPr>
                    <p:blipFill>
                      <a:blip r:embed="rId15">
                        <a:alphaModFix amt="20000"/>
                      </a:blip>
                      <a:stretch>
                        <a:fillRect/>
                      </a:stretch>
                    </p:blipFill>
                    <p:spPr>
                      <a:xfrm>
                        <a:off x="6633493" y="2327618"/>
                        <a:ext cx="368300" cy="411162"/>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80755699-056B-477E-94C0-188C86BF2FE6}"/>
              </a:ext>
            </a:extLst>
          </p:cNvPr>
          <p:cNvGraphicFramePr>
            <a:graphicFrameLocks noChangeAspect="1"/>
          </p:cNvGraphicFramePr>
          <p:nvPr/>
        </p:nvGraphicFramePr>
        <p:xfrm>
          <a:off x="6619653" y="3144511"/>
          <a:ext cx="368300" cy="411162"/>
        </p:xfrm>
        <a:graphic>
          <a:graphicData uri="http://schemas.openxmlformats.org/presentationml/2006/ole">
            <mc:AlternateContent xmlns:mc="http://schemas.openxmlformats.org/markup-compatibility/2006">
              <mc:Choice xmlns:v="urn:schemas-microsoft-com:vml" Requires="v">
                <p:oleObj spid="_x0000_s205824" name="Equation" r:id="rId16" imgW="190440" imgH="228600" progId="Equation.DSMT4">
                  <p:embed/>
                </p:oleObj>
              </mc:Choice>
              <mc:Fallback>
                <p:oleObj name="Equation" r:id="rId16" imgW="190440" imgH="228600" progId="Equation.DSMT4">
                  <p:embed/>
                  <p:pic>
                    <p:nvPicPr>
                      <p:cNvPr id="29" name="对象 28">
                        <a:extLst>
                          <a:ext uri="{FF2B5EF4-FFF2-40B4-BE49-F238E27FC236}">
                            <a16:creationId xmlns:a16="http://schemas.microsoft.com/office/drawing/2014/main" id="{80755699-056B-477E-94C0-188C86BF2FE6}"/>
                          </a:ext>
                        </a:extLst>
                      </p:cNvPr>
                      <p:cNvPicPr/>
                      <p:nvPr/>
                    </p:nvPicPr>
                    <p:blipFill>
                      <a:blip r:embed="rId17">
                        <a:alphaModFix amt="20000"/>
                      </a:blip>
                      <a:stretch>
                        <a:fillRect/>
                      </a:stretch>
                    </p:blipFill>
                    <p:spPr>
                      <a:xfrm>
                        <a:off x="6619653" y="3144511"/>
                        <a:ext cx="368300" cy="4111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4DA4A30-40C3-4C9F-94DC-7DDD16168F04}"/>
                  </a:ext>
                </a:extLst>
              </p:cNvPr>
              <p:cNvSpPr txBox="1"/>
              <p:nvPr/>
            </p:nvSpPr>
            <p:spPr>
              <a:xfrm>
                <a:off x="8593311" y="2749930"/>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3" name="文本框 2">
                <a:extLst>
                  <a:ext uri="{FF2B5EF4-FFF2-40B4-BE49-F238E27FC236}">
                    <a16:creationId xmlns:a16="http://schemas.microsoft.com/office/drawing/2014/main" id="{64DA4A30-40C3-4C9F-94DC-7DDD16168F04}"/>
                  </a:ext>
                </a:extLst>
              </p:cNvPr>
              <p:cNvSpPr txBox="1">
                <a:spLocks noRot="1" noChangeAspect="1" noMove="1" noResize="1" noEditPoints="1" noAdjustHandles="1" noChangeArrowheads="1" noChangeShapeType="1" noTextEdit="1"/>
              </p:cNvSpPr>
              <p:nvPr/>
            </p:nvSpPr>
            <p:spPr>
              <a:xfrm>
                <a:off x="8593311" y="2749930"/>
                <a:ext cx="482888" cy="276999"/>
              </a:xfrm>
              <a:prstGeom prst="rect">
                <a:avLst/>
              </a:prstGeom>
              <a:blipFill>
                <a:blip r:embed="rId18"/>
                <a:stretch>
                  <a:fillRect b="-23913"/>
                </a:stretch>
              </a:blipFill>
            </p:spPr>
            <p:txBody>
              <a:bodyPr/>
              <a:lstStyle/>
              <a:p>
                <a:r>
                  <a:rPr lang="zh-CN" altLang="en-US">
                    <a:noFill/>
                  </a:rPr>
                  <a:t> </a:t>
                </a:r>
              </a:p>
            </p:txBody>
          </p:sp>
        </mc:Fallback>
      </mc:AlternateContent>
      <p:graphicFrame>
        <p:nvGraphicFramePr>
          <p:cNvPr id="31" name="对象 30">
            <a:extLst>
              <a:ext uri="{FF2B5EF4-FFF2-40B4-BE49-F238E27FC236}">
                <a16:creationId xmlns:a16="http://schemas.microsoft.com/office/drawing/2014/main" id="{54A0D6C0-07DB-4B3B-A722-0BC9D8FD7FE1}"/>
              </a:ext>
            </a:extLst>
          </p:cNvPr>
          <p:cNvGraphicFramePr>
            <a:graphicFrameLocks noChangeAspect="1"/>
          </p:cNvGraphicFramePr>
          <p:nvPr/>
        </p:nvGraphicFramePr>
        <p:xfrm>
          <a:off x="3499784" y="4114200"/>
          <a:ext cx="979488" cy="819150"/>
        </p:xfrm>
        <a:graphic>
          <a:graphicData uri="http://schemas.openxmlformats.org/presentationml/2006/ole">
            <mc:AlternateContent xmlns:mc="http://schemas.openxmlformats.org/markup-compatibility/2006">
              <mc:Choice xmlns:v="urn:schemas-microsoft-com:vml" Requires="v">
                <p:oleObj spid="_x0000_s205825" name="Equation" r:id="rId19" imgW="507960" imgH="457200" progId="Equation.DSMT4">
                  <p:embed/>
                </p:oleObj>
              </mc:Choice>
              <mc:Fallback>
                <p:oleObj name="Equation" r:id="rId19" imgW="507960" imgH="457200" progId="Equation.DSMT4">
                  <p:embed/>
                  <p:pic>
                    <p:nvPicPr>
                      <p:cNvPr id="31" name="对象 30">
                        <a:extLst>
                          <a:ext uri="{FF2B5EF4-FFF2-40B4-BE49-F238E27FC236}">
                            <a16:creationId xmlns:a16="http://schemas.microsoft.com/office/drawing/2014/main" id="{54A0D6C0-07DB-4B3B-A722-0BC9D8FD7FE1}"/>
                          </a:ext>
                        </a:extLst>
                      </p:cNvPr>
                      <p:cNvPicPr/>
                      <p:nvPr/>
                    </p:nvPicPr>
                    <p:blipFill>
                      <a:blip r:embed="rId20"/>
                      <a:stretch>
                        <a:fillRect/>
                      </a:stretch>
                    </p:blipFill>
                    <p:spPr>
                      <a:xfrm>
                        <a:off x="3499784" y="4114200"/>
                        <a:ext cx="979488" cy="819150"/>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748700FB-0EE9-4747-BD93-92E7836C2575}"/>
              </a:ext>
            </a:extLst>
          </p:cNvPr>
          <p:cNvGraphicFramePr>
            <a:graphicFrameLocks noChangeAspect="1"/>
          </p:cNvGraphicFramePr>
          <p:nvPr/>
        </p:nvGraphicFramePr>
        <p:xfrm>
          <a:off x="3536950" y="5616577"/>
          <a:ext cx="904875" cy="363538"/>
        </p:xfrm>
        <a:graphic>
          <a:graphicData uri="http://schemas.openxmlformats.org/presentationml/2006/ole">
            <mc:AlternateContent xmlns:mc="http://schemas.openxmlformats.org/markup-compatibility/2006">
              <mc:Choice xmlns:v="urn:schemas-microsoft-com:vml" Requires="v">
                <p:oleObj spid="_x0000_s205826" name="Equation" r:id="rId21" imgW="469800" imgH="203040" progId="Equation.DSMT4">
                  <p:embed/>
                </p:oleObj>
              </mc:Choice>
              <mc:Fallback>
                <p:oleObj name="Equation" r:id="rId21" imgW="469800" imgH="203040" progId="Equation.DSMT4">
                  <p:embed/>
                  <p:pic>
                    <p:nvPicPr>
                      <p:cNvPr id="32" name="对象 31">
                        <a:extLst>
                          <a:ext uri="{FF2B5EF4-FFF2-40B4-BE49-F238E27FC236}">
                            <a16:creationId xmlns:a16="http://schemas.microsoft.com/office/drawing/2014/main" id="{748700FB-0EE9-4747-BD93-92E7836C2575}"/>
                          </a:ext>
                        </a:extLst>
                      </p:cNvPr>
                      <p:cNvPicPr/>
                      <p:nvPr/>
                    </p:nvPicPr>
                    <p:blipFill>
                      <a:blip r:embed="rId22"/>
                      <a:stretch>
                        <a:fillRect/>
                      </a:stretch>
                    </p:blipFill>
                    <p:spPr>
                      <a:xfrm>
                        <a:off x="3536950" y="5616577"/>
                        <a:ext cx="904875" cy="363538"/>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5D9BCBD4-DCE5-4CAB-86CB-C4820057136A}"/>
              </a:ext>
            </a:extLst>
          </p:cNvPr>
          <p:cNvGraphicFramePr>
            <a:graphicFrameLocks noChangeAspect="1"/>
          </p:cNvGraphicFramePr>
          <p:nvPr/>
        </p:nvGraphicFramePr>
        <p:xfrm>
          <a:off x="5660402" y="2371650"/>
          <a:ext cx="442913" cy="433388"/>
        </p:xfrm>
        <a:graphic>
          <a:graphicData uri="http://schemas.openxmlformats.org/presentationml/2006/ole">
            <mc:AlternateContent xmlns:mc="http://schemas.openxmlformats.org/markup-compatibility/2006">
              <mc:Choice xmlns:v="urn:schemas-microsoft-com:vml" Requires="v">
                <p:oleObj spid="_x0000_s205827" name="Equation" r:id="rId23" imgW="228600" imgH="241200" progId="Equation.DSMT4">
                  <p:embed/>
                </p:oleObj>
              </mc:Choice>
              <mc:Fallback>
                <p:oleObj name="Equation" r:id="rId23"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24"/>
                      <a:stretch>
                        <a:fillRect/>
                      </a:stretch>
                    </p:blipFill>
                    <p:spPr>
                      <a:xfrm>
                        <a:off x="5660402" y="2371650"/>
                        <a:ext cx="442913" cy="433388"/>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C2C776C2-24AE-4C2E-ACC1-3436938442AC}"/>
              </a:ext>
            </a:extLst>
          </p:cNvPr>
          <p:cNvGraphicFramePr>
            <a:graphicFrameLocks noChangeAspect="1"/>
          </p:cNvGraphicFramePr>
          <p:nvPr/>
        </p:nvGraphicFramePr>
        <p:xfrm>
          <a:off x="5649251" y="3129644"/>
          <a:ext cx="442913" cy="433388"/>
        </p:xfrm>
        <a:graphic>
          <a:graphicData uri="http://schemas.openxmlformats.org/presentationml/2006/ole">
            <mc:AlternateContent xmlns:mc="http://schemas.openxmlformats.org/markup-compatibility/2006">
              <mc:Choice xmlns:v="urn:schemas-microsoft-com:vml" Requires="v">
                <p:oleObj spid="_x0000_s205828" name="Equation" r:id="rId25" imgW="228600" imgH="241200" progId="Equation.DSMT4">
                  <p:embed/>
                </p:oleObj>
              </mc:Choice>
              <mc:Fallback>
                <p:oleObj name="Equation" r:id="rId25"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26"/>
                      <a:stretch>
                        <a:fillRect/>
                      </a:stretch>
                    </p:blipFill>
                    <p:spPr>
                      <a:xfrm>
                        <a:off x="5649251" y="3129644"/>
                        <a:ext cx="442913" cy="433388"/>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C1F98705-E5AF-4465-8777-CCF85F10115D}"/>
              </a:ext>
            </a:extLst>
          </p:cNvPr>
          <p:cNvGraphicFramePr>
            <a:graphicFrameLocks noChangeAspect="1"/>
          </p:cNvGraphicFramePr>
          <p:nvPr>
            <p:extLst>
              <p:ext uri="{D42A27DB-BD31-4B8C-83A1-F6EECF244321}">
                <p14:modId xmlns:p14="http://schemas.microsoft.com/office/powerpoint/2010/main" val="2917168774"/>
              </p:ext>
            </p:extLst>
          </p:nvPr>
        </p:nvGraphicFramePr>
        <p:xfrm>
          <a:off x="4348163" y="1230313"/>
          <a:ext cx="2371725" cy="431800"/>
        </p:xfrm>
        <a:graphic>
          <a:graphicData uri="http://schemas.openxmlformats.org/presentationml/2006/ole">
            <mc:AlternateContent xmlns:mc="http://schemas.openxmlformats.org/markup-compatibility/2006">
              <mc:Choice xmlns:v="urn:schemas-microsoft-com:vml" Requires="v">
                <p:oleObj spid="_x0000_s205829" name="Equation" r:id="rId27" imgW="1231560" imgH="241200" progId="Equation.DSMT4">
                  <p:embed/>
                </p:oleObj>
              </mc:Choice>
              <mc:Fallback>
                <p:oleObj name="Equation" r:id="rId27" imgW="1231560" imgH="241200" progId="Equation.DSMT4">
                  <p:embed/>
                  <p:pic>
                    <p:nvPicPr>
                      <p:cNvPr id="37" name="对象 36">
                        <a:extLst>
                          <a:ext uri="{FF2B5EF4-FFF2-40B4-BE49-F238E27FC236}">
                            <a16:creationId xmlns:a16="http://schemas.microsoft.com/office/drawing/2014/main" id="{C1F98705-E5AF-4465-8777-CCF85F10115D}"/>
                          </a:ext>
                        </a:extLst>
                      </p:cNvPr>
                      <p:cNvPicPr/>
                      <p:nvPr/>
                    </p:nvPicPr>
                    <p:blipFill>
                      <a:blip r:embed="rId28"/>
                      <a:stretch>
                        <a:fillRect/>
                      </a:stretch>
                    </p:blipFill>
                    <p:spPr>
                      <a:xfrm>
                        <a:off x="4348163" y="1230313"/>
                        <a:ext cx="2371725" cy="43180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8D733116-ACEB-4247-ADC1-05844499AC9B}"/>
              </a:ext>
            </a:extLst>
          </p:cNvPr>
          <p:cNvGraphicFramePr>
            <a:graphicFrameLocks noChangeAspect="1"/>
          </p:cNvGraphicFramePr>
          <p:nvPr>
            <p:extLst>
              <p:ext uri="{D42A27DB-BD31-4B8C-83A1-F6EECF244321}">
                <p14:modId xmlns:p14="http://schemas.microsoft.com/office/powerpoint/2010/main" val="2208960158"/>
              </p:ext>
            </p:extLst>
          </p:nvPr>
        </p:nvGraphicFramePr>
        <p:xfrm>
          <a:off x="4702175" y="1662113"/>
          <a:ext cx="3081338" cy="319087"/>
        </p:xfrm>
        <a:graphic>
          <a:graphicData uri="http://schemas.openxmlformats.org/presentationml/2006/ole">
            <mc:AlternateContent xmlns:mc="http://schemas.openxmlformats.org/markup-compatibility/2006">
              <mc:Choice xmlns:v="urn:schemas-microsoft-com:vml" Requires="v">
                <p:oleObj spid="_x0000_s205830" name="Equation" r:id="rId29" imgW="1600200" imgH="177480" progId="Equation.DSMT4">
                  <p:embed/>
                </p:oleObj>
              </mc:Choice>
              <mc:Fallback>
                <p:oleObj name="Equation" r:id="rId29" imgW="1600200" imgH="17748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30"/>
                      <a:stretch>
                        <a:fillRect/>
                      </a:stretch>
                    </p:blipFill>
                    <p:spPr>
                      <a:xfrm>
                        <a:off x="4702175" y="1662113"/>
                        <a:ext cx="3081338" cy="319087"/>
                      </a:xfrm>
                      <a:prstGeom prst="rect">
                        <a:avLst/>
                      </a:prstGeom>
                    </p:spPr>
                  </p:pic>
                </p:oleObj>
              </mc:Fallback>
            </mc:AlternateContent>
          </a:graphicData>
        </a:graphic>
      </p:graphicFrame>
      <p:sp>
        <p:nvSpPr>
          <p:cNvPr id="39" name="文本框 38">
            <a:extLst>
              <a:ext uri="{FF2B5EF4-FFF2-40B4-BE49-F238E27FC236}">
                <a16:creationId xmlns:a16="http://schemas.microsoft.com/office/drawing/2014/main" id="{556BB15D-CE89-4021-9361-25256412F636}"/>
              </a:ext>
            </a:extLst>
          </p:cNvPr>
          <p:cNvSpPr txBox="1"/>
          <p:nvPr/>
        </p:nvSpPr>
        <p:spPr>
          <a:xfrm>
            <a:off x="4441825" y="869715"/>
            <a:ext cx="3469219"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正向传播：计算第二个神经元的输出</a:t>
            </a:r>
          </a:p>
        </p:txBody>
      </p:sp>
      <p:sp>
        <p:nvSpPr>
          <p:cNvPr id="40" name="文本框 39">
            <a:extLst>
              <a:ext uri="{FF2B5EF4-FFF2-40B4-BE49-F238E27FC236}">
                <a16:creationId xmlns:a16="http://schemas.microsoft.com/office/drawing/2014/main" id="{C646E20A-18C7-45D6-AA3F-0CA7377844F3}"/>
              </a:ext>
            </a:extLst>
          </p:cNvPr>
          <p:cNvSpPr txBox="1"/>
          <p:nvPr/>
        </p:nvSpPr>
        <p:spPr>
          <a:xfrm>
            <a:off x="2444184" y="3742647"/>
            <a:ext cx="3262432"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数据集中样本的特征有两个维度</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现在取出一个数据，该数据每个维度的值为：</a:t>
            </a:r>
          </a:p>
        </p:txBody>
      </p:sp>
      <p:sp>
        <p:nvSpPr>
          <p:cNvPr id="41" name="文本框 40">
            <a:extLst>
              <a:ext uri="{FF2B5EF4-FFF2-40B4-BE49-F238E27FC236}">
                <a16:creationId xmlns:a16="http://schemas.microsoft.com/office/drawing/2014/main" id="{6C6A4EE1-BC06-4392-B900-996A01DAB907}"/>
              </a:ext>
            </a:extLst>
          </p:cNvPr>
          <p:cNvSpPr txBox="1"/>
          <p:nvPr/>
        </p:nvSpPr>
        <p:spPr>
          <a:xfrm>
            <a:off x="2479614" y="5193750"/>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样本的真实值为：</a:t>
            </a:r>
          </a:p>
        </p:txBody>
      </p:sp>
      <p:sp>
        <p:nvSpPr>
          <p:cNvPr id="42" name="文本框 41">
            <a:extLst>
              <a:ext uri="{FF2B5EF4-FFF2-40B4-BE49-F238E27FC236}">
                <a16:creationId xmlns:a16="http://schemas.microsoft.com/office/drawing/2014/main" id="{45779D4A-CEAB-4EF7-A5D2-B66C8949E4FF}"/>
              </a:ext>
            </a:extLst>
          </p:cNvPr>
          <p:cNvSpPr txBox="1"/>
          <p:nvPr/>
        </p:nvSpPr>
        <p:spPr>
          <a:xfrm>
            <a:off x="6561986" y="3722743"/>
            <a:ext cx="2031325"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随机初始化神经网络的参数</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如下所示：</a:t>
            </a:r>
          </a:p>
        </p:txBody>
      </p:sp>
      <p:graphicFrame>
        <p:nvGraphicFramePr>
          <p:cNvPr id="4" name="对象 3">
            <a:extLst>
              <a:ext uri="{FF2B5EF4-FFF2-40B4-BE49-F238E27FC236}">
                <a16:creationId xmlns:a16="http://schemas.microsoft.com/office/drawing/2014/main" id="{9C3B8C1A-2846-4788-932E-5ECD540B2B04}"/>
              </a:ext>
            </a:extLst>
          </p:cNvPr>
          <p:cNvGraphicFramePr>
            <a:graphicFrameLocks noChangeAspect="1"/>
          </p:cNvGraphicFramePr>
          <p:nvPr>
            <p:extLst>
              <p:ext uri="{D42A27DB-BD31-4B8C-83A1-F6EECF244321}">
                <p14:modId xmlns:p14="http://schemas.microsoft.com/office/powerpoint/2010/main" val="921852280"/>
              </p:ext>
            </p:extLst>
          </p:nvPr>
        </p:nvGraphicFramePr>
        <p:xfrm>
          <a:off x="6870483" y="4111087"/>
          <a:ext cx="1052513" cy="2454275"/>
        </p:xfrm>
        <a:graphic>
          <a:graphicData uri="http://schemas.openxmlformats.org/presentationml/2006/ole">
            <mc:AlternateContent xmlns:mc="http://schemas.openxmlformats.org/markup-compatibility/2006">
              <mc:Choice xmlns:v="urn:schemas-microsoft-com:vml" Requires="v">
                <p:oleObj spid="_x0000_s205831" name="Equation" r:id="rId31" imgW="1051793" imgH="2453673" progId="Equation.DSMT4">
                  <p:embed/>
                </p:oleObj>
              </mc:Choice>
              <mc:Fallback>
                <p:oleObj name="Equation" r:id="rId31" imgW="1051793" imgH="2453673" progId="Equation.DSMT4">
                  <p:embed/>
                  <p:pic>
                    <p:nvPicPr>
                      <p:cNvPr id="0" name=""/>
                      <p:cNvPicPr/>
                      <p:nvPr/>
                    </p:nvPicPr>
                    <p:blipFill>
                      <a:blip r:embed="rId32"/>
                      <a:stretch>
                        <a:fillRect/>
                      </a:stretch>
                    </p:blipFill>
                    <p:spPr>
                      <a:xfrm>
                        <a:off x="6870483" y="4111087"/>
                        <a:ext cx="1052513" cy="2454275"/>
                      </a:xfrm>
                      <a:prstGeom prst="rect">
                        <a:avLst/>
                      </a:prstGeom>
                    </p:spPr>
                  </p:pic>
                </p:oleObj>
              </mc:Fallback>
            </mc:AlternateContent>
          </a:graphicData>
        </a:graphic>
      </p:graphicFrame>
    </p:spTree>
    <p:extLst>
      <p:ext uri="{BB962C8B-B14F-4D97-AF65-F5344CB8AC3E}">
        <p14:creationId xmlns:p14="http://schemas.microsoft.com/office/powerpoint/2010/main" val="1030394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sp>
        <p:nvSpPr>
          <p:cNvPr id="66" name="椭圆 65">
            <a:extLst>
              <a:ext uri="{FF2B5EF4-FFF2-40B4-BE49-F238E27FC236}">
                <a16:creationId xmlns:a16="http://schemas.microsoft.com/office/drawing/2014/main" id="{0FA8A9D3-50D7-4B73-B1A8-99FCA7388481}"/>
              </a:ext>
            </a:extLst>
          </p:cNvPr>
          <p:cNvSpPr/>
          <p:nvPr/>
        </p:nvSpPr>
        <p:spPr>
          <a:xfrm>
            <a:off x="3875616" y="2296326"/>
            <a:ext cx="482888" cy="485235"/>
          </a:xfrm>
          <a:prstGeom prst="ellipse">
            <a:avLst/>
          </a:prstGeom>
          <a:solidFill>
            <a:schemeClr val="accent6">
              <a:lumMod val="60000"/>
              <a:lumOff val="40000"/>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E221F5FC-DB02-4041-9891-3404CD85E246}"/>
              </a:ext>
            </a:extLst>
          </p:cNvPr>
          <p:cNvSpPr/>
          <p:nvPr/>
        </p:nvSpPr>
        <p:spPr>
          <a:xfrm>
            <a:off x="3875616" y="3070922"/>
            <a:ext cx="482888" cy="485235"/>
          </a:xfrm>
          <a:prstGeom prst="ellipse">
            <a:avLst/>
          </a:prstGeom>
          <a:solidFill>
            <a:schemeClr val="accent6">
              <a:lumMod val="60000"/>
              <a:lumOff val="40000"/>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E98E13C3-91BD-4351-8C72-24DF065FA8AF}"/>
              </a:ext>
            </a:extLst>
          </p:cNvPr>
          <p:cNvSpPr/>
          <p:nvPr/>
        </p:nvSpPr>
        <p:spPr>
          <a:xfrm>
            <a:off x="5613112" y="2312336"/>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58E08345-08C7-41DA-8F55-A06D0BCBB077}"/>
              </a:ext>
            </a:extLst>
          </p:cNvPr>
          <p:cNvSpPr/>
          <p:nvPr/>
        </p:nvSpPr>
        <p:spPr>
          <a:xfrm>
            <a:off x="5613112" y="3086931"/>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a:extLst>
              <a:ext uri="{FF2B5EF4-FFF2-40B4-BE49-F238E27FC236}">
                <a16:creationId xmlns:a16="http://schemas.microsoft.com/office/drawing/2014/main" id="{7B6E63B4-3943-4C9F-9087-B700E91060E0}"/>
              </a:ext>
            </a:extLst>
          </p:cNvPr>
          <p:cNvSpPr/>
          <p:nvPr/>
        </p:nvSpPr>
        <p:spPr>
          <a:xfrm>
            <a:off x="7474337" y="2679987"/>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a:extLst>
              <a:ext uri="{FF2B5EF4-FFF2-40B4-BE49-F238E27FC236}">
                <a16:creationId xmlns:a16="http://schemas.microsoft.com/office/drawing/2014/main" id="{10FAF699-1CE4-4566-BAC1-3D50D506E353}"/>
              </a:ext>
            </a:extLst>
          </p:cNvPr>
          <p:cNvCxnSpPr>
            <a:cxnSpLocks/>
            <a:endCxn id="66" idx="2"/>
          </p:cNvCxnSpPr>
          <p:nvPr/>
        </p:nvCxnSpPr>
        <p:spPr>
          <a:xfrm>
            <a:off x="3297858" y="2538943"/>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7012D7A0-F80B-43AB-8211-818ECAA4B04D}"/>
              </a:ext>
            </a:extLst>
          </p:cNvPr>
          <p:cNvCxnSpPr>
            <a:cxnSpLocks/>
            <a:endCxn id="67" idx="2"/>
          </p:cNvCxnSpPr>
          <p:nvPr/>
        </p:nvCxnSpPr>
        <p:spPr>
          <a:xfrm>
            <a:off x="3297858" y="3313539"/>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4324BED6-E391-41E0-90FE-92B291459BE9}"/>
              </a:ext>
            </a:extLst>
          </p:cNvPr>
          <p:cNvCxnSpPr>
            <a:cxnSpLocks/>
            <a:stCxn id="66" idx="6"/>
            <a:endCxn id="70" idx="2"/>
          </p:cNvCxnSpPr>
          <p:nvPr/>
        </p:nvCxnSpPr>
        <p:spPr>
          <a:xfrm>
            <a:off x="4358504" y="2538944"/>
            <a:ext cx="1254608" cy="16010"/>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82" name="直接箭头连接符 81">
            <a:extLst>
              <a:ext uri="{FF2B5EF4-FFF2-40B4-BE49-F238E27FC236}">
                <a16:creationId xmlns:a16="http://schemas.microsoft.com/office/drawing/2014/main" id="{E802CD6B-2302-454B-AE23-6EA268D0D355}"/>
              </a:ext>
            </a:extLst>
          </p:cNvPr>
          <p:cNvCxnSpPr>
            <a:cxnSpLocks/>
            <a:stCxn id="66" idx="6"/>
            <a:endCxn id="71" idx="2"/>
          </p:cNvCxnSpPr>
          <p:nvPr/>
        </p:nvCxnSpPr>
        <p:spPr>
          <a:xfrm>
            <a:off x="4358504" y="2538944"/>
            <a:ext cx="1254608" cy="790605"/>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86" name="直接箭头连接符 85">
            <a:extLst>
              <a:ext uri="{FF2B5EF4-FFF2-40B4-BE49-F238E27FC236}">
                <a16:creationId xmlns:a16="http://schemas.microsoft.com/office/drawing/2014/main" id="{01581A1C-18E9-4637-97D7-8E57B2318BB9}"/>
              </a:ext>
            </a:extLst>
          </p:cNvPr>
          <p:cNvCxnSpPr>
            <a:cxnSpLocks/>
            <a:stCxn id="67" idx="6"/>
            <a:endCxn id="70" idx="2"/>
          </p:cNvCxnSpPr>
          <p:nvPr/>
        </p:nvCxnSpPr>
        <p:spPr>
          <a:xfrm flipV="1">
            <a:off x="4358504" y="2554954"/>
            <a:ext cx="1254608" cy="758586"/>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87" name="直接箭头连接符 86">
            <a:extLst>
              <a:ext uri="{FF2B5EF4-FFF2-40B4-BE49-F238E27FC236}">
                <a16:creationId xmlns:a16="http://schemas.microsoft.com/office/drawing/2014/main" id="{9012D0BB-75E9-4923-B28D-DDC4F8FC5EEA}"/>
              </a:ext>
            </a:extLst>
          </p:cNvPr>
          <p:cNvCxnSpPr>
            <a:cxnSpLocks/>
            <a:stCxn id="67" idx="6"/>
            <a:endCxn id="71" idx="2"/>
          </p:cNvCxnSpPr>
          <p:nvPr/>
        </p:nvCxnSpPr>
        <p:spPr>
          <a:xfrm>
            <a:off x="4358504" y="3313540"/>
            <a:ext cx="1254608" cy="16009"/>
          </a:xfrm>
          <a:prstGeom prst="straightConnector1">
            <a:avLst/>
          </a:prstGeom>
          <a:ln>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01" name="直接箭头连接符 100">
            <a:extLst>
              <a:ext uri="{FF2B5EF4-FFF2-40B4-BE49-F238E27FC236}">
                <a16:creationId xmlns:a16="http://schemas.microsoft.com/office/drawing/2014/main" id="{815A7E44-F3E8-4792-86FB-5A11F9DBC695}"/>
              </a:ext>
            </a:extLst>
          </p:cNvPr>
          <p:cNvCxnSpPr>
            <a:cxnSpLocks/>
            <a:stCxn id="70" idx="6"/>
            <a:endCxn id="75" idx="2"/>
          </p:cNvCxnSpPr>
          <p:nvPr/>
        </p:nvCxnSpPr>
        <p:spPr>
          <a:xfrm>
            <a:off x="6096000" y="2554954"/>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7B09BC83-76F8-4B49-BC34-E6F6DC01B364}"/>
              </a:ext>
            </a:extLst>
          </p:cNvPr>
          <p:cNvCxnSpPr>
            <a:cxnSpLocks/>
            <a:stCxn id="71" idx="6"/>
            <a:endCxn id="75" idx="2"/>
          </p:cNvCxnSpPr>
          <p:nvPr/>
        </p:nvCxnSpPr>
        <p:spPr>
          <a:xfrm flipV="1">
            <a:off x="6096000" y="2922605"/>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122CDCF6-C402-4CD7-B374-3583E9AE2303}"/>
              </a:ext>
            </a:extLst>
          </p:cNvPr>
          <p:cNvCxnSpPr>
            <a:cxnSpLocks/>
            <a:stCxn id="75" idx="6"/>
          </p:cNvCxnSpPr>
          <p:nvPr/>
        </p:nvCxnSpPr>
        <p:spPr>
          <a:xfrm>
            <a:off x="7957225" y="2922605"/>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6FE063DF-701C-4A73-9307-4EE626E4B1AD}"/>
                  </a:ext>
                </a:extLst>
              </p:cNvPr>
              <p:cNvSpPr txBox="1"/>
              <p:nvPr/>
            </p:nvSpPr>
            <p:spPr>
              <a:xfrm>
                <a:off x="2847431" y="2337540"/>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113" name="文本框 112">
                <a:extLst>
                  <a:ext uri="{FF2B5EF4-FFF2-40B4-BE49-F238E27FC236}">
                    <a16:creationId xmlns:a16="http://schemas.microsoft.com/office/drawing/2014/main" id="{6FE063DF-701C-4A73-9307-4EE626E4B1AD}"/>
                  </a:ext>
                </a:extLst>
              </p:cNvPr>
              <p:cNvSpPr txBox="1">
                <a:spLocks noRot="1" noChangeAspect="1" noMove="1" noResize="1" noEditPoints="1" noAdjustHandles="1" noChangeArrowheads="1" noChangeShapeType="1" noTextEdit="1"/>
              </p:cNvSpPr>
              <p:nvPr/>
            </p:nvSpPr>
            <p:spPr>
              <a:xfrm>
                <a:off x="2847431" y="2337540"/>
                <a:ext cx="323097" cy="320955"/>
              </a:xfrm>
              <a:prstGeom prst="rect">
                <a:avLst/>
              </a:prstGeom>
              <a:blipFill>
                <a:blip r:embed="rId4"/>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8088267C-C6CF-4486-AF96-40EB2A09346F}"/>
                  </a:ext>
                </a:extLst>
              </p:cNvPr>
              <p:cNvSpPr txBox="1"/>
              <p:nvPr/>
            </p:nvSpPr>
            <p:spPr>
              <a:xfrm>
                <a:off x="2847430" y="3165222"/>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114" name="文本框 113">
                <a:extLst>
                  <a:ext uri="{FF2B5EF4-FFF2-40B4-BE49-F238E27FC236}">
                    <a16:creationId xmlns:a16="http://schemas.microsoft.com/office/drawing/2014/main" id="{8088267C-C6CF-4486-AF96-40EB2A09346F}"/>
                  </a:ext>
                </a:extLst>
              </p:cNvPr>
              <p:cNvSpPr txBox="1">
                <a:spLocks noRot="1" noChangeAspect="1" noMove="1" noResize="1" noEditPoints="1" noAdjustHandles="1" noChangeArrowheads="1" noChangeShapeType="1" noTextEdit="1"/>
              </p:cNvSpPr>
              <p:nvPr/>
            </p:nvSpPr>
            <p:spPr>
              <a:xfrm>
                <a:off x="2847430" y="3165222"/>
                <a:ext cx="329343" cy="320955"/>
              </a:xfrm>
              <a:prstGeom prst="rect">
                <a:avLst/>
              </a:prstGeom>
              <a:blipFill>
                <a:blip r:embed="rId5"/>
                <a:stretch>
                  <a:fillRect b="-28302"/>
                </a:stretch>
              </a:blipFill>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4FFB48C2-5D02-4AC7-8C3B-51A08932B4E2}"/>
              </a:ext>
            </a:extLst>
          </p:cNvPr>
          <p:cNvGraphicFramePr>
            <a:graphicFrameLocks noChangeAspect="1"/>
          </p:cNvGraphicFramePr>
          <p:nvPr/>
        </p:nvGraphicFramePr>
        <p:xfrm>
          <a:off x="4785921" y="2128535"/>
          <a:ext cx="344303" cy="410655"/>
        </p:xfrm>
        <a:graphic>
          <a:graphicData uri="http://schemas.openxmlformats.org/presentationml/2006/ole">
            <mc:AlternateContent xmlns:mc="http://schemas.openxmlformats.org/markup-compatibility/2006">
              <mc:Choice xmlns:v="urn:schemas-microsoft-com:vml" Requires="v">
                <p:oleObj spid="_x0000_s203870" name="Equation" r:id="rId6" imgW="177480" imgH="228600" progId="Equation.DSMT4">
                  <p:embed/>
                </p:oleObj>
              </mc:Choice>
              <mc:Fallback>
                <p:oleObj name="Equation" r:id="rId6" imgW="177480" imgH="228600" progId="Equation.DSMT4">
                  <p:embed/>
                  <p:pic>
                    <p:nvPicPr>
                      <p:cNvPr id="2" name="对象 1">
                        <a:extLst>
                          <a:ext uri="{FF2B5EF4-FFF2-40B4-BE49-F238E27FC236}">
                            <a16:creationId xmlns:a16="http://schemas.microsoft.com/office/drawing/2014/main" id="{4FFB48C2-5D02-4AC7-8C3B-51A08932B4E2}"/>
                          </a:ext>
                        </a:extLst>
                      </p:cNvPr>
                      <p:cNvPicPr/>
                      <p:nvPr/>
                    </p:nvPicPr>
                    <p:blipFill>
                      <a:blip r:embed="rId7">
                        <a:alphaModFix amt="20000"/>
                      </a:blip>
                      <a:stretch>
                        <a:fillRect/>
                      </a:stretch>
                    </p:blipFill>
                    <p:spPr>
                      <a:xfrm>
                        <a:off x="4785921" y="2128535"/>
                        <a:ext cx="344303" cy="41065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61EE576C-080E-49F1-8859-5978ADC894B9}"/>
              </a:ext>
            </a:extLst>
          </p:cNvPr>
          <p:cNvGraphicFramePr>
            <a:graphicFrameLocks noChangeAspect="1"/>
          </p:cNvGraphicFramePr>
          <p:nvPr/>
        </p:nvGraphicFramePr>
        <p:xfrm>
          <a:off x="5217753" y="2575717"/>
          <a:ext cx="369888" cy="411162"/>
        </p:xfrm>
        <a:graphic>
          <a:graphicData uri="http://schemas.openxmlformats.org/presentationml/2006/ole">
            <mc:AlternateContent xmlns:mc="http://schemas.openxmlformats.org/markup-compatibility/2006">
              <mc:Choice xmlns:v="urn:schemas-microsoft-com:vml" Requires="v">
                <p:oleObj spid="_x0000_s203871" name="Equation" r:id="rId8" imgW="190440" imgH="228600" progId="Equation.DSMT4">
                  <p:embed/>
                </p:oleObj>
              </mc:Choice>
              <mc:Fallback>
                <p:oleObj name="Equation" r:id="rId8" imgW="190440" imgH="228600" progId="Equation.DSMT4">
                  <p:embed/>
                  <p:pic>
                    <p:nvPicPr>
                      <p:cNvPr id="25" name="对象 24">
                        <a:extLst>
                          <a:ext uri="{FF2B5EF4-FFF2-40B4-BE49-F238E27FC236}">
                            <a16:creationId xmlns:a16="http://schemas.microsoft.com/office/drawing/2014/main" id="{61EE576C-080E-49F1-8859-5978ADC894B9}"/>
                          </a:ext>
                        </a:extLst>
                      </p:cNvPr>
                      <p:cNvPicPr/>
                      <p:nvPr/>
                    </p:nvPicPr>
                    <p:blipFill>
                      <a:blip r:embed="rId9">
                        <a:alphaModFix amt="20000"/>
                      </a:blip>
                      <a:stretch>
                        <a:fillRect/>
                      </a:stretch>
                    </p:blipFill>
                    <p:spPr>
                      <a:xfrm>
                        <a:off x="5217753" y="2575717"/>
                        <a:ext cx="369888" cy="411162"/>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0C0A5496-3A3A-4F52-B7A8-33F95E7AD64A}"/>
              </a:ext>
            </a:extLst>
          </p:cNvPr>
          <p:cNvGraphicFramePr>
            <a:graphicFrameLocks noChangeAspect="1"/>
          </p:cNvGraphicFramePr>
          <p:nvPr>
            <p:extLst>
              <p:ext uri="{D42A27DB-BD31-4B8C-83A1-F6EECF244321}">
                <p14:modId xmlns:p14="http://schemas.microsoft.com/office/powerpoint/2010/main" val="2854301999"/>
              </p:ext>
            </p:extLst>
          </p:nvPr>
        </p:nvGraphicFramePr>
        <p:xfrm>
          <a:off x="5200291" y="2845592"/>
          <a:ext cx="368300" cy="411162"/>
        </p:xfrm>
        <a:graphic>
          <a:graphicData uri="http://schemas.openxmlformats.org/presentationml/2006/ole">
            <mc:AlternateContent xmlns:mc="http://schemas.openxmlformats.org/markup-compatibility/2006">
              <mc:Choice xmlns:v="urn:schemas-microsoft-com:vml" Requires="v">
                <p:oleObj spid="_x0000_s203872" name="Equation" r:id="rId10" imgW="190440" imgH="228600" progId="Equation.DSMT4">
                  <p:embed/>
                </p:oleObj>
              </mc:Choice>
              <mc:Fallback>
                <p:oleObj name="Equation" r:id="rId10" imgW="190440" imgH="228600" progId="Equation.DSMT4">
                  <p:embed/>
                  <p:pic>
                    <p:nvPicPr>
                      <p:cNvPr id="26" name="对象 25">
                        <a:extLst>
                          <a:ext uri="{FF2B5EF4-FFF2-40B4-BE49-F238E27FC236}">
                            <a16:creationId xmlns:a16="http://schemas.microsoft.com/office/drawing/2014/main" id="{0C0A5496-3A3A-4F52-B7A8-33F95E7AD64A}"/>
                          </a:ext>
                        </a:extLst>
                      </p:cNvPr>
                      <p:cNvPicPr/>
                      <p:nvPr/>
                    </p:nvPicPr>
                    <p:blipFill>
                      <a:blip r:embed="rId11">
                        <a:alphaModFix amt="20000"/>
                      </a:blip>
                      <a:stretch>
                        <a:fillRect/>
                      </a:stretch>
                    </p:blipFill>
                    <p:spPr>
                      <a:xfrm>
                        <a:off x="5200291" y="2845592"/>
                        <a:ext cx="368300" cy="411162"/>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73E9B76-3756-45DF-B7DC-1247DD49450B}"/>
              </a:ext>
            </a:extLst>
          </p:cNvPr>
          <p:cNvGraphicFramePr>
            <a:graphicFrameLocks noChangeAspect="1"/>
          </p:cNvGraphicFramePr>
          <p:nvPr>
            <p:extLst>
              <p:ext uri="{D42A27DB-BD31-4B8C-83A1-F6EECF244321}">
                <p14:modId xmlns:p14="http://schemas.microsoft.com/office/powerpoint/2010/main" val="3505504001"/>
              </p:ext>
            </p:extLst>
          </p:nvPr>
        </p:nvGraphicFramePr>
        <p:xfrm>
          <a:off x="4798653" y="3264692"/>
          <a:ext cx="368300" cy="411162"/>
        </p:xfrm>
        <a:graphic>
          <a:graphicData uri="http://schemas.openxmlformats.org/presentationml/2006/ole">
            <mc:AlternateContent xmlns:mc="http://schemas.openxmlformats.org/markup-compatibility/2006">
              <mc:Choice xmlns:v="urn:schemas-microsoft-com:vml" Requires="v">
                <p:oleObj spid="_x0000_s203873" name="Equation" r:id="rId12" imgW="190440" imgH="228600" progId="Equation.DSMT4">
                  <p:embed/>
                </p:oleObj>
              </mc:Choice>
              <mc:Fallback>
                <p:oleObj name="Equation" r:id="rId12" imgW="190440" imgH="228600" progId="Equation.DSMT4">
                  <p:embed/>
                  <p:pic>
                    <p:nvPicPr>
                      <p:cNvPr id="27" name="对象 26">
                        <a:extLst>
                          <a:ext uri="{FF2B5EF4-FFF2-40B4-BE49-F238E27FC236}">
                            <a16:creationId xmlns:a16="http://schemas.microsoft.com/office/drawing/2014/main" id="{673E9B76-3756-45DF-B7DC-1247DD49450B}"/>
                          </a:ext>
                        </a:extLst>
                      </p:cNvPr>
                      <p:cNvPicPr/>
                      <p:nvPr/>
                    </p:nvPicPr>
                    <p:blipFill>
                      <a:blip r:embed="rId13">
                        <a:alphaModFix amt="20000"/>
                      </a:blip>
                      <a:stretch>
                        <a:fillRect/>
                      </a:stretch>
                    </p:blipFill>
                    <p:spPr>
                      <a:xfrm>
                        <a:off x="4798653" y="3264692"/>
                        <a:ext cx="368300" cy="411162"/>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3DC7C563-2352-495F-9B42-90224EBB9FFD}"/>
              </a:ext>
            </a:extLst>
          </p:cNvPr>
          <p:cNvGraphicFramePr>
            <a:graphicFrameLocks noChangeAspect="1"/>
          </p:cNvGraphicFramePr>
          <p:nvPr>
            <p:extLst>
              <p:ext uri="{D42A27DB-BD31-4B8C-83A1-F6EECF244321}">
                <p14:modId xmlns:p14="http://schemas.microsoft.com/office/powerpoint/2010/main" val="122027571"/>
              </p:ext>
            </p:extLst>
          </p:nvPr>
        </p:nvGraphicFramePr>
        <p:xfrm>
          <a:off x="6633493" y="2327618"/>
          <a:ext cx="368300" cy="411162"/>
        </p:xfrm>
        <a:graphic>
          <a:graphicData uri="http://schemas.openxmlformats.org/presentationml/2006/ole">
            <mc:AlternateContent xmlns:mc="http://schemas.openxmlformats.org/markup-compatibility/2006">
              <mc:Choice xmlns:v="urn:schemas-microsoft-com:vml" Requires="v">
                <p:oleObj spid="_x0000_s203874" name="Equation" r:id="rId14" imgW="190440" imgH="228600" progId="Equation.DSMT4">
                  <p:embed/>
                </p:oleObj>
              </mc:Choice>
              <mc:Fallback>
                <p:oleObj name="Equation" r:id="rId14" imgW="190440" imgH="228600" progId="Equation.DSMT4">
                  <p:embed/>
                  <p:pic>
                    <p:nvPicPr>
                      <p:cNvPr id="28" name="对象 27">
                        <a:extLst>
                          <a:ext uri="{FF2B5EF4-FFF2-40B4-BE49-F238E27FC236}">
                            <a16:creationId xmlns:a16="http://schemas.microsoft.com/office/drawing/2014/main" id="{3DC7C563-2352-495F-9B42-90224EBB9FFD}"/>
                          </a:ext>
                        </a:extLst>
                      </p:cNvPr>
                      <p:cNvPicPr/>
                      <p:nvPr/>
                    </p:nvPicPr>
                    <p:blipFill>
                      <a:blip r:embed="rId15">
                        <a:alphaModFix/>
                      </a:blip>
                      <a:stretch>
                        <a:fillRect/>
                      </a:stretch>
                    </p:blipFill>
                    <p:spPr>
                      <a:xfrm>
                        <a:off x="6633493" y="2327618"/>
                        <a:ext cx="368300" cy="411162"/>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80755699-056B-477E-94C0-188C86BF2FE6}"/>
              </a:ext>
            </a:extLst>
          </p:cNvPr>
          <p:cNvGraphicFramePr>
            <a:graphicFrameLocks noChangeAspect="1"/>
          </p:cNvGraphicFramePr>
          <p:nvPr>
            <p:extLst>
              <p:ext uri="{D42A27DB-BD31-4B8C-83A1-F6EECF244321}">
                <p14:modId xmlns:p14="http://schemas.microsoft.com/office/powerpoint/2010/main" val="3980367117"/>
              </p:ext>
            </p:extLst>
          </p:nvPr>
        </p:nvGraphicFramePr>
        <p:xfrm>
          <a:off x="6619653" y="3144511"/>
          <a:ext cx="368300" cy="411162"/>
        </p:xfrm>
        <a:graphic>
          <a:graphicData uri="http://schemas.openxmlformats.org/presentationml/2006/ole">
            <mc:AlternateContent xmlns:mc="http://schemas.openxmlformats.org/markup-compatibility/2006">
              <mc:Choice xmlns:v="urn:schemas-microsoft-com:vml" Requires="v">
                <p:oleObj spid="_x0000_s203875" name="Equation" r:id="rId16" imgW="190440" imgH="228600" progId="Equation.DSMT4">
                  <p:embed/>
                </p:oleObj>
              </mc:Choice>
              <mc:Fallback>
                <p:oleObj name="Equation" r:id="rId16" imgW="190440" imgH="228600" progId="Equation.DSMT4">
                  <p:embed/>
                  <p:pic>
                    <p:nvPicPr>
                      <p:cNvPr id="29" name="对象 28">
                        <a:extLst>
                          <a:ext uri="{FF2B5EF4-FFF2-40B4-BE49-F238E27FC236}">
                            <a16:creationId xmlns:a16="http://schemas.microsoft.com/office/drawing/2014/main" id="{80755699-056B-477E-94C0-188C86BF2FE6}"/>
                          </a:ext>
                        </a:extLst>
                      </p:cNvPr>
                      <p:cNvPicPr/>
                      <p:nvPr/>
                    </p:nvPicPr>
                    <p:blipFill>
                      <a:blip r:embed="rId17">
                        <a:alphaModFix/>
                      </a:blip>
                      <a:stretch>
                        <a:fillRect/>
                      </a:stretch>
                    </p:blipFill>
                    <p:spPr>
                      <a:xfrm>
                        <a:off x="6619653" y="3144511"/>
                        <a:ext cx="368300" cy="4111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4DA4A30-40C3-4C9F-94DC-7DDD16168F04}"/>
                  </a:ext>
                </a:extLst>
              </p:cNvPr>
              <p:cNvSpPr txBox="1"/>
              <p:nvPr/>
            </p:nvSpPr>
            <p:spPr>
              <a:xfrm>
                <a:off x="8593311" y="2749930"/>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3" name="文本框 2">
                <a:extLst>
                  <a:ext uri="{FF2B5EF4-FFF2-40B4-BE49-F238E27FC236}">
                    <a16:creationId xmlns:a16="http://schemas.microsoft.com/office/drawing/2014/main" id="{64DA4A30-40C3-4C9F-94DC-7DDD16168F04}"/>
                  </a:ext>
                </a:extLst>
              </p:cNvPr>
              <p:cNvSpPr txBox="1">
                <a:spLocks noRot="1" noChangeAspect="1" noMove="1" noResize="1" noEditPoints="1" noAdjustHandles="1" noChangeArrowheads="1" noChangeShapeType="1" noTextEdit="1"/>
              </p:cNvSpPr>
              <p:nvPr/>
            </p:nvSpPr>
            <p:spPr>
              <a:xfrm>
                <a:off x="8593311" y="2749930"/>
                <a:ext cx="482888" cy="276999"/>
              </a:xfrm>
              <a:prstGeom prst="rect">
                <a:avLst/>
              </a:prstGeom>
              <a:blipFill>
                <a:blip r:embed="rId18"/>
                <a:stretch>
                  <a:fillRect b="-23913"/>
                </a:stretch>
              </a:blipFill>
            </p:spPr>
            <p:txBody>
              <a:bodyPr/>
              <a:lstStyle/>
              <a:p>
                <a:r>
                  <a:rPr lang="zh-CN" altLang="en-US">
                    <a:noFill/>
                  </a:rPr>
                  <a:t> </a:t>
                </a:r>
              </a:p>
            </p:txBody>
          </p:sp>
        </mc:Fallback>
      </mc:AlternateContent>
      <p:graphicFrame>
        <p:nvGraphicFramePr>
          <p:cNvPr id="31" name="对象 30">
            <a:extLst>
              <a:ext uri="{FF2B5EF4-FFF2-40B4-BE49-F238E27FC236}">
                <a16:creationId xmlns:a16="http://schemas.microsoft.com/office/drawing/2014/main" id="{54A0D6C0-07DB-4B3B-A722-0BC9D8FD7FE1}"/>
              </a:ext>
            </a:extLst>
          </p:cNvPr>
          <p:cNvGraphicFramePr>
            <a:graphicFrameLocks noChangeAspect="1"/>
          </p:cNvGraphicFramePr>
          <p:nvPr/>
        </p:nvGraphicFramePr>
        <p:xfrm>
          <a:off x="3499784" y="4114200"/>
          <a:ext cx="979488" cy="819150"/>
        </p:xfrm>
        <a:graphic>
          <a:graphicData uri="http://schemas.openxmlformats.org/presentationml/2006/ole">
            <mc:AlternateContent xmlns:mc="http://schemas.openxmlformats.org/markup-compatibility/2006">
              <mc:Choice xmlns:v="urn:schemas-microsoft-com:vml" Requires="v">
                <p:oleObj spid="_x0000_s203876" name="Equation" r:id="rId19" imgW="507960" imgH="457200" progId="Equation.DSMT4">
                  <p:embed/>
                </p:oleObj>
              </mc:Choice>
              <mc:Fallback>
                <p:oleObj name="Equation" r:id="rId19" imgW="507960" imgH="457200" progId="Equation.DSMT4">
                  <p:embed/>
                  <p:pic>
                    <p:nvPicPr>
                      <p:cNvPr id="31" name="对象 30">
                        <a:extLst>
                          <a:ext uri="{FF2B5EF4-FFF2-40B4-BE49-F238E27FC236}">
                            <a16:creationId xmlns:a16="http://schemas.microsoft.com/office/drawing/2014/main" id="{54A0D6C0-07DB-4B3B-A722-0BC9D8FD7FE1}"/>
                          </a:ext>
                        </a:extLst>
                      </p:cNvPr>
                      <p:cNvPicPr/>
                      <p:nvPr/>
                    </p:nvPicPr>
                    <p:blipFill>
                      <a:blip r:embed="rId20"/>
                      <a:stretch>
                        <a:fillRect/>
                      </a:stretch>
                    </p:blipFill>
                    <p:spPr>
                      <a:xfrm>
                        <a:off x="3499784" y="4114200"/>
                        <a:ext cx="979488" cy="819150"/>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748700FB-0EE9-4747-BD93-92E7836C2575}"/>
              </a:ext>
            </a:extLst>
          </p:cNvPr>
          <p:cNvGraphicFramePr>
            <a:graphicFrameLocks noChangeAspect="1"/>
          </p:cNvGraphicFramePr>
          <p:nvPr/>
        </p:nvGraphicFramePr>
        <p:xfrm>
          <a:off x="3536950" y="5616577"/>
          <a:ext cx="904875" cy="363538"/>
        </p:xfrm>
        <a:graphic>
          <a:graphicData uri="http://schemas.openxmlformats.org/presentationml/2006/ole">
            <mc:AlternateContent xmlns:mc="http://schemas.openxmlformats.org/markup-compatibility/2006">
              <mc:Choice xmlns:v="urn:schemas-microsoft-com:vml" Requires="v">
                <p:oleObj spid="_x0000_s203877" name="Equation" r:id="rId21" imgW="469800" imgH="203040" progId="Equation.DSMT4">
                  <p:embed/>
                </p:oleObj>
              </mc:Choice>
              <mc:Fallback>
                <p:oleObj name="Equation" r:id="rId21" imgW="469800" imgH="203040" progId="Equation.DSMT4">
                  <p:embed/>
                  <p:pic>
                    <p:nvPicPr>
                      <p:cNvPr id="32" name="对象 31">
                        <a:extLst>
                          <a:ext uri="{FF2B5EF4-FFF2-40B4-BE49-F238E27FC236}">
                            <a16:creationId xmlns:a16="http://schemas.microsoft.com/office/drawing/2014/main" id="{748700FB-0EE9-4747-BD93-92E7836C2575}"/>
                          </a:ext>
                        </a:extLst>
                      </p:cNvPr>
                      <p:cNvPicPr/>
                      <p:nvPr/>
                    </p:nvPicPr>
                    <p:blipFill>
                      <a:blip r:embed="rId22"/>
                      <a:stretch>
                        <a:fillRect/>
                      </a:stretch>
                    </p:blipFill>
                    <p:spPr>
                      <a:xfrm>
                        <a:off x="3536950" y="5616577"/>
                        <a:ext cx="904875" cy="363538"/>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5D9BCBD4-DCE5-4CAB-86CB-C4820057136A}"/>
              </a:ext>
            </a:extLst>
          </p:cNvPr>
          <p:cNvGraphicFramePr>
            <a:graphicFrameLocks noChangeAspect="1"/>
          </p:cNvGraphicFramePr>
          <p:nvPr/>
        </p:nvGraphicFramePr>
        <p:xfrm>
          <a:off x="5660402" y="2371650"/>
          <a:ext cx="442913" cy="433388"/>
        </p:xfrm>
        <a:graphic>
          <a:graphicData uri="http://schemas.openxmlformats.org/presentationml/2006/ole">
            <mc:AlternateContent xmlns:mc="http://schemas.openxmlformats.org/markup-compatibility/2006">
              <mc:Choice xmlns:v="urn:schemas-microsoft-com:vml" Requires="v">
                <p:oleObj spid="_x0000_s203878" name="Equation" r:id="rId23" imgW="228600" imgH="241200" progId="Equation.DSMT4">
                  <p:embed/>
                </p:oleObj>
              </mc:Choice>
              <mc:Fallback>
                <p:oleObj name="Equation" r:id="rId23"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24"/>
                      <a:stretch>
                        <a:fillRect/>
                      </a:stretch>
                    </p:blipFill>
                    <p:spPr>
                      <a:xfrm>
                        <a:off x="5660402" y="2371650"/>
                        <a:ext cx="442913" cy="433388"/>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C2C776C2-24AE-4C2E-ACC1-3436938442AC}"/>
              </a:ext>
            </a:extLst>
          </p:cNvPr>
          <p:cNvGraphicFramePr>
            <a:graphicFrameLocks noChangeAspect="1"/>
          </p:cNvGraphicFramePr>
          <p:nvPr/>
        </p:nvGraphicFramePr>
        <p:xfrm>
          <a:off x="5649251" y="3129644"/>
          <a:ext cx="442913" cy="433388"/>
        </p:xfrm>
        <a:graphic>
          <a:graphicData uri="http://schemas.openxmlformats.org/presentationml/2006/ole">
            <mc:AlternateContent xmlns:mc="http://schemas.openxmlformats.org/markup-compatibility/2006">
              <mc:Choice xmlns:v="urn:schemas-microsoft-com:vml" Requires="v">
                <p:oleObj spid="_x0000_s203879" name="Equation" r:id="rId25" imgW="228600" imgH="241200" progId="Equation.DSMT4">
                  <p:embed/>
                </p:oleObj>
              </mc:Choice>
              <mc:Fallback>
                <p:oleObj name="Equation" r:id="rId25"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26"/>
                      <a:stretch>
                        <a:fillRect/>
                      </a:stretch>
                    </p:blipFill>
                    <p:spPr>
                      <a:xfrm>
                        <a:off x="5649251" y="3129644"/>
                        <a:ext cx="442913" cy="433388"/>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C1F98705-E5AF-4465-8777-CCF85F10115D}"/>
              </a:ext>
            </a:extLst>
          </p:cNvPr>
          <p:cNvGraphicFramePr>
            <a:graphicFrameLocks noChangeAspect="1"/>
          </p:cNvGraphicFramePr>
          <p:nvPr>
            <p:extLst>
              <p:ext uri="{D42A27DB-BD31-4B8C-83A1-F6EECF244321}">
                <p14:modId xmlns:p14="http://schemas.microsoft.com/office/powerpoint/2010/main" val="2493968691"/>
              </p:ext>
            </p:extLst>
          </p:nvPr>
        </p:nvGraphicFramePr>
        <p:xfrm>
          <a:off x="5130224" y="1404873"/>
          <a:ext cx="1271587" cy="863600"/>
        </p:xfrm>
        <a:graphic>
          <a:graphicData uri="http://schemas.openxmlformats.org/presentationml/2006/ole">
            <mc:AlternateContent xmlns:mc="http://schemas.openxmlformats.org/markup-compatibility/2006">
              <mc:Choice xmlns:v="urn:schemas-microsoft-com:vml" Requires="v">
                <p:oleObj spid="_x0000_s203880" name="Equation" r:id="rId27" imgW="660240" imgH="482400" progId="Equation.DSMT4">
                  <p:embed/>
                </p:oleObj>
              </mc:Choice>
              <mc:Fallback>
                <p:oleObj name="Equation" r:id="rId27" imgW="660240" imgH="482400" progId="Equation.DSMT4">
                  <p:embed/>
                  <p:pic>
                    <p:nvPicPr>
                      <p:cNvPr id="37" name="对象 36">
                        <a:extLst>
                          <a:ext uri="{FF2B5EF4-FFF2-40B4-BE49-F238E27FC236}">
                            <a16:creationId xmlns:a16="http://schemas.microsoft.com/office/drawing/2014/main" id="{C1F98705-E5AF-4465-8777-CCF85F10115D}"/>
                          </a:ext>
                        </a:extLst>
                      </p:cNvPr>
                      <p:cNvPicPr/>
                      <p:nvPr/>
                    </p:nvPicPr>
                    <p:blipFill>
                      <a:blip r:embed="rId28"/>
                      <a:stretch>
                        <a:fillRect/>
                      </a:stretch>
                    </p:blipFill>
                    <p:spPr>
                      <a:xfrm>
                        <a:off x="5130224" y="1404873"/>
                        <a:ext cx="1271587" cy="86360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8D733116-ACEB-4247-ADC1-05844499AC9B}"/>
              </a:ext>
            </a:extLst>
          </p:cNvPr>
          <p:cNvGraphicFramePr>
            <a:graphicFrameLocks noChangeAspect="1"/>
          </p:cNvGraphicFramePr>
          <p:nvPr>
            <p:extLst>
              <p:ext uri="{D42A27DB-BD31-4B8C-83A1-F6EECF244321}">
                <p14:modId xmlns:p14="http://schemas.microsoft.com/office/powerpoint/2010/main" val="2396055090"/>
              </p:ext>
            </p:extLst>
          </p:nvPr>
        </p:nvGraphicFramePr>
        <p:xfrm>
          <a:off x="7766050" y="1582738"/>
          <a:ext cx="2495550" cy="433387"/>
        </p:xfrm>
        <a:graphic>
          <a:graphicData uri="http://schemas.openxmlformats.org/presentationml/2006/ole">
            <mc:AlternateContent xmlns:mc="http://schemas.openxmlformats.org/markup-compatibility/2006">
              <mc:Choice xmlns:v="urn:schemas-microsoft-com:vml" Requires="v">
                <p:oleObj spid="_x0000_s203881" name="Equation" r:id="rId29" imgW="1295280" imgH="241200" progId="Equation.DSMT4">
                  <p:embed/>
                </p:oleObj>
              </mc:Choice>
              <mc:Fallback>
                <p:oleObj name="Equation" r:id="rId29" imgW="1295280" imgH="24120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30"/>
                      <a:stretch>
                        <a:fillRect/>
                      </a:stretch>
                    </p:blipFill>
                    <p:spPr>
                      <a:xfrm>
                        <a:off x="7766050" y="1582738"/>
                        <a:ext cx="2495550" cy="433387"/>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DB8D7C0E-EE28-423C-A82A-3E9B895FEC57}"/>
              </a:ext>
            </a:extLst>
          </p:cNvPr>
          <p:cNvGraphicFramePr>
            <a:graphicFrameLocks noChangeAspect="1"/>
          </p:cNvGraphicFramePr>
          <p:nvPr>
            <p:extLst>
              <p:ext uri="{D42A27DB-BD31-4B8C-83A1-F6EECF244321}">
                <p14:modId xmlns:p14="http://schemas.microsoft.com/office/powerpoint/2010/main" val="2673451536"/>
              </p:ext>
            </p:extLst>
          </p:nvPr>
        </p:nvGraphicFramePr>
        <p:xfrm>
          <a:off x="8067585" y="2048235"/>
          <a:ext cx="2397125" cy="730250"/>
        </p:xfrm>
        <a:graphic>
          <a:graphicData uri="http://schemas.openxmlformats.org/presentationml/2006/ole">
            <mc:AlternateContent xmlns:mc="http://schemas.openxmlformats.org/markup-compatibility/2006">
              <mc:Choice xmlns:v="urn:schemas-microsoft-com:vml" Requires="v">
                <p:oleObj spid="_x0000_s203882" name="Equation" r:id="rId31" imgW="1244520" imgH="406080" progId="Equation.DSMT4">
                  <p:embed/>
                </p:oleObj>
              </mc:Choice>
              <mc:Fallback>
                <p:oleObj name="Equation" r:id="rId31" imgW="1244520" imgH="40608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32"/>
                      <a:stretch>
                        <a:fillRect/>
                      </a:stretch>
                    </p:blipFill>
                    <p:spPr>
                      <a:xfrm>
                        <a:off x="8067585" y="2048235"/>
                        <a:ext cx="2397125" cy="730250"/>
                      </a:xfrm>
                      <a:prstGeom prst="rect">
                        <a:avLst/>
                      </a:prstGeom>
                    </p:spPr>
                  </p:pic>
                </p:oleObj>
              </mc:Fallback>
            </mc:AlternateContent>
          </a:graphicData>
        </a:graphic>
      </p:graphicFrame>
      <p:sp>
        <p:nvSpPr>
          <p:cNvPr id="40" name="文本框 39">
            <a:extLst>
              <a:ext uri="{FF2B5EF4-FFF2-40B4-BE49-F238E27FC236}">
                <a16:creationId xmlns:a16="http://schemas.microsoft.com/office/drawing/2014/main" id="{32AC904C-5143-4E48-879D-59093A6462B4}"/>
              </a:ext>
            </a:extLst>
          </p:cNvPr>
          <p:cNvSpPr txBox="1"/>
          <p:nvPr/>
        </p:nvSpPr>
        <p:spPr>
          <a:xfrm>
            <a:off x="4441825" y="869715"/>
            <a:ext cx="3760966"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正向传播：计算最后一个神经元的输出</a:t>
            </a:r>
          </a:p>
        </p:txBody>
      </p:sp>
      <p:sp>
        <p:nvSpPr>
          <p:cNvPr id="41" name="文本框 40">
            <a:extLst>
              <a:ext uri="{FF2B5EF4-FFF2-40B4-BE49-F238E27FC236}">
                <a16:creationId xmlns:a16="http://schemas.microsoft.com/office/drawing/2014/main" id="{C8BC1D23-6371-4005-92AE-3E2C3BF698F1}"/>
              </a:ext>
            </a:extLst>
          </p:cNvPr>
          <p:cNvSpPr txBox="1"/>
          <p:nvPr/>
        </p:nvSpPr>
        <p:spPr>
          <a:xfrm>
            <a:off x="2444184" y="3742647"/>
            <a:ext cx="3262432"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数据集中样本的特征有两个维度</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现在取出一个数据，该数据每个维度的值为：</a:t>
            </a:r>
          </a:p>
        </p:txBody>
      </p:sp>
      <p:sp>
        <p:nvSpPr>
          <p:cNvPr id="42" name="文本框 41">
            <a:extLst>
              <a:ext uri="{FF2B5EF4-FFF2-40B4-BE49-F238E27FC236}">
                <a16:creationId xmlns:a16="http://schemas.microsoft.com/office/drawing/2014/main" id="{6001FB23-59CC-4F3E-B55E-36A0DAA4A0BB}"/>
              </a:ext>
            </a:extLst>
          </p:cNvPr>
          <p:cNvSpPr txBox="1"/>
          <p:nvPr/>
        </p:nvSpPr>
        <p:spPr>
          <a:xfrm>
            <a:off x="2479614" y="5193750"/>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样本的真实值为：</a:t>
            </a:r>
          </a:p>
        </p:txBody>
      </p:sp>
      <p:sp>
        <p:nvSpPr>
          <p:cNvPr id="43" name="文本框 42">
            <a:extLst>
              <a:ext uri="{FF2B5EF4-FFF2-40B4-BE49-F238E27FC236}">
                <a16:creationId xmlns:a16="http://schemas.microsoft.com/office/drawing/2014/main" id="{33740596-E5E1-4858-89F2-89DCFDF02262}"/>
              </a:ext>
            </a:extLst>
          </p:cNvPr>
          <p:cNvSpPr txBox="1"/>
          <p:nvPr/>
        </p:nvSpPr>
        <p:spPr>
          <a:xfrm>
            <a:off x="6561986" y="3722743"/>
            <a:ext cx="2031325"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随机初始化神经网络的参数</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如下所示：</a:t>
            </a:r>
          </a:p>
        </p:txBody>
      </p:sp>
      <p:graphicFrame>
        <p:nvGraphicFramePr>
          <p:cNvPr id="4" name="对象 3">
            <a:extLst>
              <a:ext uri="{FF2B5EF4-FFF2-40B4-BE49-F238E27FC236}">
                <a16:creationId xmlns:a16="http://schemas.microsoft.com/office/drawing/2014/main" id="{13003A82-DB6D-4213-A4B3-A2DCC87637B0}"/>
              </a:ext>
            </a:extLst>
          </p:cNvPr>
          <p:cNvGraphicFramePr>
            <a:graphicFrameLocks noChangeAspect="1"/>
          </p:cNvGraphicFramePr>
          <p:nvPr>
            <p:extLst>
              <p:ext uri="{D42A27DB-BD31-4B8C-83A1-F6EECF244321}">
                <p14:modId xmlns:p14="http://schemas.microsoft.com/office/powerpoint/2010/main" val="3132582657"/>
              </p:ext>
            </p:extLst>
          </p:nvPr>
        </p:nvGraphicFramePr>
        <p:xfrm>
          <a:off x="6948080" y="4111758"/>
          <a:ext cx="1052513" cy="2454275"/>
        </p:xfrm>
        <a:graphic>
          <a:graphicData uri="http://schemas.openxmlformats.org/presentationml/2006/ole">
            <mc:AlternateContent xmlns:mc="http://schemas.openxmlformats.org/markup-compatibility/2006">
              <mc:Choice xmlns:v="urn:schemas-microsoft-com:vml" Requires="v">
                <p:oleObj spid="_x0000_s203883" name="Equation" r:id="rId33" imgW="1051793" imgH="2453673" progId="Equation.DSMT4">
                  <p:embed/>
                </p:oleObj>
              </mc:Choice>
              <mc:Fallback>
                <p:oleObj name="Equation" r:id="rId33" imgW="1051793" imgH="2453673" progId="Equation.DSMT4">
                  <p:embed/>
                  <p:pic>
                    <p:nvPicPr>
                      <p:cNvPr id="0" name=""/>
                      <p:cNvPicPr/>
                      <p:nvPr/>
                    </p:nvPicPr>
                    <p:blipFill>
                      <a:blip r:embed="rId34"/>
                      <a:stretch>
                        <a:fillRect/>
                      </a:stretch>
                    </p:blipFill>
                    <p:spPr>
                      <a:xfrm>
                        <a:off x="6948080" y="4111758"/>
                        <a:ext cx="1052513" cy="2454275"/>
                      </a:xfrm>
                      <a:prstGeom prst="rect">
                        <a:avLst/>
                      </a:prstGeom>
                    </p:spPr>
                  </p:pic>
                </p:oleObj>
              </mc:Fallback>
            </mc:AlternateContent>
          </a:graphicData>
        </a:graphic>
      </p:graphicFrame>
    </p:spTree>
    <p:extLst>
      <p:ext uri="{BB962C8B-B14F-4D97-AF65-F5344CB8AC3E}">
        <p14:creationId xmlns:p14="http://schemas.microsoft.com/office/powerpoint/2010/main" val="3939800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aphicFrame>
        <p:nvGraphicFramePr>
          <p:cNvPr id="33" name="对象 32">
            <a:extLst>
              <a:ext uri="{FF2B5EF4-FFF2-40B4-BE49-F238E27FC236}">
                <a16:creationId xmlns:a16="http://schemas.microsoft.com/office/drawing/2014/main" id="{C8ADC357-5FEC-4876-9C38-CD97998BA2F6}"/>
              </a:ext>
            </a:extLst>
          </p:cNvPr>
          <p:cNvGraphicFramePr>
            <a:graphicFrameLocks noChangeAspect="1"/>
          </p:cNvGraphicFramePr>
          <p:nvPr>
            <p:extLst>
              <p:ext uri="{D42A27DB-BD31-4B8C-83A1-F6EECF244321}">
                <p14:modId xmlns:p14="http://schemas.microsoft.com/office/powerpoint/2010/main" val="2164469435"/>
              </p:ext>
            </p:extLst>
          </p:nvPr>
        </p:nvGraphicFramePr>
        <p:xfrm>
          <a:off x="6068832" y="3851174"/>
          <a:ext cx="1738312" cy="704850"/>
        </p:xfrm>
        <a:graphic>
          <a:graphicData uri="http://schemas.openxmlformats.org/presentationml/2006/ole">
            <mc:AlternateContent xmlns:mc="http://schemas.openxmlformats.org/markup-compatibility/2006">
              <mc:Choice xmlns:v="urn:schemas-microsoft-com:vml" Requires="v">
                <p:oleObj spid="_x0000_s197184" name="Equation" r:id="rId4" imgW="901440" imgH="393480" progId="Equation.DSMT4">
                  <p:embed/>
                </p:oleObj>
              </mc:Choice>
              <mc:Fallback>
                <p:oleObj name="Equation" r:id="rId4" imgW="901440" imgH="39348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5"/>
                      <a:stretch>
                        <a:fillRect/>
                      </a:stretch>
                    </p:blipFill>
                    <p:spPr>
                      <a:xfrm>
                        <a:off x="6068832" y="3851174"/>
                        <a:ext cx="1738312" cy="70485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8D733116-ACEB-4247-ADC1-05844499AC9B}"/>
              </a:ext>
            </a:extLst>
          </p:cNvPr>
          <p:cNvGraphicFramePr>
            <a:graphicFrameLocks noChangeAspect="1"/>
          </p:cNvGraphicFramePr>
          <p:nvPr>
            <p:extLst>
              <p:ext uri="{D42A27DB-BD31-4B8C-83A1-F6EECF244321}">
                <p14:modId xmlns:p14="http://schemas.microsoft.com/office/powerpoint/2010/main" val="1480984593"/>
              </p:ext>
            </p:extLst>
          </p:nvPr>
        </p:nvGraphicFramePr>
        <p:xfrm>
          <a:off x="8607425" y="1982788"/>
          <a:ext cx="979488" cy="365125"/>
        </p:xfrm>
        <a:graphic>
          <a:graphicData uri="http://schemas.openxmlformats.org/presentationml/2006/ole">
            <mc:AlternateContent xmlns:mc="http://schemas.openxmlformats.org/markup-compatibility/2006">
              <mc:Choice xmlns:v="urn:schemas-microsoft-com:vml" Requires="v">
                <p:oleObj spid="_x0000_s197185" name="Equation" r:id="rId6" imgW="507960" imgH="203040" progId="Equation.DSMT4">
                  <p:embed/>
                </p:oleObj>
              </mc:Choice>
              <mc:Fallback>
                <p:oleObj name="Equation" r:id="rId6" imgW="507960" imgH="203040" progId="Equation.DSMT4">
                  <p:embed/>
                  <p:pic>
                    <p:nvPicPr>
                      <p:cNvPr id="38" name="对象 37">
                        <a:extLst>
                          <a:ext uri="{FF2B5EF4-FFF2-40B4-BE49-F238E27FC236}">
                            <a16:creationId xmlns:a16="http://schemas.microsoft.com/office/drawing/2014/main" id="{8D733116-ACEB-4247-ADC1-05844499AC9B}"/>
                          </a:ext>
                        </a:extLst>
                      </p:cNvPr>
                      <p:cNvPicPr/>
                      <p:nvPr/>
                    </p:nvPicPr>
                    <p:blipFill>
                      <a:blip r:embed="rId7"/>
                      <a:stretch>
                        <a:fillRect/>
                      </a:stretch>
                    </p:blipFill>
                    <p:spPr>
                      <a:xfrm>
                        <a:off x="8607425" y="1982788"/>
                        <a:ext cx="979488" cy="365125"/>
                      </a:xfrm>
                      <a:prstGeom prst="rect">
                        <a:avLst/>
                      </a:prstGeom>
                    </p:spPr>
                  </p:pic>
                </p:oleObj>
              </mc:Fallback>
            </mc:AlternateContent>
          </a:graphicData>
        </a:graphic>
      </p:graphicFrame>
      <p:grpSp>
        <p:nvGrpSpPr>
          <p:cNvPr id="40" name="组合 39">
            <a:extLst>
              <a:ext uri="{FF2B5EF4-FFF2-40B4-BE49-F238E27FC236}">
                <a16:creationId xmlns:a16="http://schemas.microsoft.com/office/drawing/2014/main" id="{588C41B6-6D67-46A6-B021-2A8F718D7223}"/>
              </a:ext>
            </a:extLst>
          </p:cNvPr>
          <p:cNvGrpSpPr/>
          <p:nvPr/>
        </p:nvGrpSpPr>
        <p:grpSpPr>
          <a:xfrm>
            <a:off x="2981615" y="1970140"/>
            <a:ext cx="6228769" cy="1547319"/>
            <a:chOff x="2760477" y="1180006"/>
            <a:chExt cx="6228769" cy="1547319"/>
          </a:xfrm>
        </p:grpSpPr>
        <p:sp>
          <p:nvSpPr>
            <p:cNvPr id="41" name="椭圆 40">
              <a:extLst>
                <a:ext uri="{FF2B5EF4-FFF2-40B4-BE49-F238E27FC236}">
                  <a16:creationId xmlns:a16="http://schemas.microsoft.com/office/drawing/2014/main" id="{14BBEE37-762A-4A28-9F7F-A4EE4662B385}"/>
                </a:ext>
              </a:extLst>
            </p:cNvPr>
            <p:cNvSpPr/>
            <p:nvPr/>
          </p:nvSpPr>
          <p:spPr>
            <a:xfrm>
              <a:off x="3788663" y="134779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F0619F3-FD9E-46FB-9C1D-5F74DD9979D0}"/>
                </a:ext>
              </a:extLst>
            </p:cNvPr>
            <p:cNvSpPr/>
            <p:nvPr/>
          </p:nvSpPr>
          <p:spPr>
            <a:xfrm>
              <a:off x="3788663" y="2122393"/>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8C2C3CFE-F0B0-4332-8396-C575DF3DD675}"/>
                </a:ext>
              </a:extLst>
            </p:cNvPr>
            <p:cNvSpPr/>
            <p:nvPr/>
          </p:nvSpPr>
          <p:spPr>
            <a:xfrm>
              <a:off x="5526159" y="1363807"/>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00FC35B-9403-4A04-BA42-12D337D5D2C1}"/>
                </a:ext>
              </a:extLst>
            </p:cNvPr>
            <p:cNvSpPr/>
            <p:nvPr/>
          </p:nvSpPr>
          <p:spPr>
            <a:xfrm>
              <a:off x="5526159" y="2138402"/>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91D57715-93F9-431E-82D3-09ED98C4E1D8}"/>
                </a:ext>
              </a:extLst>
            </p:cNvPr>
            <p:cNvSpPr/>
            <p:nvPr/>
          </p:nvSpPr>
          <p:spPr>
            <a:xfrm>
              <a:off x="7387384" y="1731458"/>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6C1FB6E3-604A-41E2-A013-A6ADBF048772}"/>
                </a:ext>
              </a:extLst>
            </p:cNvPr>
            <p:cNvCxnSpPr>
              <a:cxnSpLocks/>
              <a:endCxn id="41" idx="2"/>
            </p:cNvCxnSpPr>
            <p:nvPr/>
          </p:nvCxnSpPr>
          <p:spPr>
            <a:xfrm>
              <a:off x="3210905" y="1590414"/>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E9D5994E-7E1B-489F-AAC8-6FEA1C015A2F}"/>
                </a:ext>
              </a:extLst>
            </p:cNvPr>
            <p:cNvCxnSpPr>
              <a:cxnSpLocks/>
              <a:endCxn id="42" idx="2"/>
            </p:cNvCxnSpPr>
            <p:nvPr/>
          </p:nvCxnSpPr>
          <p:spPr>
            <a:xfrm>
              <a:off x="3210905" y="2365010"/>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C5867C6-9512-4AA0-AF14-884ECAEC6900}"/>
                </a:ext>
              </a:extLst>
            </p:cNvPr>
            <p:cNvCxnSpPr>
              <a:cxnSpLocks/>
              <a:stCxn id="41" idx="6"/>
              <a:endCxn id="43" idx="2"/>
            </p:cNvCxnSpPr>
            <p:nvPr/>
          </p:nvCxnSpPr>
          <p:spPr>
            <a:xfrm>
              <a:off x="4271551" y="1590415"/>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83C53E5-2DF1-4B80-81EE-2A94A9C0FB17}"/>
                </a:ext>
              </a:extLst>
            </p:cNvPr>
            <p:cNvCxnSpPr>
              <a:cxnSpLocks/>
              <a:stCxn id="41" idx="6"/>
              <a:endCxn id="44" idx="2"/>
            </p:cNvCxnSpPr>
            <p:nvPr/>
          </p:nvCxnSpPr>
          <p:spPr>
            <a:xfrm>
              <a:off x="4271551" y="1590415"/>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5FB7FE2-4688-48CB-B9B8-9C86E7857C67}"/>
                </a:ext>
              </a:extLst>
            </p:cNvPr>
            <p:cNvCxnSpPr>
              <a:cxnSpLocks/>
              <a:stCxn id="42" idx="6"/>
              <a:endCxn id="43" idx="2"/>
            </p:cNvCxnSpPr>
            <p:nvPr/>
          </p:nvCxnSpPr>
          <p:spPr>
            <a:xfrm flipV="1">
              <a:off x="4271551" y="1606425"/>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8DB37D28-082C-4254-B94E-910AEE9BF345}"/>
                </a:ext>
              </a:extLst>
            </p:cNvPr>
            <p:cNvCxnSpPr>
              <a:cxnSpLocks/>
              <a:stCxn id="42" idx="6"/>
              <a:endCxn id="44" idx="2"/>
            </p:cNvCxnSpPr>
            <p:nvPr/>
          </p:nvCxnSpPr>
          <p:spPr>
            <a:xfrm>
              <a:off x="4271551" y="2365011"/>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E327E44-8892-4C89-84B5-8AD4510685E0}"/>
                </a:ext>
              </a:extLst>
            </p:cNvPr>
            <p:cNvCxnSpPr>
              <a:cxnSpLocks/>
              <a:stCxn id="43" idx="6"/>
              <a:endCxn id="45" idx="2"/>
            </p:cNvCxnSpPr>
            <p:nvPr/>
          </p:nvCxnSpPr>
          <p:spPr>
            <a:xfrm>
              <a:off x="6009047" y="1606425"/>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6A80DA1-38DD-41B2-A3B0-AD58E2A31A80}"/>
                </a:ext>
              </a:extLst>
            </p:cNvPr>
            <p:cNvCxnSpPr>
              <a:cxnSpLocks/>
              <a:stCxn id="44" idx="6"/>
              <a:endCxn id="45" idx="2"/>
            </p:cNvCxnSpPr>
            <p:nvPr/>
          </p:nvCxnSpPr>
          <p:spPr>
            <a:xfrm flipV="1">
              <a:off x="6009047" y="1974076"/>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E2C09B8-F44F-40A6-8974-59AD264F24D5}"/>
                </a:ext>
              </a:extLst>
            </p:cNvPr>
            <p:cNvCxnSpPr>
              <a:cxnSpLocks/>
              <a:stCxn id="45" idx="6"/>
            </p:cNvCxnSpPr>
            <p:nvPr/>
          </p:nvCxnSpPr>
          <p:spPr>
            <a:xfrm>
              <a:off x="7870272" y="1974076"/>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B95BAEA-7E30-45D7-93C5-5529D942CD77}"/>
                    </a:ext>
                  </a:extLst>
                </p:cNvPr>
                <p:cNvSpPr txBox="1"/>
                <p:nvPr/>
              </p:nvSpPr>
              <p:spPr>
                <a:xfrm>
                  <a:off x="2760478" y="1389011"/>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AB95BAEA-7E30-45D7-93C5-5529D942CD77}"/>
                    </a:ext>
                  </a:extLst>
                </p:cNvPr>
                <p:cNvSpPr txBox="1">
                  <a:spLocks noRot="1" noChangeAspect="1" noMove="1" noResize="1" noEditPoints="1" noAdjustHandles="1" noChangeArrowheads="1" noChangeShapeType="1" noTextEdit="1"/>
                </p:cNvSpPr>
                <p:nvPr/>
              </p:nvSpPr>
              <p:spPr>
                <a:xfrm>
                  <a:off x="2760478" y="1389011"/>
                  <a:ext cx="323097" cy="320955"/>
                </a:xfrm>
                <a:prstGeom prst="rect">
                  <a:avLst/>
                </a:prstGeom>
                <a:blipFill>
                  <a:blip r:embed="rId8"/>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8A887544-4782-4108-8570-6B7C26273A96}"/>
                    </a:ext>
                  </a:extLst>
                </p:cNvPr>
                <p:cNvSpPr txBox="1"/>
                <p:nvPr/>
              </p:nvSpPr>
              <p:spPr>
                <a:xfrm>
                  <a:off x="2760477" y="2216693"/>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8A887544-4782-4108-8570-6B7C26273A96}"/>
                    </a:ext>
                  </a:extLst>
                </p:cNvPr>
                <p:cNvSpPr txBox="1">
                  <a:spLocks noRot="1" noChangeAspect="1" noMove="1" noResize="1" noEditPoints="1" noAdjustHandles="1" noChangeArrowheads="1" noChangeShapeType="1" noTextEdit="1"/>
                </p:cNvSpPr>
                <p:nvPr/>
              </p:nvSpPr>
              <p:spPr>
                <a:xfrm>
                  <a:off x="2760477" y="2216693"/>
                  <a:ext cx="329343" cy="320955"/>
                </a:xfrm>
                <a:prstGeom prst="rect">
                  <a:avLst/>
                </a:prstGeom>
                <a:blipFill>
                  <a:blip r:embed="rId9"/>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extLst>
                    <p:ext uri="{D42A27DB-BD31-4B8C-83A1-F6EECF244321}">
                      <p14:modId xmlns:p14="http://schemas.microsoft.com/office/powerpoint/2010/main" val="92672039"/>
                    </p:ext>
                  </p:extLst>
                </p:nvPr>
              </p:nvGraphicFramePr>
              <p:xfrm>
                <a:off x="4698968" y="1180006"/>
                <a:ext cx="344303" cy="410655"/>
              </p:xfrm>
              <a:graphic>
                <a:graphicData uri="http://schemas.openxmlformats.org/presentationml/2006/ole">
                  <mc:AlternateContent>
                    <mc:Choice xmlns:v="urn:schemas-microsoft-com:vml" Requires="v">
                      <p:oleObj spid="_x0000_s197186" name="Equation" r:id="rId10" imgW="177480" imgH="228600" progId="Equation.DSMT4">
                        <p:embed/>
                      </p:oleObj>
                    </mc:Choice>
                    <mc:Fallback>
                      <p:oleObj name="Equation" r:id="rId10" imgW="177480" imgH="228600" progId="Equation.DSMT4">
                        <p:embed/>
                        <p:pic>
                          <p:nvPicPr>
                            <p:cNvPr id="19" name="对象 18">
                              <a:extLst>
                                <a:ext uri="{FF2B5EF4-FFF2-40B4-BE49-F238E27FC236}">
                                  <a16:creationId xmlns:a16="http://schemas.microsoft.com/office/drawing/2014/main" id="{3FEB1171-A0DC-421F-948A-8F170FE0786A}"/>
                                </a:ext>
                              </a:extLst>
                            </p:cNvPr>
                            <p:cNvPicPr/>
                            <p:nvPr/>
                          </p:nvPicPr>
                          <p:blipFill>
                            <a:blip r:embed="rId11"/>
                            <a:stretch>
                              <a:fillRect/>
                            </a:stretch>
                          </p:blipFill>
                          <p:spPr>
                            <a:xfrm>
                              <a:off x="4698968" y="1180006"/>
                              <a:ext cx="344303" cy="410655"/>
                            </a:xfrm>
                            <a:prstGeom prst="rect">
                              <a:avLst/>
                            </a:prstGeom>
                          </p:spPr>
                        </p:pic>
                      </p:oleObj>
                    </mc:Fallback>
                  </mc:AlternateContent>
                </a:graphicData>
              </a:graphic>
            </p:graphicFrame>
          </mc:Choice>
          <mc:Fallback xmlns="">
            <p:graphicFrame>
              <p:nvGraphicFramePr>
                <p:cNvPr id="57" name="对象 56">
                  <a:extLst>
                    <a:ext uri="{FF2B5EF4-FFF2-40B4-BE49-F238E27FC236}">
                      <a16:creationId xmlns:a16="http://schemas.microsoft.com/office/drawing/2014/main" id="{CE37C884-AE0A-46F5-8C11-064D5FB0E034}"/>
                    </a:ext>
                  </a:extLst>
                </p:cNvPr>
                <p:cNvGraphicFramePr>
                  <a:graphicFrameLocks noChangeAspect="1"/>
                </p:cNvGraphicFramePr>
                <p:nvPr>
                  <p:extLst>
                    <p:ext uri="{D42A27DB-BD31-4B8C-83A1-F6EECF244321}">
                      <p14:modId xmlns:p14="http://schemas.microsoft.com/office/powerpoint/2010/main" val="92672039"/>
                    </p:ext>
                  </p:extLst>
                </p:nvPr>
              </p:nvGraphicFramePr>
              <p:xfrm>
                <a:off x="4698968" y="1180006"/>
                <a:ext cx="344303" cy="410655"/>
              </p:xfrm>
              <a:graphic>
                <a:graphicData uri="http://schemas.openxmlformats.org/presentationml/2006/ole">
                  <mc:AlternateContent>
                    <mc:Choice xmlns:v="urn:schemas-microsoft-com:vml" Requires="v">
                      <p:oleObj spid="_x0000_s113498" name="Equation" r:id="rId12" imgW="177480" imgH="228600" progId="Equation.DSMT4">
                        <p:embed/>
                      </p:oleObj>
                    </mc:Choice>
                    <mc:Fallback>
                      <p:oleObj name="Equation" r:id="rId12" imgW="177480" imgH="228600" progId="Equation.DSMT4">
                        <p:embed/>
                        <p:pic>
                          <p:nvPicPr>
                            <p:cNvPr id="19" name="对象 18">
                              <a:extLst>
                                <a:ext uri="{FF2B5EF4-FFF2-40B4-BE49-F238E27FC236}">
                                  <a16:creationId xmlns:a16="http://schemas.microsoft.com/office/drawing/2014/main" id="{3FEB1171-A0DC-421F-948A-8F170FE0786A}"/>
                                </a:ext>
                              </a:extLst>
                            </p:cNvPr>
                            <p:cNvPicPr/>
                            <p:nvPr/>
                          </p:nvPicPr>
                          <p:blipFill>
                            <a:blip r:embed="rId13"/>
                            <a:stretch>
                              <a:fillRect/>
                            </a:stretch>
                          </p:blipFill>
                          <p:spPr>
                            <a:xfrm>
                              <a:off x="4698968" y="1180006"/>
                              <a:ext cx="344303" cy="41065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extLst>
                    <p:ext uri="{D42A27DB-BD31-4B8C-83A1-F6EECF244321}">
                      <p14:modId xmlns:p14="http://schemas.microsoft.com/office/powerpoint/2010/main" val="4067077817"/>
                    </p:ext>
                  </p:extLst>
                </p:nvPr>
              </p:nvGraphicFramePr>
              <p:xfrm>
                <a:off x="5130800" y="1627188"/>
                <a:ext cx="369888" cy="411162"/>
              </p:xfrm>
              <a:graphic>
                <a:graphicData uri="http://schemas.openxmlformats.org/presentationml/2006/ole">
                  <mc:AlternateContent>
                    <mc:Choice xmlns:v="urn:schemas-microsoft-com:vml" Requires="v">
                      <p:oleObj spid="_x0000_s197187" name="Equation" r:id="rId14" imgW="190440" imgH="228600" progId="Equation.DSMT4">
                        <p:embed/>
                      </p:oleObj>
                    </mc:Choice>
                    <mc:Fallback>
                      <p:oleObj name="Equation" r:id="rId14" imgW="190440" imgH="228600" progId="Equation.DSMT4">
                        <p:embed/>
                        <p:pic>
                          <p:nvPicPr>
                            <p:cNvPr id="20" name="对象 19">
                              <a:extLst>
                                <a:ext uri="{FF2B5EF4-FFF2-40B4-BE49-F238E27FC236}">
                                  <a16:creationId xmlns:a16="http://schemas.microsoft.com/office/drawing/2014/main" id="{66315892-898C-42F7-B609-31BB244B8FE0}"/>
                                </a:ext>
                              </a:extLst>
                            </p:cNvPr>
                            <p:cNvPicPr/>
                            <p:nvPr/>
                          </p:nvPicPr>
                          <p:blipFill>
                            <a:blip r:embed="rId15"/>
                            <a:stretch>
                              <a:fillRect/>
                            </a:stretch>
                          </p:blipFill>
                          <p:spPr>
                            <a:xfrm>
                              <a:off x="5130800" y="1627188"/>
                              <a:ext cx="369888" cy="411162"/>
                            </a:xfrm>
                            <a:prstGeom prst="rect">
                              <a:avLst/>
                            </a:prstGeom>
                          </p:spPr>
                        </p:pic>
                      </p:oleObj>
                    </mc:Fallback>
                  </mc:AlternateContent>
                </a:graphicData>
              </a:graphic>
            </p:graphicFrame>
          </mc:Choice>
          <mc:Fallback xmlns="">
            <p:graphicFrame>
              <p:nvGraphicFramePr>
                <p:cNvPr id="58" name="对象 57">
                  <a:extLst>
                    <a:ext uri="{FF2B5EF4-FFF2-40B4-BE49-F238E27FC236}">
                      <a16:creationId xmlns:a16="http://schemas.microsoft.com/office/drawing/2014/main" id="{C2B9CC1A-E07F-4C78-9BE0-2CE94FB905CE}"/>
                    </a:ext>
                  </a:extLst>
                </p:cNvPr>
                <p:cNvGraphicFramePr>
                  <a:graphicFrameLocks noChangeAspect="1"/>
                </p:cNvGraphicFramePr>
                <p:nvPr>
                  <p:extLst>
                    <p:ext uri="{D42A27DB-BD31-4B8C-83A1-F6EECF244321}">
                      <p14:modId xmlns:p14="http://schemas.microsoft.com/office/powerpoint/2010/main" val="2603764"/>
                    </p:ext>
                  </p:extLst>
                </p:nvPr>
              </p:nvGraphicFramePr>
              <p:xfrm>
                <a:off x="5130800" y="1627188"/>
                <a:ext cx="369888" cy="411162"/>
              </p:xfrm>
              <a:graphic>
                <a:graphicData uri="http://schemas.openxmlformats.org/presentationml/2006/ole">
                  <mc:AlternateContent>
                    <mc:Choice xmlns:v="urn:schemas-microsoft-com:vml" Requires="v">
                      <p:oleObj spid="_x0000_s113499" name="Equation" r:id="rId16" imgW="190440" imgH="228600" progId="Equation.DSMT4">
                        <p:embed/>
                      </p:oleObj>
                    </mc:Choice>
                    <mc:Fallback>
                      <p:oleObj name="Equation" r:id="rId16" imgW="190440" imgH="228600" progId="Equation.DSMT4">
                        <p:embed/>
                        <p:pic>
                          <p:nvPicPr>
                            <p:cNvPr id="20" name="对象 19">
                              <a:extLst>
                                <a:ext uri="{FF2B5EF4-FFF2-40B4-BE49-F238E27FC236}">
                                  <a16:creationId xmlns:a16="http://schemas.microsoft.com/office/drawing/2014/main" id="{66315892-898C-42F7-B609-31BB244B8FE0}"/>
                                </a:ext>
                              </a:extLst>
                            </p:cNvPr>
                            <p:cNvPicPr/>
                            <p:nvPr/>
                          </p:nvPicPr>
                          <p:blipFill>
                            <a:blip r:embed="rId17"/>
                            <a:stretch>
                              <a:fillRect/>
                            </a:stretch>
                          </p:blipFill>
                          <p:spPr>
                            <a:xfrm>
                              <a:off x="5130800" y="1627188"/>
                              <a:ext cx="369888"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extLst>
                    <p:ext uri="{D42A27DB-BD31-4B8C-83A1-F6EECF244321}">
                      <p14:modId xmlns:p14="http://schemas.microsoft.com/office/powerpoint/2010/main" val="171849785"/>
                    </p:ext>
                  </p:extLst>
                </p:nvPr>
              </p:nvGraphicFramePr>
              <p:xfrm>
                <a:off x="5113338" y="1897063"/>
                <a:ext cx="368300" cy="411162"/>
              </p:xfrm>
              <a:graphic>
                <a:graphicData uri="http://schemas.openxmlformats.org/presentationml/2006/ole">
                  <mc:AlternateContent>
                    <mc:Choice xmlns:v="urn:schemas-microsoft-com:vml" Requires="v">
                      <p:oleObj spid="_x0000_s197188" name="Equation" r:id="rId18" imgW="190440" imgH="228600" progId="Equation.DSMT4">
                        <p:embed/>
                      </p:oleObj>
                    </mc:Choice>
                    <mc:Fallback>
                      <p:oleObj name="Equation" r:id="rId18" imgW="190440" imgH="228600" progId="Equation.DSMT4">
                        <p:embed/>
                        <p:pic>
                          <p:nvPicPr>
                            <p:cNvPr id="21" name="对象 20">
                              <a:extLst>
                                <a:ext uri="{FF2B5EF4-FFF2-40B4-BE49-F238E27FC236}">
                                  <a16:creationId xmlns:a16="http://schemas.microsoft.com/office/drawing/2014/main" id="{A2CA1C13-A796-4B95-8D93-E4ABDE519766}"/>
                                </a:ext>
                              </a:extLst>
                            </p:cNvPr>
                            <p:cNvPicPr/>
                            <p:nvPr/>
                          </p:nvPicPr>
                          <p:blipFill>
                            <a:blip r:embed="rId19"/>
                            <a:stretch>
                              <a:fillRect/>
                            </a:stretch>
                          </p:blipFill>
                          <p:spPr>
                            <a:xfrm>
                              <a:off x="5113338" y="1897063"/>
                              <a:ext cx="368300" cy="411162"/>
                            </a:xfrm>
                            <a:prstGeom prst="rect">
                              <a:avLst/>
                            </a:prstGeom>
                          </p:spPr>
                        </p:pic>
                      </p:oleObj>
                    </mc:Fallback>
                  </mc:AlternateContent>
                </a:graphicData>
              </a:graphic>
            </p:graphicFrame>
          </mc:Choice>
          <mc:Fallback xmlns="">
            <p:graphicFrame>
              <p:nvGraphicFramePr>
                <p:cNvPr id="59" name="对象 58">
                  <a:extLst>
                    <a:ext uri="{FF2B5EF4-FFF2-40B4-BE49-F238E27FC236}">
                      <a16:creationId xmlns:a16="http://schemas.microsoft.com/office/drawing/2014/main" id="{1FFEB902-88AF-4CA6-AE63-565F652F69C9}"/>
                    </a:ext>
                  </a:extLst>
                </p:cNvPr>
                <p:cNvGraphicFramePr>
                  <a:graphicFrameLocks noChangeAspect="1"/>
                </p:cNvGraphicFramePr>
                <p:nvPr>
                  <p:extLst>
                    <p:ext uri="{D42A27DB-BD31-4B8C-83A1-F6EECF244321}">
                      <p14:modId xmlns:p14="http://schemas.microsoft.com/office/powerpoint/2010/main" val="505225138"/>
                    </p:ext>
                  </p:extLst>
                </p:nvPr>
              </p:nvGraphicFramePr>
              <p:xfrm>
                <a:off x="5113338" y="1897063"/>
                <a:ext cx="368300" cy="411162"/>
              </p:xfrm>
              <a:graphic>
                <a:graphicData uri="http://schemas.openxmlformats.org/presentationml/2006/ole">
                  <mc:AlternateContent>
                    <mc:Choice xmlns:v="urn:schemas-microsoft-com:vml" Requires="v">
                      <p:oleObj spid="_x0000_s113500" name="Equation" r:id="rId20" imgW="190440" imgH="228600" progId="Equation.DSMT4">
                        <p:embed/>
                      </p:oleObj>
                    </mc:Choice>
                    <mc:Fallback>
                      <p:oleObj name="Equation" r:id="rId20" imgW="190440" imgH="228600" progId="Equation.DSMT4">
                        <p:embed/>
                        <p:pic>
                          <p:nvPicPr>
                            <p:cNvPr id="21" name="对象 20">
                              <a:extLst>
                                <a:ext uri="{FF2B5EF4-FFF2-40B4-BE49-F238E27FC236}">
                                  <a16:creationId xmlns:a16="http://schemas.microsoft.com/office/drawing/2014/main" id="{A2CA1C13-A796-4B95-8D93-E4ABDE519766}"/>
                                </a:ext>
                              </a:extLst>
                            </p:cNvPr>
                            <p:cNvPicPr/>
                            <p:nvPr/>
                          </p:nvPicPr>
                          <p:blipFill>
                            <a:blip r:embed="rId21"/>
                            <a:stretch>
                              <a:fillRect/>
                            </a:stretch>
                          </p:blipFill>
                          <p:spPr>
                            <a:xfrm>
                              <a:off x="5113338" y="18970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extLst>
                    <p:ext uri="{D42A27DB-BD31-4B8C-83A1-F6EECF244321}">
                      <p14:modId xmlns:p14="http://schemas.microsoft.com/office/powerpoint/2010/main" val="830716880"/>
                    </p:ext>
                  </p:extLst>
                </p:nvPr>
              </p:nvGraphicFramePr>
              <p:xfrm>
                <a:off x="4711700" y="2316163"/>
                <a:ext cx="368300" cy="411162"/>
              </p:xfrm>
              <a:graphic>
                <a:graphicData uri="http://schemas.openxmlformats.org/presentationml/2006/ole">
                  <mc:AlternateContent>
                    <mc:Choice xmlns:v="urn:schemas-microsoft-com:vml" Requires="v">
                      <p:oleObj spid="_x0000_s197189" name="Equation" r:id="rId22" imgW="190440" imgH="228600" progId="Equation.DSMT4">
                        <p:embed/>
                      </p:oleObj>
                    </mc:Choice>
                    <mc:Fallback>
                      <p:oleObj name="Equation" r:id="rId22" imgW="190440" imgH="228600" progId="Equation.DSMT4">
                        <p:embed/>
                        <p:pic>
                          <p:nvPicPr>
                            <p:cNvPr id="22" name="对象 21">
                              <a:extLst>
                                <a:ext uri="{FF2B5EF4-FFF2-40B4-BE49-F238E27FC236}">
                                  <a16:creationId xmlns:a16="http://schemas.microsoft.com/office/drawing/2014/main" id="{31A00A87-258F-4CDD-905F-98456296546B}"/>
                                </a:ext>
                              </a:extLst>
                            </p:cNvPr>
                            <p:cNvPicPr/>
                            <p:nvPr/>
                          </p:nvPicPr>
                          <p:blipFill>
                            <a:blip r:embed="rId23"/>
                            <a:stretch>
                              <a:fillRect/>
                            </a:stretch>
                          </p:blipFill>
                          <p:spPr>
                            <a:xfrm>
                              <a:off x="4711700" y="2316163"/>
                              <a:ext cx="368300" cy="411162"/>
                            </a:xfrm>
                            <a:prstGeom prst="rect">
                              <a:avLst/>
                            </a:prstGeom>
                          </p:spPr>
                        </p:pic>
                      </p:oleObj>
                    </mc:Fallback>
                  </mc:AlternateContent>
                </a:graphicData>
              </a:graphic>
            </p:graphicFrame>
          </mc:Choice>
          <mc:Fallback xmlns="">
            <p:graphicFrame>
              <p:nvGraphicFramePr>
                <p:cNvPr id="60" name="对象 59">
                  <a:extLst>
                    <a:ext uri="{FF2B5EF4-FFF2-40B4-BE49-F238E27FC236}">
                      <a16:creationId xmlns:a16="http://schemas.microsoft.com/office/drawing/2014/main" id="{AB87626F-A72E-4924-8538-460E5D9B6985}"/>
                    </a:ext>
                  </a:extLst>
                </p:cNvPr>
                <p:cNvGraphicFramePr>
                  <a:graphicFrameLocks noChangeAspect="1"/>
                </p:cNvGraphicFramePr>
                <p:nvPr>
                  <p:extLst>
                    <p:ext uri="{D42A27DB-BD31-4B8C-83A1-F6EECF244321}">
                      <p14:modId xmlns:p14="http://schemas.microsoft.com/office/powerpoint/2010/main" val="4229051029"/>
                    </p:ext>
                  </p:extLst>
                </p:nvPr>
              </p:nvGraphicFramePr>
              <p:xfrm>
                <a:off x="4711700" y="2316163"/>
                <a:ext cx="368300" cy="411162"/>
              </p:xfrm>
              <a:graphic>
                <a:graphicData uri="http://schemas.openxmlformats.org/presentationml/2006/ole">
                  <mc:AlternateContent>
                    <mc:Choice xmlns:v="urn:schemas-microsoft-com:vml" Requires="v">
                      <p:oleObj spid="_x0000_s113501" name="Equation" r:id="rId24" imgW="190440" imgH="228600" progId="Equation.DSMT4">
                        <p:embed/>
                      </p:oleObj>
                    </mc:Choice>
                    <mc:Fallback>
                      <p:oleObj name="Equation" r:id="rId24" imgW="190440" imgH="228600" progId="Equation.DSMT4">
                        <p:embed/>
                        <p:pic>
                          <p:nvPicPr>
                            <p:cNvPr id="22" name="对象 21">
                              <a:extLst>
                                <a:ext uri="{FF2B5EF4-FFF2-40B4-BE49-F238E27FC236}">
                                  <a16:creationId xmlns:a16="http://schemas.microsoft.com/office/drawing/2014/main" id="{31A00A87-258F-4CDD-905F-98456296546B}"/>
                                </a:ext>
                              </a:extLst>
                            </p:cNvPr>
                            <p:cNvPicPr/>
                            <p:nvPr/>
                          </p:nvPicPr>
                          <p:blipFill>
                            <a:blip r:embed="rId25"/>
                            <a:stretch>
                              <a:fillRect/>
                            </a:stretch>
                          </p:blipFill>
                          <p:spPr>
                            <a:xfrm>
                              <a:off x="4711700" y="23161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extLst>
                    <p:ext uri="{D42A27DB-BD31-4B8C-83A1-F6EECF244321}">
                      <p14:modId xmlns:p14="http://schemas.microsoft.com/office/powerpoint/2010/main" val="1982722462"/>
                    </p:ext>
                  </p:extLst>
                </p:nvPr>
              </p:nvGraphicFramePr>
              <p:xfrm>
                <a:off x="6546540" y="1379089"/>
                <a:ext cx="368300" cy="411162"/>
              </p:xfrm>
              <a:graphic>
                <a:graphicData uri="http://schemas.openxmlformats.org/presentationml/2006/ole">
                  <mc:AlternateContent>
                    <mc:Choice xmlns:v="urn:schemas-microsoft-com:vml" Requires="v">
                      <p:oleObj spid="_x0000_s197190" name="Equation" r:id="rId26" imgW="190440" imgH="228600" progId="Equation.DSMT4">
                        <p:embed/>
                      </p:oleObj>
                    </mc:Choice>
                    <mc:Fallback>
                      <p:oleObj name="Equation" r:id="rId26" imgW="190440" imgH="228600" progId="Equation.DSMT4">
                        <p:embed/>
                        <p:pic>
                          <p:nvPicPr>
                            <p:cNvPr id="23" name="对象 22">
                              <a:extLst>
                                <a:ext uri="{FF2B5EF4-FFF2-40B4-BE49-F238E27FC236}">
                                  <a16:creationId xmlns:a16="http://schemas.microsoft.com/office/drawing/2014/main" id="{DFE9EABF-C12D-48DC-B5F6-11CF31ACA5A1}"/>
                                </a:ext>
                              </a:extLst>
                            </p:cNvPr>
                            <p:cNvPicPr/>
                            <p:nvPr/>
                          </p:nvPicPr>
                          <p:blipFill>
                            <a:blip r:embed="rId27"/>
                            <a:stretch>
                              <a:fillRect/>
                            </a:stretch>
                          </p:blipFill>
                          <p:spPr>
                            <a:xfrm>
                              <a:off x="6546540" y="1379089"/>
                              <a:ext cx="368300" cy="411162"/>
                            </a:xfrm>
                            <a:prstGeom prst="rect">
                              <a:avLst/>
                            </a:prstGeom>
                          </p:spPr>
                        </p:pic>
                      </p:oleObj>
                    </mc:Fallback>
                  </mc:AlternateContent>
                </a:graphicData>
              </a:graphic>
            </p:graphicFrame>
          </mc:Choice>
          <mc:Fallback xmlns="">
            <p:graphicFrame>
              <p:nvGraphicFramePr>
                <p:cNvPr id="61" name="对象 60">
                  <a:extLst>
                    <a:ext uri="{FF2B5EF4-FFF2-40B4-BE49-F238E27FC236}">
                      <a16:creationId xmlns:a16="http://schemas.microsoft.com/office/drawing/2014/main" id="{610F3EE9-BC4A-473A-9051-78CEC58EF2DC}"/>
                    </a:ext>
                  </a:extLst>
                </p:cNvPr>
                <p:cNvGraphicFramePr>
                  <a:graphicFrameLocks noChangeAspect="1"/>
                </p:cNvGraphicFramePr>
                <p:nvPr>
                  <p:extLst>
                    <p:ext uri="{D42A27DB-BD31-4B8C-83A1-F6EECF244321}">
                      <p14:modId xmlns:p14="http://schemas.microsoft.com/office/powerpoint/2010/main" val="2184319353"/>
                    </p:ext>
                  </p:extLst>
                </p:nvPr>
              </p:nvGraphicFramePr>
              <p:xfrm>
                <a:off x="6546540" y="1379089"/>
                <a:ext cx="368300" cy="411162"/>
              </p:xfrm>
              <a:graphic>
                <a:graphicData uri="http://schemas.openxmlformats.org/presentationml/2006/ole">
                  <mc:AlternateContent>
                    <mc:Choice xmlns:v="urn:schemas-microsoft-com:vml" Requires="v">
                      <p:oleObj spid="_x0000_s113502" name="Equation" r:id="rId28" imgW="190440" imgH="228600" progId="Equation.DSMT4">
                        <p:embed/>
                      </p:oleObj>
                    </mc:Choice>
                    <mc:Fallback>
                      <p:oleObj name="Equation" r:id="rId28" imgW="190440" imgH="228600" progId="Equation.DSMT4">
                        <p:embed/>
                        <p:pic>
                          <p:nvPicPr>
                            <p:cNvPr id="23" name="对象 22">
                              <a:extLst>
                                <a:ext uri="{FF2B5EF4-FFF2-40B4-BE49-F238E27FC236}">
                                  <a16:creationId xmlns:a16="http://schemas.microsoft.com/office/drawing/2014/main" id="{DFE9EABF-C12D-48DC-B5F6-11CF31ACA5A1}"/>
                                </a:ext>
                              </a:extLst>
                            </p:cNvPr>
                            <p:cNvPicPr/>
                            <p:nvPr/>
                          </p:nvPicPr>
                          <p:blipFill>
                            <a:blip r:embed="rId29"/>
                            <a:stretch>
                              <a:fillRect/>
                            </a:stretch>
                          </p:blipFill>
                          <p:spPr>
                            <a:xfrm>
                              <a:off x="6546540" y="1379089"/>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extLst>
                    <p:ext uri="{D42A27DB-BD31-4B8C-83A1-F6EECF244321}">
                      <p14:modId xmlns:p14="http://schemas.microsoft.com/office/powerpoint/2010/main" val="66185962"/>
                    </p:ext>
                  </p:extLst>
                </p:nvPr>
              </p:nvGraphicFramePr>
              <p:xfrm>
                <a:off x="6532700" y="2195982"/>
                <a:ext cx="368300" cy="411162"/>
              </p:xfrm>
              <a:graphic>
                <a:graphicData uri="http://schemas.openxmlformats.org/presentationml/2006/ole">
                  <mc:AlternateContent>
                    <mc:Choice xmlns:v="urn:schemas-microsoft-com:vml" Requires="v">
                      <p:oleObj spid="_x0000_s197191" name="Equation" r:id="rId30" imgW="190440" imgH="228600" progId="Equation.DSMT4">
                        <p:embed/>
                      </p:oleObj>
                    </mc:Choice>
                    <mc:Fallback>
                      <p:oleObj name="Equation" r:id="rId30" imgW="190440" imgH="228600" progId="Equation.DSMT4">
                        <p:embed/>
                        <p:pic>
                          <p:nvPicPr>
                            <p:cNvPr id="24" name="对象 23">
                              <a:extLst>
                                <a:ext uri="{FF2B5EF4-FFF2-40B4-BE49-F238E27FC236}">
                                  <a16:creationId xmlns:a16="http://schemas.microsoft.com/office/drawing/2014/main" id="{F97F2D41-DB02-41CD-BC9C-A83217E4C4E8}"/>
                                </a:ext>
                              </a:extLst>
                            </p:cNvPr>
                            <p:cNvPicPr/>
                            <p:nvPr/>
                          </p:nvPicPr>
                          <p:blipFill>
                            <a:blip r:embed="rId31"/>
                            <a:stretch>
                              <a:fillRect/>
                            </a:stretch>
                          </p:blipFill>
                          <p:spPr>
                            <a:xfrm>
                              <a:off x="6532700" y="2195982"/>
                              <a:ext cx="368300" cy="411162"/>
                            </a:xfrm>
                            <a:prstGeom prst="rect">
                              <a:avLst/>
                            </a:prstGeom>
                          </p:spPr>
                        </p:pic>
                      </p:oleObj>
                    </mc:Fallback>
                  </mc:AlternateContent>
                </a:graphicData>
              </a:graphic>
            </p:graphicFrame>
          </mc:Choice>
          <mc:Fallback xmlns="">
            <p:graphicFrame>
              <p:nvGraphicFramePr>
                <p:cNvPr id="62" name="对象 61">
                  <a:extLst>
                    <a:ext uri="{FF2B5EF4-FFF2-40B4-BE49-F238E27FC236}">
                      <a16:creationId xmlns:a16="http://schemas.microsoft.com/office/drawing/2014/main" id="{3AF49422-DFC4-4ACE-8FEF-A61A3FB75E1B}"/>
                    </a:ext>
                  </a:extLst>
                </p:cNvPr>
                <p:cNvGraphicFramePr>
                  <a:graphicFrameLocks noChangeAspect="1"/>
                </p:cNvGraphicFramePr>
                <p:nvPr>
                  <p:extLst>
                    <p:ext uri="{D42A27DB-BD31-4B8C-83A1-F6EECF244321}">
                      <p14:modId xmlns:p14="http://schemas.microsoft.com/office/powerpoint/2010/main" val="3444155179"/>
                    </p:ext>
                  </p:extLst>
                </p:nvPr>
              </p:nvGraphicFramePr>
              <p:xfrm>
                <a:off x="6532700" y="2195982"/>
                <a:ext cx="368300" cy="411162"/>
              </p:xfrm>
              <a:graphic>
                <a:graphicData uri="http://schemas.openxmlformats.org/presentationml/2006/ole">
                  <mc:AlternateContent>
                    <mc:Choice xmlns:v="urn:schemas-microsoft-com:vml" Requires="v">
                      <p:oleObj spid="_x0000_s113503" name="Equation" r:id="rId32" imgW="190440" imgH="228600" progId="Equation.DSMT4">
                        <p:embed/>
                      </p:oleObj>
                    </mc:Choice>
                    <mc:Fallback>
                      <p:oleObj name="Equation" r:id="rId32" imgW="190440" imgH="228600" progId="Equation.DSMT4">
                        <p:embed/>
                        <p:pic>
                          <p:nvPicPr>
                            <p:cNvPr id="24" name="对象 23">
                              <a:extLst>
                                <a:ext uri="{FF2B5EF4-FFF2-40B4-BE49-F238E27FC236}">
                                  <a16:creationId xmlns:a16="http://schemas.microsoft.com/office/drawing/2014/main" id="{F97F2D41-DB02-41CD-BC9C-A83217E4C4E8}"/>
                                </a:ext>
                              </a:extLst>
                            </p:cNvPr>
                            <p:cNvPicPr/>
                            <p:nvPr/>
                          </p:nvPicPr>
                          <p:blipFill>
                            <a:blip r:embed="rId33"/>
                            <a:stretch>
                              <a:fillRect/>
                            </a:stretch>
                          </p:blipFill>
                          <p:spPr>
                            <a:xfrm>
                              <a:off x="6532700" y="2195982"/>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865AE9EE-8A8C-4983-A8DB-C13063FECC1C}"/>
                    </a:ext>
                  </a:extLst>
                </p:cNvPr>
                <p:cNvSpPr txBox="1"/>
                <p:nvPr/>
              </p:nvSpPr>
              <p:spPr>
                <a:xfrm>
                  <a:off x="8506358" y="1801401"/>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63" name="文本框 62">
                  <a:extLst>
                    <a:ext uri="{FF2B5EF4-FFF2-40B4-BE49-F238E27FC236}">
                      <a16:creationId xmlns:a16="http://schemas.microsoft.com/office/drawing/2014/main" id="{865AE9EE-8A8C-4983-A8DB-C13063FECC1C}"/>
                    </a:ext>
                  </a:extLst>
                </p:cNvPr>
                <p:cNvSpPr txBox="1">
                  <a:spLocks noRot="1" noChangeAspect="1" noMove="1" noResize="1" noEditPoints="1" noAdjustHandles="1" noChangeArrowheads="1" noChangeShapeType="1" noTextEdit="1"/>
                </p:cNvSpPr>
                <p:nvPr/>
              </p:nvSpPr>
              <p:spPr>
                <a:xfrm>
                  <a:off x="8506358" y="1801401"/>
                  <a:ext cx="482888" cy="276999"/>
                </a:xfrm>
                <a:prstGeom prst="rect">
                  <a:avLst/>
                </a:prstGeom>
                <a:blipFill>
                  <a:blip r:embed="rId34"/>
                  <a:stretch>
                    <a:fillRect b="-23913"/>
                  </a:stretch>
                </a:blipFill>
              </p:spPr>
              <p:txBody>
                <a:bodyPr/>
                <a:lstStyle/>
                <a:p>
                  <a:r>
                    <a:rPr lang="zh-CN" altLang="en-US">
                      <a:noFill/>
                    </a:rPr>
                    <a:t> </a:t>
                  </a:r>
                </a:p>
              </p:txBody>
            </p:sp>
          </mc:Fallback>
        </mc:AlternateContent>
      </p:grpSp>
      <p:graphicFrame>
        <p:nvGraphicFramePr>
          <p:cNvPr id="68" name="对象 67">
            <a:extLst>
              <a:ext uri="{FF2B5EF4-FFF2-40B4-BE49-F238E27FC236}">
                <a16:creationId xmlns:a16="http://schemas.microsoft.com/office/drawing/2014/main" id="{5B9D8FED-2BFC-4886-8B5A-EB795743B82B}"/>
              </a:ext>
            </a:extLst>
          </p:cNvPr>
          <p:cNvGraphicFramePr>
            <a:graphicFrameLocks noChangeAspect="1"/>
          </p:cNvGraphicFramePr>
          <p:nvPr>
            <p:extLst>
              <p:ext uri="{D42A27DB-BD31-4B8C-83A1-F6EECF244321}">
                <p14:modId xmlns:p14="http://schemas.microsoft.com/office/powerpoint/2010/main" val="1387916191"/>
              </p:ext>
            </p:extLst>
          </p:nvPr>
        </p:nvGraphicFramePr>
        <p:xfrm>
          <a:off x="6293255" y="4556024"/>
          <a:ext cx="1958975" cy="773113"/>
        </p:xfrm>
        <a:graphic>
          <a:graphicData uri="http://schemas.openxmlformats.org/presentationml/2006/ole">
            <mc:AlternateContent xmlns:mc="http://schemas.openxmlformats.org/markup-compatibility/2006">
              <mc:Choice xmlns:v="urn:schemas-microsoft-com:vml" Requires="v">
                <p:oleObj spid="_x0000_s197192" name="Equation" r:id="rId35" imgW="1015920" imgH="431640" progId="Equation.DSMT4">
                  <p:embed/>
                </p:oleObj>
              </mc:Choice>
              <mc:Fallback>
                <p:oleObj name="Equation" r:id="rId35" imgW="1015920" imgH="43164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36"/>
                      <a:stretch>
                        <a:fillRect/>
                      </a:stretch>
                    </p:blipFill>
                    <p:spPr>
                      <a:xfrm>
                        <a:off x="6293255" y="4556024"/>
                        <a:ext cx="1958975" cy="773113"/>
                      </a:xfrm>
                      <a:prstGeom prst="rect">
                        <a:avLst/>
                      </a:prstGeom>
                    </p:spPr>
                  </p:pic>
                </p:oleObj>
              </mc:Fallback>
            </mc:AlternateContent>
          </a:graphicData>
        </a:graphic>
      </p:graphicFrame>
      <p:sp>
        <p:nvSpPr>
          <p:cNvPr id="69" name="文本框 68">
            <a:extLst>
              <a:ext uri="{FF2B5EF4-FFF2-40B4-BE49-F238E27FC236}">
                <a16:creationId xmlns:a16="http://schemas.microsoft.com/office/drawing/2014/main" id="{888F97FE-3986-4916-9407-6A383800173A}"/>
              </a:ext>
            </a:extLst>
          </p:cNvPr>
          <p:cNvSpPr txBox="1"/>
          <p:nvPr/>
        </p:nvSpPr>
        <p:spPr>
          <a:xfrm>
            <a:off x="5646157" y="869715"/>
            <a:ext cx="1415772"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正向传播完成</a:t>
            </a:r>
          </a:p>
        </p:txBody>
      </p:sp>
      <p:sp>
        <p:nvSpPr>
          <p:cNvPr id="72" name="文本框 71">
            <a:extLst>
              <a:ext uri="{FF2B5EF4-FFF2-40B4-BE49-F238E27FC236}">
                <a16:creationId xmlns:a16="http://schemas.microsoft.com/office/drawing/2014/main" id="{03D37028-3E39-46FA-925A-61A804A4CA79}"/>
              </a:ext>
            </a:extLst>
          </p:cNvPr>
          <p:cNvSpPr txBox="1"/>
          <p:nvPr/>
        </p:nvSpPr>
        <p:spPr>
          <a:xfrm>
            <a:off x="2981615" y="3889176"/>
            <a:ext cx="2282794"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正向传播完成后，</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计算输出值与真实值之间的误差，即损失函数的值。</a:t>
            </a:r>
          </a:p>
        </p:txBody>
      </p:sp>
      <p:graphicFrame>
        <p:nvGraphicFramePr>
          <p:cNvPr id="34" name="对象 33">
            <a:extLst>
              <a:ext uri="{FF2B5EF4-FFF2-40B4-BE49-F238E27FC236}">
                <a16:creationId xmlns:a16="http://schemas.microsoft.com/office/drawing/2014/main" id="{C8B7D7A8-ED19-4A1E-92F5-F419050CAF1A}"/>
              </a:ext>
            </a:extLst>
          </p:cNvPr>
          <p:cNvGraphicFramePr>
            <a:graphicFrameLocks noChangeAspect="1"/>
          </p:cNvGraphicFramePr>
          <p:nvPr>
            <p:extLst>
              <p:ext uri="{D42A27DB-BD31-4B8C-83A1-F6EECF244321}">
                <p14:modId xmlns:p14="http://schemas.microsoft.com/office/powerpoint/2010/main" val="2313151835"/>
              </p:ext>
            </p:extLst>
          </p:nvPr>
        </p:nvGraphicFramePr>
        <p:xfrm>
          <a:off x="5779924" y="2180415"/>
          <a:ext cx="442913" cy="433388"/>
        </p:xfrm>
        <a:graphic>
          <a:graphicData uri="http://schemas.openxmlformats.org/presentationml/2006/ole">
            <mc:AlternateContent xmlns:mc="http://schemas.openxmlformats.org/markup-compatibility/2006">
              <mc:Choice xmlns:v="urn:schemas-microsoft-com:vml" Requires="v">
                <p:oleObj spid="_x0000_s197193" name="Equation" r:id="rId37" imgW="228600" imgH="241200" progId="Equation.DSMT4">
                  <p:embed/>
                </p:oleObj>
              </mc:Choice>
              <mc:Fallback>
                <p:oleObj name="Equation" r:id="rId37"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38"/>
                      <a:stretch>
                        <a:fillRect/>
                      </a:stretch>
                    </p:blipFill>
                    <p:spPr>
                      <a:xfrm>
                        <a:off x="5779924" y="2180415"/>
                        <a:ext cx="442913" cy="433388"/>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0BFBB2BD-425E-4D59-82DB-DD1FE433D1FE}"/>
              </a:ext>
            </a:extLst>
          </p:cNvPr>
          <p:cNvGraphicFramePr>
            <a:graphicFrameLocks noChangeAspect="1"/>
          </p:cNvGraphicFramePr>
          <p:nvPr>
            <p:extLst>
              <p:ext uri="{D42A27DB-BD31-4B8C-83A1-F6EECF244321}">
                <p14:modId xmlns:p14="http://schemas.microsoft.com/office/powerpoint/2010/main" val="2667300508"/>
              </p:ext>
            </p:extLst>
          </p:nvPr>
        </p:nvGraphicFramePr>
        <p:xfrm>
          <a:off x="5768773" y="2938409"/>
          <a:ext cx="442913" cy="433388"/>
        </p:xfrm>
        <a:graphic>
          <a:graphicData uri="http://schemas.openxmlformats.org/presentationml/2006/ole">
            <mc:AlternateContent xmlns:mc="http://schemas.openxmlformats.org/markup-compatibility/2006">
              <mc:Choice xmlns:v="urn:schemas-microsoft-com:vml" Requires="v">
                <p:oleObj spid="_x0000_s197194" name="Equation" r:id="rId39" imgW="228600" imgH="241200" progId="Equation.DSMT4">
                  <p:embed/>
                </p:oleObj>
              </mc:Choice>
              <mc:Fallback>
                <p:oleObj name="Equation" r:id="rId39"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0"/>
                      <a:stretch>
                        <a:fillRect/>
                      </a:stretch>
                    </p:blipFill>
                    <p:spPr>
                      <a:xfrm>
                        <a:off x="5768773" y="2938409"/>
                        <a:ext cx="442913" cy="433388"/>
                      </a:xfrm>
                      <a:prstGeom prst="rect">
                        <a:avLst/>
                      </a:prstGeom>
                    </p:spPr>
                  </p:pic>
                </p:oleObj>
              </mc:Fallback>
            </mc:AlternateContent>
          </a:graphicData>
        </a:graphic>
      </p:graphicFrame>
    </p:spTree>
    <p:extLst>
      <p:ext uri="{BB962C8B-B14F-4D97-AF65-F5344CB8AC3E}">
        <p14:creationId xmlns:p14="http://schemas.microsoft.com/office/powerpoint/2010/main" val="4007558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75438</TotalTime>
  <Words>1510</Words>
  <Application>Microsoft Office PowerPoint</Application>
  <PresentationFormat>宽屏</PresentationFormat>
  <Paragraphs>146</Paragraphs>
  <Slides>17</Slides>
  <Notes>17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6" baseType="lpstr">
      <vt:lpstr>等线</vt:lpstr>
      <vt:lpstr>微软雅黑</vt:lpstr>
      <vt:lpstr>Arial</vt:lpstr>
      <vt:lpstr>Calibri</vt:lpstr>
      <vt:lpstr>Calibri Light</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nikoHu</cp:lastModifiedBy>
  <cp:revision>3721</cp:revision>
  <dcterms:created xsi:type="dcterms:W3CDTF">2018-10-08T09:28:09Z</dcterms:created>
  <dcterms:modified xsi:type="dcterms:W3CDTF">2023-08-17T02:11:27Z</dcterms:modified>
</cp:coreProperties>
</file>