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1"/>
    <a:srgbClr val="FFCC66"/>
    <a:srgbClr val="0000FF"/>
    <a:srgbClr val="FF99CC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B3392-12B4-4470-AEF6-E777FEA9AE3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B8BC-A629-46EC-9BC5-92B8CADD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B8BC-A629-46EC-9BC5-92B8CADDA8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655520"/>
            <a:ext cx="763525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E1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571750"/>
            <a:ext cx="7635071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F2BCCD2-B51E-485F-A49D-4B12B4AA9E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E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81175"/>
            <a:ext cx="8093364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E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A581-D9EB-4C3E-A08F-5E96D9D31F1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1979" y="1663122"/>
            <a:ext cx="9458560" cy="1511845"/>
          </a:xfrm>
        </p:spPr>
        <p:txBody>
          <a:bodyPr>
            <a:noAutofit/>
          </a:bodyPr>
          <a:lstStyle/>
          <a:p>
            <a:r>
              <a:rPr lang="bg-BG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Сладки храни,захари защо са вредни за здравето?С какво да заменим захарите?</a:t>
            </a:r>
            <a:endParaRPr lang="en-US" sz="6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2419045"/>
            <a:ext cx="7253487" cy="616623"/>
          </a:xfrm>
        </p:spPr>
        <p:txBody>
          <a:bodyPr>
            <a:noAutofit/>
          </a:bodyPr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Сладки </a:t>
            </a:r>
            <a:r>
              <a:rPr lang="bg-BG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храни,захари</a:t>
            </a:r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000" dirty="0" smtClean="0"/>
              <a:t>Рафинираната </a:t>
            </a:r>
            <a:r>
              <a:rPr lang="ru-RU" sz="3000" dirty="0"/>
              <a:t>захар, брашно и други изкуствени съставки, увеличават значително риска от сърдечни заболявания, неврологични проблеми, дихателна недостатъчност и възпаления.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00152"/>
            <a:ext cx="4191000" cy="3204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8470"/>
            <a:ext cx="8229600" cy="857250"/>
          </a:xfrm>
        </p:spPr>
        <p:txBody>
          <a:bodyPr>
            <a:noAutofit/>
          </a:bodyPr>
          <a:lstStyle/>
          <a:p>
            <a:r>
              <a:rPr lang="bg-BG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Защо са вредни </a:t>
            </a:r>
            <a:r>
              <a:rPr lang="bg-BG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захарите</a:t>
            </a:r>
            <a:r>
              <a:rPr lang="en-US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200150"/>
            <a:ext cx="4495798" cy="3943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1. Захарта е причина за рязкото спадане на глюкозата в кръвта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Нестабилните нива на кръвната захар често водят до промени в настроението, умора,главоболие и непреодолима нужда от... още захар. </a:t>
            </a:r>
            <a:r>
              <a:rPr lang="ru-RU" dirty="0"/>
              <a:t>П</a:t>
            </a:r>
            <a:r>
              <a:rPr lang="ru-RU" dirty="0" smtClean="0"/>
              <a:t>ристрастяването</a:t>
            </a:r>
            <a:r>
              <a:rPr lang="ru-RU" dirty="0"/>
              <a:t>, при което всеки нов захарен “удар” ви кара да се чувствате временно по-добре, но след няколко часа отново изпитвате остра нужда от захар и глад.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502815"/>
            <a:ext cx="3664920" cy="305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90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8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Заболявания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Консумирането на рафинираназахар предизкиква каскади в нашето тяло.Води до повишен риск от сърдечно-съдови заболявания,диабет,</a:t>
            </a:r>
          </a:p>
          <a:p>
            <a:pPr marL="0" indent="0">
              <a:buNone/>
            </a:pPr>
            <a:r>
              <a:rPr lang="bg-BG" dirty="0" smtClean="0"/>
              <a:t>артрит,рак,депресия и шизофрения.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Диабет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3230"/>
            <a:ext cx="4266590" cy="44099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smtClean="0"/>
              <a:t>Диабета е </a:t>
            </a:r>
            <a:r>
              <a:rPr lang="bg-BG" dirty="0"/>
              <a:t>болест </a:t>
            </a:r>
            <a:r>
              <a:rPr lang="bg-BG" dirty="0" smtClean="0"/>
              <a:t>с </a:t>
            </a:r>
            <a:r>
              <a:rPr lang="bg-BG" dirty="0"/>
              <a:t>повишено ниво на кръвната захар(глюкоза) в организма, което се дължи на отслабената реакция на клетките към инсулина  или на недостатъчното му произвеждане в тялото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r>
              <a:rPr lang="bg-BG" dirty="0" smtClean="0"/>
              <a:t>Инсулинът </a:t>
            </a:r>
            <a:r>
              <a:rPr lang="bg-BG" dirty="0"/>
              <a:t>е хормон, </a:t>
            </a:r>
            <a:r>
              <a:rPr lang="bg-BG" dirty="0" smtClean="0"/>
              <a:t>който </a:t>
            </a:r>
            <a:r>
              <a:rPr lang="bg-BG" dirty="0"/>
              <a:t>стимулира клетките да абсорбират глюкозата и да я трансформират в необходимата за функционирането им енергия.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86147"/>
            <a:ext cx="4038600" cy="3022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4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8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Артрит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Артритът е широко разпространено заболяване.Това е ставна болест.Бавното лечение може да доведе парализа и инвалидност.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8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Рак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Ракът се нарича също злокачествен тумор.</a:t>
            </a:r>
          </a:p>
          <a:p>
            <a:r>
              <a:rPr lang="bg-BG" dirty="0" smtClean="0"/>
              <a:t>Причината е тютюнът около 22% са смъртните случаи от рак.Симптомите са новообразувани бучки,анормално кървене,продължителна  кашлица.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 какво да заменим захарите?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Мед</a:t>
            </a:r>
          </a:p>
          <a:p>
            <a:r>
              <a:rPr lang="bg-BG" dirty="0" smtClean="0"/>
              <a:t>Захар от кокосов орех</a:t>
            </a:r>
          </a:p>
          <a:p>
            <a:r>
              <a:rPr lang="bg-BG" dirty="0" smtClean="0"/>
              <a:t>Кленов сироп</a:t>
            </a:r>
          </a:p>
          <a:p>
            <a:r>
              <a:rPr lang="bg-BG" dirty="0" smtClean="0"/>
              <a:t>Меласа</a:t>
            </a:r>
          </a:p>
          <a:p>
            <a:r>
              <a:rPr lang="bg-BG" dirty="0" smtClean="0"/>
              <a:t>Стевис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187</Words>
  <Application>Microsoft Office PowerPoint</Application>
  <PresentationFormat>On-screen Show (16:9)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Сладки храни,захари защо са вредни за здравето?С какво да заменим захарите?</vt:lpstr>
      <vt:lpstr>Сладки храни,захари.</vt:lpstr>
      <vt:lpstr>Защо са вредни захарите?</vt:lpstr>
      <vt:lpstr>Заболявания</vt:lpstr>
      <vt:lpstr>Диабет</vt:lpstr>
      <vt:lpstr>Артрит</vt:lpstr>
      <vt:lpstr>Рак</vt:lpstr>
      <vt:lpstr>С какво да заменим захарите?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10a 1</cp:lastModifiedBy>
  <cp:revision>130</cp:revision>
  <dcterms:created xsi:type="dcterms:W3CDTF">2013-08-21T19:17:07Z</dcterms:created>
  <dcterms:modified xsi:type="dcterms:W3CDTF">2017-11-09T09:10:18Z</dcterms:modified>
</cp:coreProperties>
</file>