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82" r:id="rId4"/>
    <p:sldId id="268" r:id="rId5"/>
    <p:sldId id="269" r:id="rId6"/>
    <p:sldId id="277" r:id="rId7"/>
    <p:sldId id="278" r:id="rId8"/>
    <p:sldId id="273" r:id="rId9"/>
    <p:sldId id="276" r:id="rId10"/>
    <p:sldId id="283" r:id="rId11"/>
    <p:sldId id="27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AD0"/>
          </a:solidFill>
        </a:fill>
      </a:tcStyle>
    </a:wholeTbl>
    <a:band2H>
      <a:tcTxStyle/>
      <a:tcStyle>
        <a:tcBdr/>
        <a:fill>
          <a:solidFill>
            <a:srgbClr val="FC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CACC"/>
          </a:solidFill>
        </a:fill>
      </a:tcStyle>
    </a:wholeTbl>
    <a:band2H>
      <a:tcTxStyle/>
      <a:tcStyle>
        <a:tcBdr/>
        <a:fill>
          <a:solidFill>
            <a:srgbClr val="ED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ACB"/>
          </a:solidFill>
        </a:fill>
      </a:tcStyle>
    </a:wholeTbl>
    <a:band2H>
      <a:tcTxStyle/>
      <a:tcStyle>
        <a:tcBdr/>
        <a:fill>
          <a:solidFill>
            <a:srgbClr val="E8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56" d="100"/>
          <a:sy n="56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2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6" cy="3036095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algn="ctr"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6" cy="8840394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26" y="13010554"/>
            <a:ext cx="494489" cy="502310"/>
          </a:xfrm>
          <a:prstGeom prst="rect">
            <a:avLst/>
          </a:prstGeom>
        </p:spPr>
        <p:txBody>
          <a:bodyPr lIns="71425" tIns="71425" rIns="71425" bIns="71425"/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42;p11"/>
          <p:cNvSpPr/>
          <p:nvPr/>
        </p:nvSpPr>
        <p:spPr>
          <a:xfrm>
            <a:off x="12192000" y="-334"/>
            <a:ext cx="12192000" cy="13716002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1200"/>
            </a:lvl1pPr>
          </a:lstStyle>
          <a:p>
            <a:r>
              <a:t>Текст заголовка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08000" y="7474866"/>
            <a:ext cx="10787100" cy="32937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1pPr>
            <a:lvl2pPr marL="22860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2pPr>
            <a:lvl3pPr marL="22860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3pPr>
            <a:lvl4pPr marL="22860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4pPr>
            <a:lvl5pPr marL="22860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1" name="Google Shape;45;p11"/>
          <p:cNvSpPr txBox="1">
            <a:spLocks noGrp="1"/>
          </p:cNvSpPr>
          <p:nvPr>
            <p:ph type="body" sz="half" idx="13"/>
          </p:nvPr>
        </p:nvSpPr>
        <p:spPr>
          <a:xfrm>
            <a:off x="13172000" y="1930867"/>
            <a:ext cx="10232103" cy="98535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indent="-342900"/>
            <a:endParaRPr/>
          </a:p>
        </p:txBody>
      </p:sp>
      <p:sp>
        <p:nvSpPr>
          <p:cNvPr id="9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11281533"/>
            <a:ext cx="15996902" cy="16137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indent="-342900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indent="-342900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indent="-342900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indent="-342900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2949667"/>
            <a:ext cx="22721702" cy="52359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0"/>
            </a:lvl1pPr>
          </a:lstStyle>
          <a:p>
            <a:r>
              <a:t>Текст заголовка</a:t>
            </a:r>
          </a:p>
        </p:txBody>
      </p:sp>
      <p:sp>
        <p:nvSpPr>
          <p:cNvPr id="10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1200" y="8405931"/>
            <a:ext cx="22721702" cy="3468902"/>
          </a:xfrm>
          <a:prstGeom prst="rect">
            <a:avLst/>
          </a:prstGeom>
        </p:spPr>
        <p:txBody>
          <a:bodyPr>
            <a:normAutofit/>
          </a:bodyPr>
          <a:lstStyle>
            <a:lvl1pPr indent="-342900" algn="ctr"/>
            <a:lvl2pPr indent="-342900" algn="ctr"/>
            <a:lvl3pPr indent="-342900" algn="ctr"/>
            <a:lvl4pPr indent="-342900" algn="ctr"/>
            <a:lvl5pPr indent="-342900" algn="ctr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01"/>
          </a:xfrm>
          <a:prstGeom prst="rect">
            <a:avLst/>
          </a:prstGeom>
        </p:spPr>
        <p:txBody>
          <a:bodyPr>
            <a:normAutofit/>
          </a:bodyPr>
          <a:lstStyle>
            <a:lvl1pPr indent="-768350"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8350"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8350"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8350"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8350">
              <a:buClr>
                <a:srgbClr val="FFFFFF"/>
              </a:buClr>
              <a:buSzPts val="8500"/>
              <a:buChar char="»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482058" y="12721150"/>
            <a:ext cx="682645" cy="713601"/>
          </a:xfrm>
          <a:prstGeom prst="rect">
            <a:avLst/>
          </a:prstGeom>
        </p:spPr>
        <p:txBody>
          <a:bodyPr lIns="121849" tIns="121849" rIns="121849" bIns="121849" anchor="ctr"/>
          <a:lstStyle>
            <a:lvl1pPr algn="r"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3" cy="3036001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algn="ctr"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03" cy="8840401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769" y="13010554"/>
            <a:ext cx="494489" cy="502310"/>
          </a:xfrm>
          <a:prstGeom prst="rect">
            <a:avLst/>
          </a:prstGeom>
        </p:spPr>
        <p:txBody>
          <a:bodyPr lIns="71425" tIns="71425" rIns="71425" bIns="71425"/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46" y="9251950"/>
            <a:ext cx="368504" cy="3743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22" y="1985533"/>
            <a:ext cx="22721702" cy="54735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3900"/>
            </a:lvl1pPr>
          </a:lstStyle>
          <a:p>
            <a:r>
              <a:t>Текст заголовка</a:t>
            </a:r>
          </a:p>
        </p:txBody>
      </p:sp>
      <p:sp>
        <p:nvSpPr>
          <p:cNvPr id="2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702" cy="21135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1pPr>
            <a:lvl2pPr marL="22860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2pPr>
            <a:lvl3pPr marL="22860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3pPr>
            <a:lvl4pPr marL="22860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4pPr>
            <a:lvl5pPr marL="22860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5735599"/>
            <a:ext cx="22721702" cy="224490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9600"/>
            </a:lvl1pPr>
          </a:lstStyle>
          <a:p>
            <a:r>
              <a:t>Текст заголовка</a:t>
            </a:r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2" cy="9110400"/>
          </a:xfrm>
          <a:prstGeom prst="rect">
            <a:avLst/>
          </a:prstGeom>
        </p:spPr>
        <p:txBody>
          <a:bodyPr>
            <a:normAutofit/>
          </a:bodyPr>
          <a:lstStyle>
            <a:lvl1pPr indent="-342900"/>
            <a:lvl2pPr indent="-342900"/>
            <a:lvl3pPr indent="-342900"/>
            <a:lvl4pPr indent="-342900"/>
            <a:lvl5pPr indent="-34290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5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1200" y="3073267"/>
            <a:ext cx="10666501" cy="9110400"/>
          </a:xfrm>
          <a:prstGeom prst="rect">
            <a:avLst/>
          </a:prstGeom>
        </p:spPr>
        <p:txBody>
          <a:bodyPr>
            <a:normAutofit/>
          </a:bodyPr>
          <a:lstStyle>
            <a:lvl1pPr indent="-463550">
              <a:buSzPts val="3700"/>
              <a:defRPr sz="3700"/>
            </a:lvl1pPr>
            <a:lvl2pPr indent="-463550">
              <a:buSzPts val="3700"/>
              <a:defRPr sz="3700"/>
            </a:lvl2pPr>
            <a:lvl3pPr indent="-463550">
              <a:buSzPts val="3700"/>
              <a:defRPr sz="3700"/>
            </a:lvl3pPr>
            <a:lvl4pPr indent="-463550">
              <a:buSzPts val="3700"/>
              <a:defRPr sz="3700"/>
            </a:lvl4pPr>
            <a:lvl5pPr indent="-463550">
              <a:buSzPts val="3700"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Google Shape;29;p7"/>
          <p:cNvSpPr txBox="1">
            <a:spLocks noGrp="1"/>
          </p:cNvSpPr>
          <p:nvPr>
            <p:ph type="body" sz="half" idx="13"/>
          </p:nvPr>
        </p:nvSpPr>
        <p:spPr>
          <a:xfrm>
            <a:off x="12886401" y="3073266"/>
            <a:ext cx="10666501" cy="9110403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42900"/>
            <a:endParaRPr/>
          </a:p>
        </p:txBody>
      </p:sp>
      <p:sp>
        <p:nvSpPr>
          <p:cNvPr id="5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481599"/>
            <a:ext cx="7488002" cy="20151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t>Текст заголовка</a:t>
            </a:r>
          </a:p>
        </p:txBody>
      </p:sp>
      <p:sp>
        <p:nvSpPr>
          <p:cNvPr id="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3705600"/>
            <a:ext cx="7488002" cy="8478303"/>
          </a:xfrm>
          <a:prstGeom prst="rect">
            <a:avLst/>
          </a:prstGeom>
        </p:spPr>
        <p:txBody>
          <a:bodyPr>
            <a:normAutofit/>
          </a:bodyPr>
          <a:lstStyle>
            <a:lvl1pPr indent="-431800">
              <a:buSzPts val="3200"/>
              <a:defRPr sz="3200"/>
            </a:lvl1pPr>
            <a:lvl2pPr indent="-431800">
              <a:buSzPts val="3200"/>
              <a:defRPr sz="3200"/>
            </a:lvl2pPr>
            <a:lvl3pPr indent="-431800">
              <a:buSzPts val="3200"/>
              <a:defRPr sz="3200"/>
            </a:lvl3pPr>
            <a:lvl4pPr indent="-431800">
              <a:buSzPts val="3200"/>
              <a:defRPr sz="3200"/>
            </a:lvl4pPr>
            <a:lvl5pPr indent="-431800">
              <a:buSzPts val="3200"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07332" y="1200399"/>
            <a:ext cx="16980902" cy="1090890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2800"/>
            </a:lvl1pPr>
          </a:lstStyle>
          <a:p>
            <a:r>
              <a:t>Текст заголовка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43774" tIns="243774" rIns="243774" bIns="243774"/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43774" tIns="243774" rIns="243774" bIns="243774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3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■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3pPr>
      <a:lvl4pPr marL="18288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7" Type="http://schemas.openxmlformats.org/officeDocument/2006/relationships/image" Target="../media/image4.tiff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manchenkoff/skillbox-chat" TargetMode="External"/><Relationship Id="rId4" Type="http://schemas.openxmlformats.org/officeDocument/2006/relationships/hyperlink" Target="https://docs.python.org/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B2C2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5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Google Shape;72;p18"/>
          <p:cNvSpPr txBox="1"/>
          <p:nvPr/>
        </p:nvSpPr>
        <p:spPr>
          <a:xfrm>
            <a:off x="1284371" y="5764887"/>
            <a:ext cx="14803072" cy="3222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Мессенджер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Python</a:t>
            </a:r>
            <a:r>
              <a:rPr lang="ru-RU" dirty="0"/>
              <a:t> </a:t>
            </a:r>
          </a:p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за 3 дня</a:t>
            </a:r>
          </a:p>
        </p:txBody>
      </p:sp>
      <p:pic>
        <p:nvPicPr>
          <p:cNvPr id="159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8962296" y="4932471"/>
            <a:ext cx="6459407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Порядок создания проекта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3354195" y="6339099"/>
            <a:ext cx="9372498" cy="612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Создаем проект в среде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Пишем программный код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Тестируем работу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Документируем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Эксплуатируем</a:t>
            </a:r>
            <a:endParaRPr sz="4000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Как работаем?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32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0D4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Рисунок 1" descr="Рисунок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Google Shape;228;p31"/>
          <p:cNvSpPr txBox="1"/>
          <p:nvPr/>
        </p:nvSpPr>
        <p:spPr>
          <a:xfrm>
            <a:off x="2339149" y="4142856"/>
            <a:ext cx="19705704" cy="5068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 algn="ctr">
              <a:lnSpc>
                <a:spcPct val="80000"/>
              </a:lnSpc>
              <a:defRPr sz="2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Приступим к практике</a:t>
            </a:r>
            <a:endParaRPr dirty="0"/>
          </a:p>
        </p:txBody>
      </p:sp>
      <p:pic>
        <p:nvPicPr>
          <p:cNvPr id="313" name="Google Shape;73;p18" descr="Google Shape;73;p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5D7FA-A243-D54A-A45E-917C36B16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0D4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Google Shape;194;p28"/>
          <p:cNvSpPr txBox="1"/>
          <p:nvPr/>
        </p:nvSpPr>
        <p:spPr>
          <a:xfrm>
            <a:off x="15097999" y="5990207"/>
            <a:ext cx="5429183" cy="10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53333"/>
              </a:lnSpc>
              <a:defRPr sz="6000" b="1">
                <a:solidFill>
                  <a:srgbClr val="0146C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Есть вопрос?</a:t>
            </a:r>
          </a:p>
        </p:txBody>
      </p:sp>
      <p:sp>
        <p:nvSpPr>
          <p:cNvPr id="289" name="Google Shape;196;p28"/>
          <p:cNvSpPr txBox="1"/>
          <p:nvPr/>
        </p:nvSpPr>
        <p:spPr>
          <a:xfrm>
            <a:off x="15097999" y="7611756"/>
            <a:ext cx="6889615" cy="19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Задайте его в комментариях —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в конце мастер-класса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мы ответим на него</a:t>
            </a:r>
          </a:p>
        </p:txBody>
      </p:sp>
      <p:sp>
        <p:nvSpPr>
          <p:cNvPr id="290" name="Google Shape;197;p28"/>
          <p:cNvSpPr txBox="1"/>
          <p:nvPr/>
        </p:nvSpPr>
        <p:spPr>
          <a:xfrm>
            <a:off x="1267274" y="2767036"/>
            <a:ext cx="16375421" cy="13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defRPr sz="8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Программа интенсива</a:t>
            </a:r>
            <a:endParaRPr dirty="0"/>
          </a:p>
        </p:txBody>
      </p:sp>
      <p:sp>
        <p:nvSpPr>
          <p:cNvPr id="291" name="Google Shape;198;p28"/>
          <p:cNvSpPr txBox="1"/>
          <p:nvPr/>
        </p:nvSpPr>
        <p:spPr>
          <a:xfrm>
            <a:off x="1335005" y="4345944"/>
            <a:ext cx="11038548" cy="7780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Основы работы на языке </a:t>
            </a:r>
            <a:r>
              <a:rPr lang="en-US" dirty="0"/>
              <a:t>Python</a:t>
            </a:r>
            <a:endParaRPr dirty="0"/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Принципы сетевого программирования</a:t>
            </a:r>
            <a:endParaRPr lang="en-US" dirty="0"/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Написание небольшого сервера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Разработка клиентского приложения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Создание графического интерфейса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Примеры небольших программ</a:t>
            </a:r>
          </a:p>
        </p:txBody>
      </p:sp>
      <p:pic>
        <p:nvPicPr>
          <p:cNvPr id="292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DED3CE-E199-DA4E-AC65-FA3414B53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0D4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Google Shape;194;p28"/>
          <p:cNvSpPr txBox="1"/>
          <p:nvPr/>
        </p:nvSpPr>
        <p:spPr>
          <a:xfrm>
            <a:off x="15097999" y="5990207"/>
            <a:ext cx="5429183" cy="10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53333"/>
              </a:lnSpc>
              <a:defRPr sz="6000" b="1">
                <a:solidFill>
                  <a:srgbClr val="0146C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Есть вопрос?</a:t>
            </a:r>
          </a:p>
        </p:txBody>
      </p:sp>
      <p:sp>
        <p:nvSpPr>
          <p:cNvPr id="289" name="Google Shape;196;p28"/>
          <p:cNvSpPr txBox="1"/>
          <p:nvPr/>
        </p:nvSpPr>
        <p:spPr>
          <a:xfrm>
            <a:off x="15097999" y="7611756"/>
            <a:ext cx="6889615" cy="19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Задайте его в комментариях —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в конце мастер-класса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мы ответим на него</a:t>
            </a:r>
          </a:p>
        </p:txBody>
      </p:sp>
      <p:sp>
        <p:nvSpPr>
          <p:cNvPr id="290" name="Google Shape;197;p28"/>
          <p:cNvSpPr txBox="1"/>
          <p:nvPr/>
        </p:nvSpPr>
        <p:spPr>
          <a:xfrm>
            <a:off x="1267274" y="2767036"/>
            <a:ext cx="16375421" cy="13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defRPr sz="8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Сегодня вы узнаете</a:t>
            </a:r>
          </a:p>
        </p:txBody>
      </p:sp>
      <p:sp>
        <p:nvSpPr>
          <p:cNvPr id="291" name="Google Shape;198;p28"/>
          <p:cNvSpPr txBox="1"/>
          <p:nvPr/>
        </p:nvSpPr>
        <p:spPr>
          <a:xfrm>
            <a:off x="1335005" y="4345944"/>
            <a:ext cx="11038548" cy="647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Что такое Python и почему именно он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Как создать свою первую программу</a:t>
            </a:r>
            <a:endParaRPr dirty="0"/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Типы данных и работа с ними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Основные возможности и конструкции языка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Объектно-ориентированное программирование</a:t>
            </a:r>
          </a:p>
        </p:txBody>
      </p:sp>
      <p:pic>
        <p:nvPicPr>
          <p:cNvPr id="292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DED3CE-E199-DA4E-AC65-FA3414B53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46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Google Shape;71;p18"/>
          <p:cNvSpPr txBox="1"/>
          <p:nvPr/>
        </p:nvSpPr>
        <p:spPr>
          <a:xfrm>
            <a:off x="1342198" y="5174986"/>
            <a:ext cx="1903029" cy="5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Часть I</a:t>
            </a:r>
          </a:p>
        </p:txBody>
      </p:sp>
      <p:sp>
        <p:nvSpPr>
          <p:cNvPr id="298" name="Google Shape;72;p18"/>
          <p:cNvSpPr txBox="1"/>
          <p:nvPr/>
        </p:nvSpPr>
        <p:spPr>
          <a:xfrm>
            <a:off x="1284371" y="6534328"/>
            <a:ext cx="14803072" cy="168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Почему </a:t>
            </a:r>
            <a:r>
              <a:rPr lang="en-US" dirty="0"/>
              <a:t>Python</a:t>
            </a:r>
            <a:r>
              <a:rPr lang="ru-RU" dirty="0"/>
              <a:t>?</a:t>
            </a:r>
          </a:p>
        </p:txBody>
      </p:sp>
      <p:pic>
        <p:nvPicPr>
          <p:cNvPr id="299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FFF09-C6B8-B04B-ABDF-C46D8FE7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Простой, современный, развивающийся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1335006" y="6339099"/>
            <a:ext cx="9372498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Создан чтобы упростить код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Поддерживается лучшими компаниями</a:t>
            </a:r>
            <a:endParaRPr sz="4000" dirty="0"/>
          </a:p>
          <a:p>
            <a:pPr>
              <a:lnSpc>
                <a:spcPct val="200000"/>
              </a:lnSpc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Встроен огромный набор функционала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Подходит для любого направления</a:t>
            </a:r>
            <a:endParaRPr sz="4000" dirty="0"/>
          </a:p>
        </p:txBody>
      </p:sp>
      <p:sp>
        <p:nvSpPr>
          <p:cNvPr id="305" name="Google Shape;219;p30"/>
          <p:cNvSpPr txBox="1"/>
          <p:nvPr/>
        </p:nvSpPr>
        <p:spPr>
          <a:xfrm>
            <a:off x="12192000" y="6339097"/>
            <a:ext cx="9372497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Высокоуровневый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Интерпретируемый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1400"/>
              <a:buFont typeface="Helvetica Neue"/>
              <a:buChar char="•"/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Хорошая философия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Вызывает привыкание</a:t>
            </a:r>
            <a:endParaRPr sz="4000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Что такого в </a:t>
            </a:r>
            <a:r>
              <a:rPr lang="en-US" dirty="0"/>
              <a:t>Python?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Основные сферы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1335006" y="6339099"/>
            <a:ext cx="9372498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Разработка </a:t>
            </a:r>
            <a:r>
              <a:rPr lang="en-US" sz="4000" dirty="0"/>
              <a:t>desktop</a:t>
            </a:r>
            <a:r>
              <a:rPr lang="ru-RU" sz="4000" dirty="0"/>
              <a:t> программ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 Разработка веб-приложений</a:t>
            </a:r>
            <a:endParaRPr sz="4000" dirty="0"/>
          </a:p>
          <a:p>
            <a:pPr>
              <a:lnSpc>
                <a:spcPct val="200000"/>
              </a:lnSpc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Разработка мобильных приложений</a:t>
            </a:r>
            <a:endParaRPr lang="en-US"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/>
              <a:t> </a:t>
            </a:r>
            <a:r>
              <a:rPr lang="ru-RU" sz="4000" dirty="0"/>
              <a:t>Машинное обучение</a:t>
            </a:r>
          </a:p>
        </p:txBody>
      </p:sp>
      <p:sp>
        <p:nvSpPr>
          <p:cNvPr id="305" name="Google Shape;219;p30"/>
          <p:cNvSpPr txBox="1"/>
          <p:nvPr/>
        </p:nvSpPr>
        <p:spPr>
          <a:xfrm>
            <a:off x="12192000" y="6339099"/>
            <a:ext cx="9372497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Обработка и анализ данных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Автоматизация рутинных задач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1400"/>
              <a:buFont typeface="Helvetica Neue"/>
              <a:buChar char="•"/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Пакеты для 3</a:t>
            </a:r>
            <a:r>
              <a:rPr lang="en-US" sz="4000" dirty="0"/>
              <a:t>D</a:t>
            </a:r>
            <a:r>
              <a:rPr lang="ru-RU" sz="4000" dirty="0"/>
              <a:t> моделирования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Разработка компьютерных игр</a:t>
            </a:r>
            <a:endParaRPr sz="4000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Где применить?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111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Рейтинг </a:t>
            </a:r>
            <a:r>
              <a:rPr lang="en-US" dirty="0"/>
              <a:t>TIOBE</a:t>
            </a:r>
            <a:endParaRPr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Насколько актуален?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61A67B-5CC0-774E-B9FE-C271F29D5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273" y="7204051"/>
            <a:ext cx="2160143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80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Google Shape;71;p18"/>
          <p:cNvSpPr txBox="1"/>
          <p:nvPr/>
        </p:nvSpPr>
        <p:spPr>
          <a:xfrm>
            <a:off x="1342198" y="5174986"/>
            <a:ext cx="1903029" cy="58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Часть</a:t>
            </a:r>
            <a:r>
              <a:rPr dirty="0"/>
              <a:t> I</a:t>
            </a:r>
            <a:r>
              <a:rPr lang="en-US" dirty="0"/>
              <a:t>I</a:t>
            </a:r>
            <a:endParaRPr dirty="0"/>
          </a:p>
        </p:txBody>
      </p:sp>
      <p:sp>
        <p:nvSpPr>
          <p:cNvPr id="298" name="Google Shape;72;p18"/>
          <p:cNvSpPr txBox="1"/>
          <p:nvPr/>
        </p:nvSpPr>
        <p:spPr>
          <a:xfrm>
            <a:off x="1284371" y="6534328"/>
            <a:ext cx="14803072" cy="168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Основы </a:t>
            </a:r>
            <a:r>
              <a:rPr lang="en-US" dirty="0"/>
              <a:t>Python</a:t>
            </a:r>
            <a:endParaRPr dirty="0"/>
          </a:p>
        </p:txBody>
      </p:sp>
      <p:pic>
        <p:nvPicPr>
          <p:cNvPr id="299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FFF09-C6B8-B04B-ABDF-C46D8FE7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370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Перечень необходимых инструментов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1335006" y="6339099"/>
            <a:ext cx="9372498" cy="4631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 </a:t>
            </a:r>
            <a:r>
              <a:rPr lang="ru-RU" dirty="0"/>
              <a:t>Интерпретатор языка</a:t>
            </a:r>
            <a:endParaRPr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 </a:t>
            </a:r>
            <a:r>
              <a:rPr lang="ru-RU" dirty="0"/>
              <a:t>Редактор / среда разработки</a:t>
            </a:r>
            <a:endParaRPr lang="en-US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 </a:t>
            </a:r>
            <a:r>
              <a:rPr lang="ru-RU" dirty="0"/>
              <a:t>Документация</a:t>
            </a:r>
            <a:endParaRPr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Исходный код</a:t>
            </a:r>
            <a:endParaRPr dirty="0"/>
          </a:p>
        </p:txBody>
      </p:sp>
      <p:sp>
        <p:nvSpPr>
          <p:cNvPr id="305" name="Google Shape;219;p30"/>
          <p:cNvSpPr txBox="1"/>
          <p:nvPr/>
        </p:nvSpPr>
        <p:spPr>
          <a:xfrm>
            <a:off x="11300273" y="6339097"/>
            <a:ext cx="9372497" cy="4631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hlinkClick r:id="rId2"/>
              </a:rPr>
              <a:t>http://python.org</a:t>
            </a:r>
            <a:endParaRPr lang="en-US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000" dirty="0">
                <a:sym typeface="Open Sans"/>
                <a:hlinkClick r:id="rId3"/>
              </a:rPr>
              <a:t>https://www.jetbrains.com/pycharm/</a:t>
            </a:r>
            <a:endParaRPr lang="en-US" sz="3000" dirty="0">
              <a:sym typeface="Open Sans"/>
            </a:endParaRPr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000" dirty="0">
                <a:sym typeface="Open Sans"/>
                <a:hlinkClick r:id="rId4"/>
              </a:rPr>
              <a:t>https://docs.python.org/3/</a:t>
            </a:r>
            <a:endParaRPr lang="ru-RU" sz="3000" dirty="0">
              <a:sym typeface="Open Sans"/>
            </a:endParaRPr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000" dirty="0">
                <a:sym typeface="Open Sans"/>
                <a:hlinkClick r:id="rId5"/>
              </a:rPr>
              <a:t>https://github.com/manchenkoff/skillbox-chat</a:t>
            </a:r>
            <a:endParaRPr lang="en-US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Что нам понадобится?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069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261</Words>
  <Application>Microsoft Macintosh PowerPoint</Application>
  <PresentationFormat>Custom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Helvetica Neue</vt:lpstr>
      <vt:lpstr>Helvetica Neue Light</vt:lpstr>
      <vt:lpstr>Open Sans</vt:lpstr>
      <vt:lpstr>Open Sans Light</vt:lpstr>
      <vt:lpstr>Roboto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Artyom Manchenkov</cp:lastModifiedBy>
  <cp:revision>41</cp:revision>
  <dcterms:modified xsi:type="dcterms:W3CDTF">2019-10-07T16:37:14Z</dcterms:modified>
</cp:coreProperties>
</file>