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FEA2-5635-495B-BB9F-B6A817A12EE1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4D810-205F-4465-A412-7D942B9A9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4D810-205F-4465-A412-7D942B9A907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7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15A2-1799-A7D3-211A-E4E87D3C9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99EAB-C4E6-98D7-7DED-DECAB57B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30C9D-EFA1-ED17-2D21-672B98CB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B8129-E19F-A26E-5D3F-7D799BF9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DCA54-1D56-B384-590C-F4CBD3D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1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B58B-897B-D458-E4C5-25BFBF32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9CCF73-3D0A-E096-E1F7-A70112DA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D4A53-FF24-04EC-1834-1C693C2E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28C7B-98A9-998F-68D2-11B55A6E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D603D-DA18-6E70-48E4-6CE43CD2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3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D5C120-4BC8-2AC0-F70D-54AD075F0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E6A94B-34D3-D9F1-8974-0BA05D5CB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AA274-E3FD-E6AC-9D41-2C70BF9A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44395-42CA-32BF-9A76-D78E2D9B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A41DF-9743-B62A-35DA-CDB6BBE9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1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D81FD-4923-569D-D0A0-A893C144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7E2F1-B727-4BB8-DB65-E5544E02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68B8A-619E-038D-CAC4-47ADFCD7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D0AEF-C3F6-A392-B794-169CF815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8E5B7-A74B-3D96-5A18-57566C0E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41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BC78-09B9-6AEF-BC8F-E6EDA24D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20EF0E-316C-3C43-EF93-8092763F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F5911-349B-53F7-FD52-D811E9B2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0A8D1-B269-1F05-D7EE-8AC35CA6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A954F-72FA-41AD-FF3F-D02F6D25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1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0CA2F-EC25-B67D-D5FF-262F292B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BFF8E6-D48C-AF4E-77C6-FCC4B766D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8070B-E9F8-854A-9B87-AE0BE8BD4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726E1A-4EA9-27E7-D147-365CB420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D6FA4-FD4D-D16A-ADAE-66405066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9C27FF-E421-68A1-22AC-F923DF6A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8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BE047-ACCB-FF62-FE60-5F42075E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B6918-97FA-0C19-75A4-09DC1AA3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66190C-469C-E818-2B16-6D07DFA9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A6B15F-A7E6-96A2-829D-7177D91B7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92E8B9-09D7-7EF5-CA12-E4B82BD5E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C2ED14-9911-66C2-4BF7-B853AA499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F2BA36-900A-0A5C-ED72-B7450390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DFBA66-0915-861D-9074-D4F887B7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6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89D37-D637-D547-58AF-9E72CD4E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9CA3A7-4773-415B-065A-E5DED955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4487AC-3D9E-DCA1-E32A-5127F368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17F35-A094-AE2C-D943-6FF5B2C7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7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D8E7D6-3334-8ECA-B792-BEB48F8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21DFF-6EAB-A78C-9CBB-456E99C5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F61D4-2C06-A5F2-0136-2DC13466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6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29A73-5E90-83DD-3EF3-E1A7D44E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FABDF-477E-0995-51F9-F9963E879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D2AAA-32C8-63ED-DAB3-38F20234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27922-9A3E-9A90-BC43-2EF14DDF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887569-7190-0BA5-9A8E-E28DD5C9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DC513-E2F0-B4DB-EB92-D31292EA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4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F60FF-524C-A4E1-267E-6148D27C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95C88F-57F5-6805-53F1-16E6C35AD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CA7D93-BBF9-733C-82CF-FF8A7A2D0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A5D3F-5C9B-7C60-5250-FF83006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68676-689E-A50F-FD6E-07DF00E9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A5872-7A12-B284-8855-09A329C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7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97AC98-D3D9-2921-AA85-B89EF962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FCCBF-C539-25F2-3AD5-C37240D42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C30CD-C03E-EABA-7F4D-5FFD5F348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C61A9-1C54-4EDB-969B-F30D02B40B9D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68756-1C1D-ACF4-ADA1-5FB8ACA71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FB196-1ECE-D3A2-5B07-F36B0005A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F35A-7213-417F-8B8B-9DE6F6AB8F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2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D8ED9-C06A-99B1-88B1-34EA70799DB8}"/>
              </a:ext>
            </a:extLst>
          </p:cNvPr>
          <p:cNvSpPr txBox="1"/>
          <p:nvPr/>
        </p:nvSpPr>
        <p:spPr>
          <a:xfrm>
            <a:off x="2854037" y="2777836"/>
            <a:ext cx="2022762" cy="651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PPT </a:t>
            </a:r>
            <a:r>
              <a:rPr lang="ko-KR" altLang="en-US" sz="3500" dirty="0" err="1"/>
              <a:t>가안</a:t>
            </a:r>
            <a:endParaRPr lang="ko-KR" altLang="en-US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3D65C-8B91-DEEF-AF44-D968BA1FFF14}"/>
              </a:ext>
            </a:extLst>
          </p:cNvPr>
          <p:cNvSpPr txBox="1"/>
          <p:nvPr/>
        </p:nvSpPr>
        <p:spPr>
          <a:xfrm>
            <a:off x="10377056" y="5811982"/>
            <a:ext cx="152399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지킴이</a:t>
            </a:r>
            <a:endParaRPr lang="en-US" altLang="ko-KR" sz="2000" dirty="0"/>
          </a:p>
          <a:p>
            <a:endParaRPr lang="ko-KR" altLang="en-US" sz="3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2A636-79BF-521E-31D8-69EC4F368D1C}"/>
              </a:ext>
            </a:extLst>
          </p:cNvPr>
          <p:cNvSpPr txBox="1"/>
          <p:nvPr/>
        </p:nvSpPr>
        <p:spPr>
          <a:xfrm>
            <a:off x="5735782" y="2666999"/>
            <a:ext cx="56526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예약 페이지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결제 페이지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후기 게시판 목록 페이지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후기 작성 페이지</a:t>
            </a:r>
          </a:p>
        </p:txBody>
      </p:sp>
    </p:spTree>
    <p:extLst>
      <p:ext uri="{BB962C8B-B14F-4D97-AF65-F5344CB8AC3E}">
        <p14:creationId xmlns:p14="http://schemas.microsoft.com/office/powerpoint/2010/main" val="332706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7A12CD-239E-6E7B-5BD5-FED047C9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6" y="1466561"/>
            <a:ext cx="5419451" cy="39248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A42887F-3B3E-0955-8F9C-0997E2BF725D}"/>
              </a:ext>
            </a:extLst>
          </p:cNvPr>
          <p:cNvSpPr/>
          <p:nvPr/>
        </p:nvSpPr>
        <p:spPr>
          <a:xfrm>
            <a:off x="5519882" y="2802082"/>
            <a:ext cx="807845" cy="1253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CD6D59-4573-C620-D91B-D2F94DFB2BBE}"/>
              </a:ext>
            </a:extLst>
          </p:cNvPr>
          <p:cNvSpPr/>
          <p:nvPr/>
        </p:nvSpPr>
        <p:spPr>
          <a:xfrm>
            <a:off x="4816301" y="2969779"/>
            <a:ext cx="517699" cy="4592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47DA5B2-C6AC-164D-4B75-31D5DC0A3A50}"/>
              </a:ext>
            </a:extLst>
          </p:cNvPr>
          <p:cNvCxnSpPr>
            <a:cxnSpLocks/>
          </p:cNvCxnSpPr>
          <p:nvPr/>
        </p:nvCxnSpPr>
        <p:spPr>
          <a:xfrm flipV="1">
            <a:off x="5427312" y="2658918"/>
            <a:ext cx="1468788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1A8E6E-4D84-12D6-848D-420E0BD0D5BC}"/>
              </a:ext>
            </a:extLst>
          </p:cNvPr>
          <p:cNvSpPr txBox="1"/>
          <p:nvPr/>
        </p:nvSpPr>
        <p:spPr>
          <a:xfrm>
            <a:off x="7081982" y="2063418"/>
            <a:ext cx="4013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시설</a:t>
            </a:r>
            <a:r>
              <a:rPr lang="en-US" altLang="ko-KR" dirty="0"/>
              <a:t>(</a:t>
            </a:r>
            <a:r>
              <a:rPr lang="ko-KR" altLang="en-US" dirty="0"/>
              <a:t>실버타운</a:t>
            </a:r>
            <a:r>
              <a:rPr lang="en-US" altLang="ko-KR" dirty="0"/>
              <a:t>,</a:t>
            </a:r>
            <a:r>
              <a:rPr lang="ko-KR" altLang="en-US" dirty="0"/>
              <a:t>요양원</a:t>
            </a:r>
            <a:r>
              <a:rPr lang="en-US" altLang="ko-KR" dirty="0"/>
              <a:t>), </a:t>
            </a:r>
            <a:r>
              <a:rPr lang="ko-KR" altLang="en-US" dirty="0" err="1"/>
              <a:t>요양사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해당 상품 상세 페이지에서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예약</a:t>
            </a:r>
            <a:r>
              <a:rPr lang="en-US" altLang="ko-KR" dirty="0"/>
              <a:t>]</a:t>
            </a:r>
            <a:r>
              <a:rPr lang="ko-KR" altLang="en-US" dirty="0"/>
              <a:t> 버튼을 누르면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현재 그림은 장바구니로 되어있음</a:t>
            </a:r>
            <a:r>
              <a:rPr lang="en-US" altLang="ko-KR" dirty="0"/>
              <a:t>)</a:t>
            </a:r>
            <a:r>
              <a:rPr lang="ko-KR" altLang="en-US" dirty="0"/>
              <a:t> 예약 페이지로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04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54BB7-D228-1E1C-D19F-CE26D0C7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reservation">
            <a:extLst>
              <a:ext uri="{FF2B5EF4-FFF2-40B4-BE49-F238E27FC236}">
                <a16:creationId xmlns:a16="http://schemas.microsoft.com/office/drawing/2014/main" id="{9F31EEDA-9E66-CF23-9D82-87DC1487E0C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12800"/>
            <a:ext cx="7857079" cy="523240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292A99F7-AFB4-C3F4-249E-1FB1DACB31DE}"/>
              </a:ext>
            </a:extLst>
          </p:cNvPr>
          <p:cNvSpPr/>
          <p:nvPr/>
        </p:nvSpPr>
        <p:spPr>
          <a:xfrm>
            <a:off x="4776796" y="5146097"/>
            <a:ext cx="646104" cy="6197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6D63A22-B644-21F2-98C1-CE045EB8B0CF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5422900" y="4866697"/>
            <a:ext cx="3512083" cy="5892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7EE31051-D840-80DA-C0D8-5F5DED9C919F}"/>
              </a:ext>
            </a:extLst>
          </p:cNvPr>
          <p:cNvSpPr/>
          <p:nvPr/>
        </p:nvSpPr>
        <p:spPr>
          <a:xfrm>
            <a:off x="6948496" y="3514868"/>
            <a:ext cx="517699" cy="459221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26A591-0E4F-25DD-4559-46550E219FD4}"/>
              </a:ext>
            </a:extLst>
          </p:cNvPr>
          <p:cNvSpPr/>
          <p:nvPr/>
        </p:nvSpPr>
        <p:spPr>
          <a:xfrm>
            <a:off x="1893896" y="4378468"/>
            <a:ext cx="633404" cy="536432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EC084EE-2AAC-1EBA-DE11-16C85149C122}"/>
              </a:ext>
            </a:extLst>
          </p:cNvPr>
          <p:cNvCxnSpPr>
            <a:cxnSpLocks/>
          </p:cNvCxnSpPr>
          <p:nvPr/>
        </p:nvCxnSpPr>
        <p:spPr>
          <a:xfrm flipV="1">
            <a:off x="7466195" y="3162300"/>
            <a:ext cx="1468788" cy="5334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C6F131-0168-7097-6254-9901DA564D33}"/>
              </a:ext>
            </a:extLst>
          </p:cNvPr>
          <p:cNvSpPr txBox="1"/>
          <p:nvPr/>
        </p:nvSpPr>
        <p:spPr>
          <a:xfrm>
            <a:off x="8833383" y="828763"/>
            <a:ext cx="3048000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예약 페이지로</a:t>
            </a:r>
            <a:endParaRPr lang="en-US" altLang="ko-KR" dirty="0"/>
          </a:p>
          <a:p>
            <a:r>
              <a:rPr lang="ko-KR" altLang="en-US" dirty="0"/>
              <a:t>상품 정보와 금액을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95A6B-2ED8-3208-B681-31E4BA607B12}"/>
              </a:ext>
            </a:extLst>
          </p:cNvPr>
          <p:cNvSpPr txBox="1"/>
          <p:nvPr/>
        </p:nvSpPr>
        <p:spPr>
          <a:xfrm>
            <a:off x="9060578" y="2591538"/>
            <a:ext cx="2409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삭제</a:t>
            </a:r>
            <a:r>
              <a:rPr lang="en-US" altLang="ko-KR" dirty="0"/>
              <a:t>, </a:t>
            </a:r>
            <a:r>
              <a:rPr lang="ko-KR" altLang="en-US" dirty="0"/>
              <a:t>전체 삭제 </a:t>
            </a:r>
            <a:endParaRPr lang="en-US" altLang="ko-KR" dirty="0"/>
          </a:p>
          <a:p>
            <a:r>
              <a:rPr lang="ko-KR" altLang="en-US" dirty="0"/>
              <a:t>버튼을 누르면</a:t>
            </a:r>
            <a:endParaRPr lang="en-US" altLang="ko-KR" dirty="0"/>
          </a:p>
          <a:p>
            <a:r>
              <a:rPr lang="ko-KR" altLang="en-US" dirty="0"/>
              <a:t>삭제가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9B1C9-C102-A6CF-9A53-840D79AC603C}"/>
              </a:ext>
            </a:extLst>
          </p:cNvPr>
          <p:cNvSpPr txBox="1"/>
          <p:nvPr/>
        </p:nvSpPr>
        <p:spPr>
          <a:xfrm>
            <a:off x="8940789" y="4090244"/>
            <a:ext cx="32512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결제</a:t>
            </a:r>
            <a:r>
              <a:rPr lang="en-US" altLang="ko-KR" dirty="0"/>
              <a:t>]</a:t>
            </a:r>
            <a:r>
              <a:rPr lang="ko-KR" altLang="en-US" dirty="0"/>
              <a:t> 버튼 클릭 시</a:t>
            </a:r>
            <a:endParaRPr lang="en-US" altLang="ko-KR" dirty="0"/>
          </a:p>
          <a:p>
            <a:r>
              <a:rPr lang="ko-KR" altLang="en-US" dirty="0"/>
              <a:t>결제 페이지로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쇼핑 계속하기</a:t>
            </a:r>
            <a:r>
              <a:rPr lang="en-US" altLang="ko-KR" dirty="0"/>
              <a:t>] </a:t>
            </a:r>
            <a:r>
              <a:rPr lang="ko-KR" altLang="en-US" dirty="0"/>
              <a:t>버튼 클릭 시</a:t>
            </a:r>
            <a:endParaRPr lang="en-US" altLang="ko-KR" dirty="0"/>
          </a:p>
          <a:p>
            <a:r>
              <a:rPr lang="ko-KR" altLang="en-US" dirty="0"/>
              <a:t>상품 목록 페이지로 이동한다</a:t>
            </a:r>
            <a:r>
              <a:rPr lang="en-US" altLang="ko-KR" dirty="0"/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1578C1A-19AF-EF48-D9DF-4BDF56EA3B5C}"/>
              </a:ext>
            </a:extLst>
          </p:cNvPr>
          <p:cNvSpPr/>
          <p:nvPr/>
        </p:nvSpPr>
        <p:spPr>
          <a:xfrm>
            <a:off x="3738588" y="5146097"/>
            <a:ext cx="646104" cy="6197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3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39095-2677-4782-5A0E-EE101C490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8BF1DF-24C8-E48E-AE3B-362C92B6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9" y="2870200"/>
            <a:ext cx="5021081" cy="30723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DE234FC-337F-D798-91E2-460DD1D5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680" y="371567"/>
            <a:ext cx="6266260" cy="52337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1AF228-77C2-C91A-EDD3-7E35A23193B4}"/>
              </a:ext>
            </a:extLst>
          </p:cNvPr>
          <p:cNvSpPr txBox="1"/>
          <p:nvPr/>
        </p:nvSpPr>
        <p:spPr>
          <a:xfrm>
            <a:off x="8145112" y="1198040"/>
            <a:ext cx="3759200" cy="39703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페이지로</a:t>
            </a:r>
            <a:endParaRPr lang="en-US" altLang="ko-KR" dirty="0"/>
          </a:p>
          <a:p>
            <a:r>
              <a:rPr lang="ko-KR" altLang="en-US" dirty="0"/>
              <a:t>주문 상품 정보 확인 및</a:t>
            </a:r>
            <a:endParaRPr lang="en-US" altLang="ko-KR" dirty="0"/>
          </a:p>
          <a:p>
            <a:r>
              <a:rPr lang="ko-KR" altLang="en-US" dirty="0"/>
              <a:t>주문자 정보를 입력한다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결제 수단을 선택 후</a:t>
            </a:r>
            <a:endParaRPr lang="en-US" altLang="ko-KR" dirty="0"/>
          </a:p>
          <a:p>
            <a:r>
              <a:rPr lang="ko-KR" altLang="en-US" dirty="0"/>
              <a:t>결제 정보에서 </a:t>
            </a:r>
            <a:r>
              <a:rPr lang="en-US" altLang="ko-KR" dirty="0"/>
              <a:t>[</a:t>
            </a:r>
            <a:r>
              <a:rPr lang="ko-KR" altLang="en-US" dirty="0"/>
              <a:t>체크</a:t>
            </a:r>
            <a:r>
              <a:rPr lang="en-US" altLang="ko-KR" dirty="0"/>
              <a:t>] </a:t>
            </a:r>
            <a:r>
              <a:rPr lang="ko-KR" altLang="en-US" dirty="0"/>
              <a:t>표시를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사이트 특성 상</a:t>
            </a:r>
            <a:r>
              <a:rPr lang="en-US" altLang="ko-KR" dirty="0"/>
              <a:t>, </a:t>
            </a:r>
            <a:r>
              <a:rPr lang="ko-KR" altLang="en-US" dirty="0"/>
              <a:t>결제 금액은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예약금</a:t>
            </a:r>
            <a:r>
              <a:rPr lang="en-US" altLang="ko-KR" dirty="0"/>
              <a:t>]</a:t>
            </a:r>
            <a:r>
              <a:rPr lang="ko-KR" altLang="en-US" dirty="0"/>
              <a:t>으로 고객에게 숙지 안내 후 결제 진행한다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결제하기</a:t>
            </a:r>
            <a:r>
              <a:rPr lang="en-US" altLang="ko-KR" dirty="0"/>
              <a:t>] </a:t>
            </a:r>
            <a:r>
              <a:rPr lang="ko-KR" altLang="en-US" dirty="0"/>
              <a:t>버튼 클릭 시</a:t>
            </a:r>
            <a:endParaRPr lang="en-US" altLang="ko-KR" dirty="0"/>
          </a:p>
          <a:p>
            <a:r>
              <a:rPr lang="ko-KR" altLang="en-US" dirty="0"/>
              <a:t>결제 진행되며</a:t>
            </a:r>
            <a:endParaRPr lang="en-US" altLang="ko-KR" dirty="0"/>
          </a:p>
          <a:p>
            <a:r>
              <a:rPr lang="ko-KR" altLang="en-US" dirty="0"/>
              <a:t>결제 완료 페이지로 이동한다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A37944-52EB-E578-07F6-700C5F8DCD38}"/>
              </a:ext>
            </a:extLst>
          </p:cNvPr>
          <p:cNvSpPr/>
          <p:nvPr/>
        </p:nvSpPr>
        <p:spPr>
          <a:xfrm>
            <a:off x="5928694" y="1966092"/>
            <a:ext cx="1887540" cy="20447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121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3241-92EC-5B33-648A-9B1CDE625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pay_success">
            <a:extLst>
              <a:ext uri="{FF2B5EF4-FFF2-40B4-BE49-F238E27FC236}">
                <a16:creationId xmlns:a16="http://schemas.microsoft.com/office/drawing/2014/main" id="{582FC013-6529-1DC8-FEE3-46995B402EB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022"/>
            <a:ext cx="6032500" cy="6363956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AE23701E-1C85-C69D-28F4-4E2B2DD82CD6}"/>
              </a:ext>
            </a:extLst>
          </p:cNvPr>
          <p:cNvSpPr/>
          <p:nvPr/>
        </p:nvSpPr>
        <p:spPr>
          <a:xfrm>
            <a:off x="2908301" y="5872018"/>
            <a:ext cx="1549400" cy="5414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C12835-4541-8C98-DCB8-AD027D6254DE}"/>
              </a:ext>
            </a:extLst>
          </p:cNvPr>
          <p:cNvSpPr txBox="1"/>
          <p:nvPr/>
        </p:nvSpPr>
        <p:spPr>
          <a:xfrm>
            <a:off x="7546801" y="1368300"/>
            <a:ext cx="3759200" cy="397031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결제 완료 페이지로</a:t>
            </a:r>
            <a:endParaRPr lang="en-US" altLang="ko-KR" dirty="0"/>
          </a:p>
          <a:p>
            <a:r>
              <a:rPr lang="ko-KR" altLang="en-US" dirty="0"/>
              <a:t>주문한 상품 정보와 금액</a:t>
            </a:r>
            <a:r>
              <a:rPr lang="en-US" altLang="ko-KR" dirty="0"/>
              <a:t>, </a:t>
            </a:r>
            <a:r>
              <a:rPr lang="ko-KR" altLang="en-US" dirty="0"/>
              <a:t>주문 상태 등을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사이트 특성 상</a:t>
            </a:r>
            <a:r>
              <a:rPr lang="en-US" altLang="ko-KR" dirty="0"/>
              <a:t>, </a:t>
            </a:r>
            <a:r>
              <a:rPr lang="ko-KR" altLang="en-US" dirty="0"/>
              <a:t>예약금 결제 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시설에 방문해서 상담하기 때문에 담당자 배정 후 전화 안내된다는 내용이 안내된다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주문 내역 보기</a:t>
            </a:r>
            <a:r>
              <a:rPr lang="en-US" altLang="ko-KR" dirty="0"/>
              <a:t>]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마이페이지로 이동한다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쇼핑 계속하기</a:t>
            </a:r>
            <a:r>
              <a:rPr lang="en-US" altLang="ko-KR" dirty="0"/>
              <a:t>]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상품 목록 페이지로 이동한다</a:t>
            </a:r>
            <a:r>
              <a:rPr lang="en-US" altLang="ko-KR" dirty="0"/>
              <a:t>.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69C9485-9742-9369-1A61-40EE9FE2BC48}"/>
              </a:ext>
            </a:extLst>
          </p:cNvPr>
          <p:cNvCxnSpPr>
            <a:cxnSpLocks/>
          </p:cNvCxnSpPr>
          <p:nvPr/>
        </p:nvCxnSpPr>
        <p:spPr>
          <a:xfrm>
            <a:off x="1739901" y="3018559"/>
            <a:ext cx="37591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3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E48F3-7B69-57BE-6CC2-DF6005520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F3E0AC-0BDB-9FD1-A4A6-C0C1D718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46" y="1466561"/>
            <a:ext cx="5419451" cy="39248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6434C28-19C4-1E45-0ADE-9DF80AD407DC}"/>
              </a:ext>
            </a:extLst>
          </p:cNvPr>
          <p:cNvSpPr/>
          <p:nvPr/>
        </p:nvSpPr>
        <p:spPr>
          <a:xfrm>
            <a:off x="5519882" y="2802082"/>
            <a:ext cx="807845" cy="1253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23C9304-62DC-15A4-2FEE-7BBCE6E390A6}"/>
              </a:ext>
            </a:extLst>
          </p:cNvPr>
          <p:cNvSpPr/>
          <p:nvPr/>
        </p:nvSpPr>
        <p:spPr>
          <a:xfrm>
            <a:off x="1603201" y="4094018"/>
            <a:ext cx="517699" cy="4592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53E0773-7608-9D11-F0FA-23350E6A714B}"/>
              </a:ext>
            </a:extLst>
          </p:cNvPr>
          <p:cNvCxnSpPr>
            <a:cxnSpLocks/>
          </p:cNvCxnSpPr>
          <p:nvPr/>
        </p:nvCxnSpPr>
        <p:spPr>
          <a:xfrm flipV="1">
            <a:off x="2120900" y="3677318"/>
            <a:ext cx="4762500" cy="6025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34E5E7-E58B-5695-3B02-D14A9F000881}"/>
              </a:ext>
            </a:extLst>
          </p:cNvPr>
          <p:cNvSpPr txBox="1"/>
          <p:nvPr/>
        </p:nvSpPr>
        <p:spPr>
          <a:xfrm>
            <a:off x="7031182" y="2578590"/>
            <a:ext cx="4013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시설</a:t>
            </a:r>
            <a:r>
              <a:rPr lang="en-US" altLang="ko-KR" dirty="0"/>
              <a:t>(</a:t>
            </a:r>
            <a:r>
              <a:rPr lang="ko-KR" altLang="en-US" dirty="0"/>
              <a:t>실버타운</a:t>
            </a:r>
            <a:r>
              <a:rPr lang="en-US" altLang="ko-KR" dirty="0"/>
              <a:t>,</a:t>
            </a:r>
            <a:r>
              <a:rPr lang="ko-KR" altLang="en-US" dirty="0"/>
              <a:t>요양원</a:t>
            </a:r>
            <a:r>
              <a:rPr lang="en-US" altLang="ko-KR" dirty="0"/>
              <a:t>), </a:t>
            </a:r>
            <a:r>
              <a:rPr lang="ko-KR" altLang="en-US" dirty="0" err="1"/>
              <a:t>요양사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해당 상품 상세 페이지에서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리뷰</a:t>
            </a:r>
            <a:r>
              <a:rPr lang="en-US" altLang="ko-KR" dirty="0"/>
              <a:t>]</a:t>
            </a:r>
            <a:r>
              <a:rPr lang="ko-KR" altLang="en-US" dirty="0"/>
              <a:t> 버튼을 누르면</a:t>
            </a:r>
            <a:endParaRPr lang="en-US" altLang="ko-KR" dirty="0"/>
          </a:p>
          <a:p>
            <a:r>
              <a:rPr lang="ko-KR" altLang="en-US" dirty="0"/>
              <a:t>후기 게시판으로 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006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review">
            <a:extLst>
              <a:ext uri="{FF2B5EF4-FFF2-40B4-BE49-F238E27FC236}">
                <a16:creationId xmlns:a16="http://schemas.microsoft.com/office/drawing/2014/main" id="{290C5E1F-7F3D-7267-B05C-3BA386A2333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96593"/>
            <a:ext cx="7932303" cy="5282496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901833C4-D033-787F-EFD5-1BEF8A348BB6}"/>
              </a:ext>
            </a:extLst>
          </p:cNvPr>
          <p:cNvSpPr/>
          <p:nvPr/>
        </p:nvSpPr>
        <p:spPr>
          <a:xfrm>
            <a:off x="6797501" y="1789499"/>
            <a:ext cx="733599" cy="6001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9CCE171-2D36-121A-7BAF-F9E9F1ACE2E7}"/>
              </a:ext>
            </a:extLst>
          </p:cNvPr>
          <p:cNvCxnSpPr>
            <a:cxnSpLocks/>
          </p:cNvCxnSpPr>
          <p:nvPr/>
        </p:nvCxnSpPr>
        <p:spPr>
          <a:xfrm flipV="1">
            <a:off x="7456054" y="2207241"/>
            <a:ext cx="1713346" cy="868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ADE7B8B-9898-5F48-8368-BF1DB12A8349}"/>
              </a:ext>
            </a:extLst>
          </p:cNvPr>
          <p:cNvSpPr txBox="1"/>
          <p:nvPr/>
        </p:nvSpPr>
        <p:spPr>
          <a:xfrm>
            <a:off x="8827250" y="4642079"/>
            <a:ext cx="3073400" cy="120032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후기 게시판 페이지로</a:t>
            </a:r>
            <a:endParaRPr lang="en-US" altLang="ko-KR" dirty="0"/>
          </a:p>
          <a:p>
            <a:r>
              <a:rPr lang="ko-KR" altLang="en-US" dirty="0"/>
              <a:t>고객들이 작성한 글을</a:t>
            </a:r>
            <a:endParaRPr lang="en-US" altLang="ko-KR" dirty="0"/>
          </a:p>
          <a:p>
            <a:r>
              <a:rPr lang="ko-KR" altLang="en-US" dirty="0"/>
              <a:t>작성자별로 </a:t>
            </a:r>
            <a:r>
              <a:rPr lang="ko-KR" altLang="en-US" dirty="0" err="1"/>
              <a:t>별점</a:t>
            </a:r>
            <a:r>
              <a:rPr lang="en-US" altLang="ko-KR" dirty="0"/>
              <a:t>, </a:t>
            </a:r>
            <a:r>
              <a:rPr lang="ko-KR" altLang="en-US" dirty="0"/>
              <a:t>조회수 등을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7EA24-3B13-63A8-9206-7C1AB87A3404}"/>
              </a:ext>
            </a:extLst>
          </p:cNvPr>
          <p:cNvSpPr txBox="1"/>
          <p:nvPr/>
        </p:nvSpPr>
        <p:spPr>
          <a:xfrm>
            <a:off x="9311368" y="1789499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후기 작성 페이지로 </a:t>
            </a:r>
            <a:endParaRPr lang="en-US" altLang="ko-KR" dirty="0"/>
          </a:p>
          <a:p>
            <a:r>
              <a:rPr lang="ko-KR" altLang="en-US" dirty="0"/>
              <a:t>이동한다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C87FD96-5C35-8F08-FF5E-D4010B4358D9}"/>
              </a:ext>
            </a:extLst>
          </p:cNvPr>
          <p:cNvSpPr/>
          <p:nvPr/>
        </p:nvSpPr>
        <p:spPr>
          <a:xfrm>
            <a:off x="3762201" y="4951799"/>
            <a:ext cx="1838499" cy="4965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AE3225-717C-D212-F62F-EA9C2BB53EBF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5600700" y="3822973"/>
            <a:ext cx="3226550" cy="13770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309F1F-5DE6-51B6-C54B-BB20470791EC}"/>
              </a:ext>
            </a:extLst>
          </p:cNvPr>
          <p:cNvSpPr txBox="1"/>
          <p:nvPr/>
        </p:nvSpPr>
        <p:spPr>
          <a:xfrm>
            <a:off x="8897521" y="2920934"/>
            <a:ext cx="3118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제한된 페이지수를 지정하여</a:t>
            </a:r>
            <a:endParaRPr lang="en-US" altLang="ko-KR" dirty="0"/>
          </a:p>
          <a:p>
            <a:r>
              <a:rPr lang="ko-KR" altLang="en-US" dirty="0"/>
              <a:t>한 페이지에 볼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이전</a:t>
            </a:r>
            <a:r>
              <a:rPr lang="en-US" altLang="ko-KR" dirty="0"/>
              <a:t>, </a:t>
            </a:r>
            <a:r>
              <a:rPr lang="ko-KR" altLang="en-US" dirty="0"/>
              <a:t>다음 페이지로 </a:t>
            </a:r>
            <a:endParaRPr lang="en-US" altLang="ko-KR" dirty="0"/>
          </a:p>
          <a:p>
            <a:r>
              <a:rPr lang="ko-KR" altLang="en-US" dirty="0"/>
              <a:t>이동할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4E0B006-9322-A48A-ABB9-D3B7F5CEB22C}"/>
              </a:ext>
            </a:extLst>
          </p:cNvPr>
          <p:cNvSpPr/>
          <p:nvPr/>
        </p:nvSpPr>
        <p:spPr>
          <a:xfrm>
            <a:off x="7623431" y="710810"/>
            <a:ext cx="905772" cy="536201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C6F0C18-E978-89B1-839C-18AAFA67C625}"/>
              </a:ext>
            </a:extLst>
          </p:cNvPr>
          <p:cNvSpPr/>
          <p:nvPr/>
        </p:nvSpPr>
        <p:spPr>
          <a:xfrm>
            <a:off x="673100" y="551983"/>
            <a:ext cx="1003300" cy="695027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C3FDB79-FCB9-2D2B-44BE-D83C5C16446F}"/>
              </a:ext>
            </a:extLst>
          </p:cNvPr>
          <p:cNvCxnSpPr>
            <a:cxnSpLocks/>
          </p:cNvCxnSpPr>
          <p:nvPr/>
        </p:nvCxnSpPr>
        <p:spPr>
          <a:xfrm flipV="1">
            <a:off x="8553680" y="978910"/>
            <a:ext cx="942948" cy="3848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208755-7B90-571A-8C41-CE56D1654429}"/>
              </a:ext>
            </a:extLst>
          </p:cNvPr>
          <p:cNvSpPr txBox="1"/>
          <p:nvPr/>
        </p:nvSpPr>
        <p:spPr>
          <a:xfrm>
            <a:off x="9509328" y="655744"/>
            <a:ext cx="216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  <a:r>
              <a:rPr lang="en-US" altLang="ko-KR" dirty="0"/>
              <a:t>, </a:t>
            </a:r>
            <a:r>
              <a:rPr lang="ko-KR" altLang="en-US" dirty="0"/>
              <a:t>마이페이지로</a:t>
            </a:r>
            <a:endParaRPr lang="en-US" altLang="ko-KR" dirty="0"/>
          </a:p>
          <a:p>
            <a:r>
              <a:rPr lang="ko-KR" altLang="en-US" dirty="0"/>
              <a:t>이동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525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0304-3E10-6200-E338-AC9EC667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review_write">
            <a:extLst>
              <a:ext uri="{FF2B5EF4-FFF2-40B4-BE49-F238E27FC236}">
                <a16:creationId xmlns:a16="http://schemas.microsoft.com/office/drawing/2014/main" id="{0762B930-2BF1-199F-2E78-6C9F837A33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723900"/>
            <a:ext cx="7075029" cy="538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20E85D-D657-7EB5-71DA-845E7518E655}"/>
              </a:ext>
            </a:extLst>
          </p:cNvPr>
          <p:cNvSpPr txBox="1"/>
          <p:nvPr/>
        </p:nvSpPr>
        <p:spPr>
          <a:xfrm>
            <a:off x="8064500" y="1859339"/>
            <a:ext cx="3759200" cy="31393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후기 작성 페이지로</a:t>
            </a:r>
            <a:endParaRPr lang="en-US" altLang="ko-KR" dirty="0"/>
          </a:p>
          <a:p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 err="1"/>
              <a:t>별점을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후기 작성</a:t>
            </a:r>
            <a:r>
              <a:rPr lang="en-US" altLang="ko-KR" dirty="0"/>
              <a:t>]</a:t>
            </a:r>
            <a:r>
              <a:rPr lang="ko-KR" altLang="en-US" dirty="0"/>
              <a:t> 버튼을 누르면</a:t>
            </a:r>
            <a:endParaRPr lang="en-US" altLang="ko-KR" dirty="0"/>
          </a:p>
          <a:p>
            <a:r>
              <a:rPr lang="ko-KR" altLang="en-US" dirty="0"/>
              <a:t>작성이 완료되고 후기 게시판 목록 페이지로 이동된다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이전</a:t>
            </a:r>
            <a:r>
              <a:rPr lang="en-US" altLang="ko-KR" dirty="0"/>
              <a:t>]</a:t>
            </a:r>
            <a:r>
              <a:rPr lang="ko-KR" altLang="en-US" dirty="0"/>
              <a:t> 버튼을 누르면</a:t>
            </a:r>
            <a:endParaRPr lang="en-US" altLang="ko-KR" dirty="0"/>
          </a:p>
          <a:p>
            <a:r>
              <a:rPr lang="ko-KR" altLang="en-US" dirty="0"/>
              <a:t>작성이 취소되고</a:t>
            </a:r>
            <a:endParaRPr lang="en-US" altLang="ko-KR" dirty="0"/>
          </a:p>
          <a:p>
            <a:r>
              <a:rPr lang="ko-KR" altLang="en-US" dirty="0"/>
              <a:t>후기 게시판 목록 페이지로</a:t>
            </a:r>
            <a:endParaRPr lang="en-US" altLang="ko-KR" dirty="0"/>
          </a:p>
          <a:p>
            <a:r>
              <a:rPr lang="ko-KR" altLang="en-US" dirty="0"/>
              <a:t>다시 이동된다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71F167C-2C0D-A5D5-7A52-96283EB82A4C}"/>
              </a:ext>
            </a:extLst>
          </p:cNvPr>
          <p:cNvSpPr/>
          <p:nvPr/>
        </p:nvSpPr>
        <p:spPr>
          <a:xfrm>
            <a:off x="3382988" y="5488997"/>
            <a:ext cx="1303312" cy="61970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87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298</Words>
  <Application>Microsoft Office PowerPoint</Application>
  <PresentationFormat>와이드스크린</PresentationFormat>
  <Paragraphs>70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tjoeun</dc:creator>
  <cp:lastModifiedBy>tjoeun</cp:lastModifiedBy>
  <cp:revision>7</cp:revision>
  <dcterms:created xsi:type="dcterms:W3CDTF">2025-04-23T08:56:41Z</dcterms:created>
  <dcterms:modified xsi:type="dcterms:W3CDTF">2025-04-23T09:46:44Z</dcterms:modified>
</cp:coreProperties>
</file>