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8" r:id="rId3"/>
    <p:sldId id="261" r:id="rId4"/>
    <p:sldId id="296" r:id="rId5"/>
    <p:sldId id="283" r:id="rId6"/>
    <p:sldId id="297" r:id="rId7"/>
    <p:sldId id="299" r:id="rId8"/>
    <p:sldId id="268" r:id="rId9"/>
    <p:sldId id="300" r:id="rId10"/>
    <p:sldId id="259" r:id="rId11"/>
    <p:sldId id="270" r:id="rId12"/>
    <p:sldId id="301" r:id="rId13"/>
    <p:sldId id="273" r:id="rId14"/>
    <p:sldId id="302" r:id="rId15"/>
    <p:sldId id="303" r:id="rId16"/>
    <p:sldId id="304" r:id="rId17"/>
    <p:sldId id="305" r:id="rId18"/>
    <p:sldId id="306" r:id="rId19"/>
    <p:sldId id="307" r:id="rId20"/>
    <p:sldId id="308" r:id="rId21"/>
    <p:sldId id="309" r:id="rId22"/>
    <p:sldId id="310" r:id="rId23"/>
    <p:sldId id="311" r:id="rId24"/>
    <p:sldId id="312" r:id="rId25"/>
    <p:sldId id="264" r:id="rId26"/>
    <p:sldId id="278" r:id="rId27"/>
    <p:sldId id="279" r:id="rId28"/>
  </p:sldIdLst>
  <p:sldSz cx="9144000" cy="5143500" type="screen16x9"/>
  <p:notesSz cx="6858000" cy="9144000"/>
  <p:embeddedFontLst>
    <p:embeddedFont>
      <p:font typeface="Abel" panose="020B0604020202020204" charset="0"/>
      <p:regular r:id="rId30"/>
    </p:embeddedFon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Liberation Serif" panose="02020603050405020304" pitchFamily="18" charset="0"/>
      <p:regular r:id="rId36"/>
      <p:bold r:id="rId37"/>
      <p:italic r:id="rId38"/>
      <p:boldItalic r:id="rId39"/>
    </p:embeddedFont>
    <p:embeddedFont>
      <p:font typeface="Lucida Sans Unicode" panose="020B0602030504020204" pitchFamily="34" charset="0"/>
      <p:regular r:id="rId40"/>
    </p:embeddedFont>
    <p:embeddedFont>
      <p:font typeface="Megrim"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5879B8-69FA-45E9-8B50-13E111EEC92F}">
  <a:tblStyle styleId="{EE5879B8-69FA-45E9-8B50-13E111EEC92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1DCF972-F3DB-49DA-96C2-27350D1A7E4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2" autoAdjust="0"/>
    <p:restoredTop sz="94660"/>
  </p:normalViewPr>
  <p:slideViewPr>
    <p:cSldViewPr snapToGrid="0">
      <p:cViewPr varScale="1">
        <p:scale>
          <a:sx n="90" d="100"/>
          <a:sy n="90" d="100"/>
        </p:scale>
        <p:origin x="8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815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83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281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7441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4498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0499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792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946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2171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5631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8721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4685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82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c67b8b0b90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c67b8b0b9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84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162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46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06"/>
        <p:cNvGrpSpPr/>
        <p:nvPr/>
      </p:nvGrpSpPr>
      <p:grpSpPr>
        <a:xfrm>
          <a:off x="0" y="0"/>
          <a:ext cx="0" cy="0"/>
          <a:chOff x="0" y="0"/>
          <a:chExt cx="0" cy="0"/>
        </a:xfrm>
      </p:grpSpPr>
      <p:sp>
        <p:nvSpPr>
          <p:cNvPr id="307" name="Google Shape;307;p2"/>
          <p:cNvSpPr txBox="1">
            <a:spLocks noGrp="1"/>
          </p:cNvSpPr>
          <p:nvPr>
            <p:ph type="ctrTitle"/>
          </p:nvPr>
        </p:nvSpPr>
        <p:spPr>
          <a:xfrm>
            <a:off x="1786450" y="1991825"/>
            <a:ext cx="55710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0"/>
        <p:cNvGrpSpPr/>
        <p:nvPr/>
      </p:nvGrpSpPr>
      <p:grpSpPr>
        <a:xfrm>
          <a:off x="0" y="0"/>
          <a:ext cx="0" cy="0"/>
          <a:chOff x="0" y="0"/>
          <a:chExt cx="0" cy="0"/>
        </a:xfrm>
      </p:grpSpPr>
      <p:sp>
        <p:nvSpPr>
          <p:cNvPr id="371" name="Google Shape;371;p3"/>
          <p:cNvSpPr txBox="1">
            <a:spLocks noGrp="1"/>
          </p:cNvSpPr>
          <p:nvPr>
            <p:ph type="ctrTitle"/>
          </p:nvPr>
        </p:nvSpPr>
        <p:spPr>
          <a:xfrm>
            <a:off x="1953550" y="1583350"/>
            <a:ext cx="5236800" cy="1159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subTitle" idx="1"/>
          </p:nvPr>
        </p:nvSpPr>
        <p:spPr>
          <a:xfrm>
            <a:off x="1953550" y="2840054"/>
            <a:ext cx="5236800" cy="784800"/>
          </a:xfrm>
          <a:prstGeom prst="rect">
            <a:avLst/>
          </a:prstGeom>
        </p:spPr>
        <p:txBody>
          <a:bodyPr spcFirstLastPara="1" wrap="square" lIns="0" tIns="0" rIns="0" bIns="0" anchor="t" anchorCtr="0">
            <a:noAutofit/>
          </a:bodyPr>
          <a:lstStyle>
            <a:lvl1pPr lvl="0" algn="ctr" rtl="0">
              <a:spcBef>
                <a:spcPts val="0"/>
              </a:spcBef>
              <a:spcAft>
                <a:spcPts val="0"/>
              </a:spcAft>
              <a:buClr>
                <a:srgbClr val="FFFFFF"/>
              </a:buClr>
              <a:buSzPts val="2400"/>
              <a:buNone/>
              <a:defRPr>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grpSp>
        <p:nvGrpSpPr>
          <p:cNvPr id="373" name="Google Shape;373;p3"/>
          <p:cNvGrpSpPr/>
          <p:nvPr/>
        </p:nvGrpSpPr>
        <p:grpSpPr>
          <a:xfrm>
            <a:off x="547417" y="-148628"/>
            <a:ext cx="1151118" cy="1151118"/>
            <a:chOff x="1911350" y="374650"/>
            <a:chExt cx="1739900" cy="1739900"/>
          </a:xfrm>
        </p:grpSpPr>
        <p:sp>
          <p:nvSpPr>
            <p:cNvPr id="374" name="Google Shape;374;p3"/>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3"/>
            <p:cNvGrpSpPr/>
            <p:nvPr/>
          </p:nvGrpSpPr>
          <p:grpSpPr>
            <a:xfrm>
              <a:off x="1911350" y="534943"/>
              <a:ext cx="1733550" cy="1506282"/>
              <a:chOff x="1911350" y="534943"/>
              <a:chExt cx="1733550" cy="1506282"/>
            </a:xfrm>
          </p:grpSpPr>
          <p:sp>
            <p:nvSpPr>
              <p:cNvPr id="376" name="Google Shape;376;p3"/>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1" name="Google Shape;381;p3"/>
          <p:cNvGrpSpPr/>
          <p:nvPr/>
        </p:nvGrpSpPr>
        <p:grpSpPr>
          <a:xfrm>
            <a:off x="6583828" y="4083490"/>
            <a:ext cx="1449408" cy="1451642"/>
            <a:chOff x="7512049" y="977900"/>
            <a:chExt cx="4121150" cy="4127500"/>
          </a:xfrm>
        </p:grpSpPr>
        <p:sp>
          <p:nvSpPr>
            <p:cNvPr id="382" name="Google Shape;382;p3"/>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3" name="Google Shape;383;p3"/>
            <p:cNvGrpSpPr/>
            <p:nvPr/>
          </p:nvGrpSpPr>
          <p:grpSpPr>
            <a:xfrm>
              <a:off x="7782261" y="986828"/>
              <a:ext cx="3509633" cy="3805633"/>
              <a:chOff x="7782261" y="986828"/>
              <a:chExt cx="3509633" cy="3805633"/>
            </a:xfrm>
          </p:grpSpPr>
          <p:sp>
            <p:nvSpPr>
              <p:cNvPr id="384" name="Google Shape;384;p3"/>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3"/>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3"/>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3"/>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3"/>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0" name="Google Shape;410;p3"/>
          <p:cNvGrpSpPr/>
          <p:nvPr/>
        </p:nvGrpSpPr>
        <p:grpSpPr>
          <a:xfrm rot="700023">
            <a:off x="1004610" y="1441692"/>
            <a:ext cx="854745" cy="497982"/>
            <a:chOff x="4376200" y="2476500"/>
            <a:chExt cx="2190750" cy="1276350"/>
          </a:xfrm>
        </p:grpSpPr>
        <p:sp>
          <p:nvSpPr>
            <p:cNvPr id="411" name="Google Shape;411;p3"/>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3"/>
          <p:cNvGrpSpPr/>
          <p:nvPr/>
        </p:nvGrpSpPr>
        <p:grpSpPr>
          <a:xfrm rot="-929110">
            <a:off x="7064198" y="172812"/>
            <a:ext cx="2366368" cy="3131333"/>
            <a:chOff x="2044576" y="2604080"/>
            <a:chExt cx="3302633" cy="4370261"/>
          </a:xfrm>
        </p:grpSpPr>
        <p:sp>
          <p:nvSpPr>
            <p:cNvPr id="414" name="Google Shape;414;p3"/>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rot="-931907" flipH="1">
              <a:off x="2906465" y="2790999"/>
              <a:ext cx="1941119" cy="3996422"/>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1" name="Google Shape;421;p3"/>
            <p:cNvGrpSpPr/>
            <p:nvPr/>
          </p:nvGrpSpPr>
          <p:grpSpPr>
            <a:xfrm>
              <a:off x="2044935" y="3180156"/>
              <a:ext cx="777138" cy="952684"/>
              <a:chOff x="2044935" y="3180156"/>
              <a:chExt cx="777138" cy="952684"/>
            </a:xfrm>
          </p:grpSpPr>
          <p:sp>
            <p:nvSpPr>
              <p:cNvPr id="422" name="Google Shape;422;p3"/>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01"/>
        <p:cNvGrpSpPr/>
        <p:nvPr/>
      </p:nvGrpSpPr>
      <p:grpSpPr>
        <a:xfrm>
          <a:off x="0" y="0"/>
          <a:ext cx="0" cy="0"/>
          <a:chOff x="0" y="0"/>
          <a:chExt cx="0" cy="0"/>
        </a:xfrm>
      </p:grpSpPr>
      <p:sp>
        <p:nvSpPr>
          <p:cNvPr id="502" name="Google Shape;502;p5"/>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3" name="Google Shape;503;p5"/>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04" name="Google Shape;504;p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05" name="Google Shape;505;p5"/>
          <p:cNvGrpSpPr/>
          <p:nvPr/>
        </p:nvGrpSpPr>
        <p:grpSpPr>
          <a:xfrm>
            <a:off x="7662321" y="3884343"/>
            <a:ext cx="571209" cy="571209"/>
            <a:chOff x="1911350" y="374650"/>
            <a:chExt cx="1739900" cy="1739900"/>
          </a:xfrm>
        </p:grpSpPr>
        <p:sp>
          <p:nvSpPr>
            <p:cNvPr id="506" name="Google Shape;506;p5"/>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7" name="Google Shape;507;p5"/>
            <p:cNvGrpSpPr/>
            <p:nvPr/>
          </p:nvGrpSpPr>
          <p:grpSpPr>
            <a:xfrm>
              <a:off x="1911350" y="534943"/>
              <a:ext cx="1733550" cy="1506282"/>
              <a:chOff x="1911350" y="534943"/>
              <a:chExt cx="1733550" cy="1506282"/>
            </a:xfrm>
          </p:grpSpPr>
          <p:sp>
            <p:nvSpPr>
              <p:cNvPr id="508" name="Google Shape;508;p5"/>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5"/>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5"/>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5"/>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5"/>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3" name="Google Shape;513;p5"/>
          <p:cNvGrpSpPr/>
          <p:nvPr/>
        </p:nvGrpSpPr>
        <p:grpSpPr>
          <a:xfrm>
            <a:off x="370412" y="812548"/>
            <a:ext cx="445084" cy="445770"/>
            <a:chOff x="7512049" y="977900"/>
            <a:chExt cx="4121150" cy="4127500"/>
          </a:xfrm>
        </p:grpSpPr>
        <p:sp>
          <p:nvSpPr>
            <p:cNvPr id="514" name="Google Shape;514;p5"/>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5" name="Google Shape;515;p5"/>
            <p:cNvGrpSpPr/>
            <p:nvPr/>
          </p:nvGrpSpPr>
          <p:grpSpPr>
            <a:xfrm>
              <a:off x="7782261" y="986828"/>
              <a:ext cx="3509633" cy="3805633"/>
              <a:chOff x="7782261" y="986828"/>
              <a:chExt cx="3509633" cy="3805633"/>
            </a:xfrm>
          </p:grpSpPr>
          <p:sp>
            <p:nvSpPr>
              <p:cNvPr id="516" name="Google Shape;516;p5"/>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5"/>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5"/>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5"/>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5"/>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5"/>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5"/>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5"/>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5"/>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5"/>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5"/>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5"/>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5"/>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5"/>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5"/>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5"/>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5"/>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5"/>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5"/>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5"/>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2" name="Google Shape;542;p5"/>
          <p:cNvGrpSpPr/>
          <p:nvPr/>
        </p:nvGrpSpPr>
        <p:grpSpPr>
          <a:xfrm rot="-907479">
            <a:off x="1345187" y="215396"/>
            <a:ext cx="506294" cy="294971"/>
            <a:chOff x="4376200" y="2476500"/>
            <a:chExt cx="2190750" cy="1276350"/>
          </a:xfrm>
        </p:grpSpPr>
        <p:sp>
          <p:nvSpPr>
            <p:cNvPr id="543" name="Google Shape;543;p5"/>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5"/>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90"/>
        <p:cNvGrpSpPr/>
        <p:nvPr/>
      </p:nvGrpSpPr>
      <p:grpSpPr>
        <a:xfrm>
          <a:off x="0" y="0"/>
          <a:ext cx="0" cy="0"/>
          <a:chOff x="0" y="0"/>
          <a:chExt cx="0" cy="0"/>
        </a:xfrm>
      </p:grpSpPr>
      <p:sp>
        <p:nvSpPr>
          <p:cNvPr id="591" name="Google Shape;591;p7"/>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92" name="Google Shape;592;p7"/>
          <p:cNvSpPr txBox="1">
            <a:spLocks noGrp="1"/>
          </p:cNvSpPr>
          <p:nvPr>
            <p:ph type="body" idx="1"/>
          </p:nvPr>
        </p:nvSpPr>
        <p:spPr>
          <a:xfrm>
            <a:off x="1315475"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3" name="Google Shape;593;p7"/>
          <p:cNvSpPr txBox="1">
            <a:spLocks noGrp="1"/>
          </p:cNvSpPr>
          <p:nvPr>
            <p:ph type="body" idx="2"/>
          </p:nvPr>
        </p:nvSpPr>
        <p:spPr>
          <a:xfrm>
            <a:off x="3500604"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4" name="Google Shape;594;p7"/>
          <p:cNvSpPr txBox="1">
            <a:spLocks noGrp="1"/>
          </p:cNvSpPr>
          <p:nvPr>
            <p:ph type="body" idx="3"/>
          </p:nvPr>
        </p:nvSpPr>
        <p:spPr>
          <a:xfrm>
            <a:off x="5685733"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5" name="Google Shape;595;p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96" name="Google Shape;596;p7"/>
          <p:cNvGrpSpPr/>
          <p:nvPr/>
        </p:nvGrpSpPr>
        <p:grpSpPr>
          <a:xfrm>
            <a:off x="8116071" y="3579918"/>
            <a:ext cx="571209" cy="571209"/>
            <a:chOff x="1911350" y="374650"/>
            <a:chExt cx="1739900" cy="1739900"/>
          </a:xfrm>
        </p:grpSpPr>
        <p:sp>
          <p:nvSpPr>
            <p:cNvPr id="597" name="Google Shape;597;p7"/>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8" name="Google Shape;598;p7"/>
            <p:cNvGrpSpPr/>
            <p:nvPr/>
          </p:nvGrpSpPr>
          <p:grpSpPr>
            <a:xfrm>
              <a:off x="1911350" y="534943"/>
              <a:ext cx="1733550" cy="1506282"/>
              <a:chOff x="1911350" y="534943"/>
              <a:chExt cx="1733550" cy="1506282"/>
            </a:xfrm>
          </p:grpSpPr>
          <p:sp>
            <p:nvSpPr>
              <p:cNvPr id="599" name="Google Shape;599;p7"/>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7"/>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7"/>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7"/>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7"/>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04" name="Google Shape;604;p7"/>
          <p:cNvGrpSpPr/>
          <p:nvPr/>
        </p:nvGrpSpPr>
        <p:grpSpPr>
          <a:xfrm>
            <a:off x="370412" y="812548"/>
            <a:ext cx="445084" cy="445770"/>
            <a:chOff x="7512049" y="977900"/>
            <a:chExt cx="4121150" cy="4127500"/>
          </a:xfrm>
        </p:grpSpPr>
        <p:sp>
          <p:nvSpPr>
            <p:cNvPr id="605" name="Google Shape;605;p7"/>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6" name="Google Shape;606;p7"/>
            <p:cNvGrpSpPr/>
            <p:nvPr/>
          </p:nvGrpSpPr>
          <p:grpSpPr>
            <a:xfrm>
              <a:off x="7782261" y="986828"/>
              <a:ext cx="3509633" cy="3805633"/>
              <a:chOff x="7782261" y="986828"/>
              <a:chExt cx="3509633" cy="3805633"/>
            </a:xfrm>
          </p:grpSpPr>
          <p:sp>
            <p:nvSpPr>
              <p:cNvPr id="607" name="Google Shape;607;p7"/>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7"/>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7"/>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7"/>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7"/>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7"/>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7"/>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7"/>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7"/>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7"/>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7"/>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7"/>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7"/>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7"/>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7"/>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7"/>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7"/>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7"/>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7"/>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7"/>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7"/>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7"/>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7"/>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7"/>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7"/>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7"/>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3" name="Google Shape;633;p7"/>
          <p:cNvGrpSpPr/>
          <p:nvPr/>
        </p:nvGrpSpPr>
        <p:grpSpPr>
          <a:xfrm rot="-907479">
            <a:off x="1345187" y="215396"/>
            <a:ext cx="506294" cy="294971"/>
            <a:chOff x="4376200" y="2476500"/>
            <a:chExt cx="2190750" cy="1276350"/>
          </a:xfrm>
        </p:grpSpPr>
        <p:sp>
          <p:nvSpPr>
            <p:cNvPr id="634" name="Google Shape;634;p7"/>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7"/>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6"/>
        <p:cNvGrpSpPr/>
        <p:nvPr/>
      </p:nvGrpSpPr>
      <p:grpSpPr>
        <a:xfrm>
          <a:off x="0" y="0"/>
          <a:ext cx="0" cy="0"/>
          <a:chOff x="0" y="0"/>
          <a:chExt cx="0" cy="0"/>
        </a:xfrm>
      </p:grpSpPr>
      <p:sp>
        <p:nvSpPr>
          <p:cNvPr id="637" name="Google Shape;637;p8"/>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38" name="Google Shape;638;p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39" name="Google Shape;639;p8"/>
          <p:cNvGrpSpPr/>
          <p:nvPr/>
        </p:nvGrpSpPr>
        <p:grpSpPr>
          <a:xfrm>
            <a:off x="8116071" y="3579918"/>
            <a:ext cx="571209" cy="571209"/>
            <a:chOff x="1911350" y="374650"/>
            <a:chExt cx="1739900" cy="1739900"/>
          </a:xfrm>
        </p:grpSpPr>
        <p:sp>
          <p:nvSpPr>
            <p:cNvPr id="640" name="Google Shape;640;p8"/>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1" name="Google Shape;641;p8"/>
            <p:cNvGrpSpPr/>
            <p:nvPr/>
          </p:nvGrpSpPr>
          <p:grpSpPr>
            <a:xfrm>
              <a:off x="1911350" y="534943"/>
              <a:ext cx="1733550" cy="1506282"/>
              <a:chOff x="1911350" y="534943"/>
              <a:chExt cx="1733550" cy="1506282"/>
            </a:xfrm>
          </p:grpSpPr>
          <p:sp>
            <p:nvSpPr>
              <p:cNvPr id="642" name="Google Shape;642;p8"/>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8"/>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8"/>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8"/>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8"/>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7" name="Google Shape;647;p8"/>
          <p:cNvGrpSpPr/>
          <p:nvPr/>
        </p:nvGrpSpPr>
        <p:grpSpPr>
          <a:xfrm>
            <a:off x="370412" y="812548"/>
            <a:ext cx="445084" cy="445770"/>
            <a:chOff x="7512049" y="977900"/>
            <a:chExt cx="4121150" cy="4127500"/>
          </a:xfrm>
        </p:grpSpPr>
        <p:sp>
          <p:nvSpPr>
            <p:cNvPr id="648" name="Google Shape;648;p8"/>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9" name="Google Shape;649;p8"/>
            <p:cNvGrpSpPr/>
            <p:nvPr/>
          </p:nvGrpSpPr>
          <p:grpSpPr>
            <a:xfrm>
              <a:off x="7782261" y="986828"/>
              <a:ext cx="3509633" cy="3805633"/>
              <a:chOff x="7782261" y="986828"/>
              <a:chExt cx="3509633" cy="3805633"/>
            </a:xfrm>
          </p:grpSpPr>
          <p:sp>
            <p:nvSpPr>
              <p:cNvPr id="650" name="Google Shape;650;p8"/>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8"/>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8"/>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8"/>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8"/>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8"/>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8"/>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8"/>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8"/>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8"/>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8"/>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8"/>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8"/>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8"/>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8"/>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8"/>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8"/>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8"/>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8"/>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8"/>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8"/>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8"/>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8"/>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8"/>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8"/>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8"/>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6" name="Google Shape;676;p8"/>
          <p:cNvGrpSpPr/>
          <p:nvPr/>
        </p:nvGrpSpPr>
        <p:grpSpPr>
          <a:xfrm rot="-907479">
            <a:off x="1345187" y="215396"/>
            <a:ext cx="506294" cy="294971"/>
            <a:chOff x="4376200" y="2476500"/>
            <a:chExt cx="2190750" cy="1276350"/>
          </a:xfrm>
        </p:grpSpPr>
        <p:sp>
          <p:nvSpPr>
            <p:cNvPr id="677" name="Google Shape;677;p8"/>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8"/>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3"/>
        <p:cNvGrpSpPr/>
        <p:nvPr/>
      </p:nvGrpSpPr>
      <p:grpSpPr>
        <a:xfrm>
          <a:off x="0" y="0"/>
          <a:ext cx="0" cy="0"/>
          <a:chOff x="0" y="0"/>
          <a:chExt cx="0" cy="0"/>
        </a:xfrm>
      </p:grpSpPr>
      <p:sp>
        <p:nvSpPr>
          <p:cNvPr id="684" name="Google Shape;684;p1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planets">
  <p:cSld name="BLANK_1">
    <p:spTree>
      <p:nvGrpSpPr>
        <p:cNvPr id="1" name="Shape 685"/>
        <p:cNvGrpSpPr/>
        <p:nvPr/>
      </p:nvGrpSpPr>
      <p:grpSpPr>
        <a:xfrm>
          <a:off x="0" y="0"/>
          <a:ext cx="0" cy="0"/>
          <a:chOff x="0" y="0"/>
          <a:chExt cx="0" cy="0"/>
        </a:xfrm>
      </p:grpSpPr>
      <p:sp>
        <p:nvSpPr>
          <p:cNvPr id="686" name="Google Shape;686;p1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87" name="Google Shape;687;p11"/>
          <p:cNvGrpSpPr/>
          <p:nvPr/>
        </p:nvGrpSpPr>
        <p:grpSpPr>
          <a:xfrm>
            <a:off x="581155" y="275916"/>
            <a:ext cx="1130761" cy="1130761"/>
            <a:chOff x="1911350" y="374650"/>
            <a:chExt cx="1739900" cy="1739900"/>
          </a:xfrm>
        </p:grpSpPr>
        <p:sp>
          <p:nvSpPr>
            <p:cNvPr id="688" name="Google Shape;688;p11"/>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9" name="Google Shape;689;p11"/>
            <p:cNvGrpSpPr/>
            <p:nvPr/>
          </p:nvGrpSpPr>
          <p:grpSpPr>
            <a:xfrm>
              <a:off x="1911350" y="534943"/>
              <a:ext cx="1733550" cy="1506282"/>
              <a:chOff x="1911350" y="534943"/>
              <a:chExt cx="1733550" cy="1506282"/>
            </a:xfrm>
          </p:grpSpPr>
          <p:sp>
            <p:nvSpPr>
              <p:cNvPr id="690" name="Google Shape;690;p11"/>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1"/>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1"/>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1"/>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1"/>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95" name="Google Shape;695;p11"/>
          <p:cNvGrpSpPr/>
          <p:nvPr/>
        </p:nvGrpSpPr>
        <p:grpSpPr>
          <a:xfrm>
            <a:off x="6777442" y="3826987"/>
            <a:ext cx="1407373" cy="1409541"/>
            <a:chOff x="7512049" y="977900"/>
            <a:chExt cx="4121150" cy="4127500"/>
          </a:xfrm>
        </p:grpSpPr>
        <p:sp>
          <p:nvSpPr>
            <p:cNvPr id="696" name="Google Shape;696;p11"/>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7" name="Google Shape;697;p11"/>
            <p:cNvGrpSpPr/>
            <p:nvPr/>
          </p:nvGrpSpPr>
          <p:grpSpPr>
            <a:xfrm>
              <a:off x="7782261" y="986828"/>
              <a:ext cx="3509633" cy="3805633"/>
              <a:chOff x="7782261" y="986828"/>
              <a:chExt cx="3509633" cy="3805633"/>
            </a:xfrm>
          </p:grpSpPr>
          <p:sp>
            <p:nvSpPr>
              <p:cNvPr id="698" name="Google Shape;698;p11"/>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1"/>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1"/>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1"/>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1"/>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1"/>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1"/>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1"/>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1"/>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1"/>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1"/>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1"/>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1"/>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1"/>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1"/>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1"/>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1"/>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1"/>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1"/>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1"/>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1"/>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1"/>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1"/>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1"/>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1"/>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1"/>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4" name="Google Shape;724;p11"/>
          <p:cNvGrpSpPr/>
          <p:nvPr/>
        </p:nvGrpSpPr>
        <p:grpSpPr>
          <a:xfrm rot="-1239922">
            <a:off x="1885099" y="871332"/>
            <a:ext cx="685328" cy="399278"/>
            <a:chOff x="4376200" y="2476500"/>
            <a:chExt cx="2190750" cy="1276350"/>
          </a:xfrm>
        </p:grpSpPr>
        <p:sp>
          <p:nvSpPr>
            <p:cNvPr id="725" name="Google Shape;725;p11"/>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1"/>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7" name="Google Shape;727;p11"/>
          <p:cNvGrpSpPr/>
          <p:nvPr/>
        </p:nvGrpSpPr>
        <p:grpSpPr>
          <a:xfrm>
            <a:off x="138858" y="3622742"/>
            <a:ext cx="1426711" cy="2433115"/>
            <a:chOff x="385907" y="2954040"/>
            <a:chExt cx="2496869" cy="4258164"/>
          </a:xfrm>
        </p:grpSpPr>
        <p:sp>
          <p:nvSpPr>
            <p:cNvPr id="728" name="Google Shape;728;p11"/>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1"/>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1"/>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1"/>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1"/>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1"/>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1"/>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5" name="Google Shape;735;p11"/>
            <p:cNvGrpSpPr/>
            <p:nvPr/>
          </p:nvGrpSpPr>
          <p:grpSpPr>
            <a:xfrm>
              <a:off x="2044935" y="3180156"/>
              <a:ext cx="777138" cy="952684"/>
              <a:chOff x="2044935" y="3180156"/>
              <a:chExt cx="777138" cy="952684"/>
            </a:xfrm>
          </p:grpSpPr>
          <p:sp>
            <p:nvSpPr>
              <p:cNvPr id="736" name="Google Shape;736;p11"/>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1"/>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1"/>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11"/>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1"/>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1"/>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1"/>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1"/>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11"/>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1"/>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1"/>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1"/>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8" name="Google Shape;748;p11"/>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08391"/>
            </a:gs>
            <a:gs pos="27000">
              <a:srgbClr val="0F264C"/>
            </a:gs>
            <a:gs pos="71000">
              <a:srgbClr val="251047"/>
            </a:gs>
            <a:gs pos="100000">
              <a:srgbClr val="7D2A99"/>
            </a:gs>
          </a:gsLst>
          <a:lin ang="8100019"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avLst/>
              <a:gdLst/>
              <a:ahLst/>
              <a:cxnLst/>
              <a:rect l="l" t="t" r="r" b="b"/>
              <a:pathLst>
                <a:path w="38100" h="38100" extrusionOk="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avLst/>
              <a:gdLst/>
              <a:ahLst/>
              <a:cxnLst/>
              <a:rect l="l" t="t" r="r" b="b"/>
              <a:pathLst>
                <a:path w="50800" h="50800" extrusionOk="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avLst/>
              <a:gdLst/>
              <a:ahLst/>
              <a:cxnLst/>
              <a:rect l="l" t="t" r="r" b="b"/>
              <a:pathLst>
                <a:path w="12700" h="12700" extrusionOk="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avLst/>
              <a:gdLst/>
              <a:ahLst/>
              <a:cxnLst/>
              <a:rect l="l" t="t" r="r" b="b"/>
              <a:pathLst>
                <a:path w="31750" h="31750" extrusionOk="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avLst/>
              <a:gdLst/>
              <a:ahLst/>
              <a:cxnLst/>
              <a:rect l="l" t="t" r="r" b="b"/>
              <a:pathLst>
                <a:path w="6350" h="6350" extrusionOk="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avLst/>
              <a:gdLst/>
              <a:ahLst/>
              <a:cxnLst/>
              <a:rect l="l" t="t" r="r" b="b"/>
              <a:pathLst>
                <a:path w="19050" h="19050" extrusionOk="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avLst/>
              <a:gdLst/>
              <a:ahLst/>
              <a:cxnLst/>
              <a:rect l="l" t="t" r="r" b="b"/>
              <a:pathLst>
                <a:path w="38100" h="38100" extrusionOk="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avLst/>
              <a:gdLst/>
              <a:ahLst/>
              <a:cxnLst/>
              <a:rect l="l" t="t" r="r" b="b"/>
              <a:pathLst>
                <a:path w="19050" h="19050" extrusionOk="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avLst/>
              <a:gdLst/>
              <a:ahLst/>
              <a:cxnLst/>
              <a:rect l="l" t="t" r="r" b="b"/>
              <a:pathLst>
                <a:path w="57150" h="57150" extrusionOk="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avLst/>
              <a:gdLst/>
              <a:ahLst/>
              <a:cxnLst/>
              <a:rect l="l" t="t" r="r" b="b"/>
              <a:pathLst>
                <a:path w="38100" h="38100" extrusionOk="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avLst/>
              <a:gdLst/>
              <a:ahLst/>
              <a:cxnLst/>
              <a:rect l="l" t="t" r="r" b="b"/>
              <a:pathLst>
                <a:path w="31750" h="31750" extrusionOk="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avLst/>
              <a:gdLst/>
              <a:ahLst/>
              <a:cxnLst/>
              <a:rect l="l" t="t" r="r" b="b"/>
              <a:pathLst>
                <a:path w="25400" h="25400" extrusionOk="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avLst/>
              <a:gdLst/>
              <a:ahLst/>
              <a:cxnLst/>
              <a:rect l="l" t="t" r="r" b="b"/>
              <a:pathLst>
                <a:path w="57150" h="57150" extrusionOk="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avLst/>
              <a:gdLst/>
              <a:ahLst/>
              <a:cxnLst/>
              <a:rect l="l" t="t" r="r" b="b"/>
              <a:pathLst>
                <a:path w="38100" h="38100" extrusionOk="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avLst/>
              <a:gdLst/>
              <a:ahLst/>
              <a:cxnLst/>
              <a:rect l="l" t="t" r="r" b="b"/>
              <a:pathLst>
                <a:path w="31750" h="31750" extrusionOk="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avLst/>
              <a:gdLst/>
              <a:ahLst/>
              <a:cxnLst/>
              <a:rect l="l" t="t" r="r" b="b"/>
              <a:pathLst>
                <a:path w="44450" h="44450" extrusionOk="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avLst/>
              <a:gdLst/>
              <a:ahLst/>
              <a:cxnLst/>
              <a:rect l="l" t="t" r="r" b="b"/>
              <a:pathLst>
                <a:path w="19050" h="19050" extrusionOk="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avLst/>
              <a:gdLst/>
              <a:ahLst/>
              <a:cxnLst/>
              <a:rect l="l" t="t" r="r" b="b"/>
              <a:pathLst>
                <a:path w="25400" h="25400" extrusionOk="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avLst/>
              <a:gdLst/>
              <a:ahLst/>
              <a:cxnLst/>
              <a:rect l="l" t="t" r="r" b="b"/>
              <a:pathLst>
                <a:path w="6350" h="6350" extrusionOk="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avLst/>
              <a:gdLst/>
              <a:ahLst/>
              <a:cxnLst/>
              <a:rect l="l" t="t" r="r" b="b"/>
              <a:pathLst>
                <a:path w="19050" h="19050" extrusionOk="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avLst/>
              <a:gdLst/>
              <a:ahLst/>
              <a:cxnLst/>
              <a:rect l="l" t="t" r="r" b="b"/>
              <a:pathLst>
                <a:path w="38100" h="38100" extrusionOk="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avLst/>
              <a:gdLst/>
              <a:ahLst/>
              <a:cxnLst/>
              <a:rect l="l" t="t" r="r" b="b"/>
              <a:pathLst>
                <a:path w="63500" h="63500" extrusionOk="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avLst/>
              <a:gdLst/>
              <a:ahLst/>
              <a:cxnLst/>
              <a:rect l="l" t="t" r="r" b="b"/>
              <a:pathLst>
                <a:path w="31750" h="31750" extrusionOk="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avLst/>
              <a:gdLst/>
              <a:ahLst/>
              <a:cxnLst/>
              <a:rect l="l" t="t" r="r" b="b"/>
              <a:pathLst>
                <a:path w="25400" h="25400" extrusionOk="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avLst/>
              <a:gdLst/>
              <a:ahLst/>
              <a:cxnLst/>
              <a:rect l="l" t="t" r="r" b="b"/>
              <a:pathLst>
                <a:path w="25400" h="25400" extrusionOk="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avLst/>
              <a:gdLst/>
              <a:ahLst/>
              <a:cxnLst/>
              <a:rect l="l" t="t" r="r" b="b"/>
              <a:pathLst>
                <a:path w="44450" h="44450" extrusionOk="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avLst/>
              <a:gdLst/>
              <a:ahLst/>
              <a:cxnLst/>
              <a:rect l="l" t="t" r="r" b="b"/>
              <a:pathLst>
                <a:path w="19050" h="19050" extrusionOk="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avLst/>
              <a:gdLst/>
              <a:ahLst/>
              <a:cxnLst/>
              <a:rect l="l" t="t" r="r" b="b"/>
              <a:pathLst>
                <a:path w="31750" h="31750" extrusionOk="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avLst/>
              <a:gdLst/>
              <a:ahLst/>
              <a:cxnLst/>
              <a:rect l="l" t="t" r="r" b="b"/>
              <a:pathLst>
                <a:path w="44450" h="44450" extrusionOk="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avLst/>
              <a:gdLst/>
              <a:ahLst/>
              <a:cxnLst/>
              <a:rect l="l" t="t" r="r" b="b"/>
              <a:pathLst>
                <a:path w="63500" h="63500" extrusionOk="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avLst/>
              <a:gdLst/>
              <a:ahLst/>
              <a:cxnLst/>
              <a:rect l="l" t="t" r="r" b="b"/>
              <a:pathLst>
                <a:path w="38100" h="38100" extrusionOk="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avLst/>
              <a:gdLst/>
              <a:ahLst/>
              <a:cxnLst/>
              <a:rect l="l" t="t" r="r" b="b"/>
              <a:pathLst>
                <a:path w="50800" h="50800" extrusionOk="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avLst/>
              <a:gdLst/>
              <a:ahLst/>
              <a:cxnLst/>
              <a:rect l="l" t="t" r="r" b="b"/>
              <a:pathLst>
                <a:path w="31750" h="31750" extrusionOk="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avLst/>
              <a:gdLst/>
              <a:ahLst/>
              <a:cxnLst/>
              <a:rect l="l" t="t" r="r" b="b"/>
              <a:pathLst>
                <a:path w="25400" h="25400" extrusionOk="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avLst/>
              <a:gdLst/>
              <a:ahLst/>
              <a:cxnLst/>
              <a:rect l="l" t="t" r="r" b="b"/>
              <a:pathLst>
                <a:path w="50800" h="50800" extrusionOk="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avLst/>
              <a:gdLst/>
              <a:ahLst/>
              <a:cxnLst/>
              <a:rect l="l" t="t" r="r" b="b"/>
              <a:pathLst>
                <a:path w="12700" h="12700" extrusionOk="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avLst/>
              <a:gdLst/>
              <a:ahLst/>
              <a:cxnLst/>
              <a:rect l="l" t="t" r="r" b="b"/>
              <a:pathLst>
                <a:path w="63500" h="63500" extrusionOk="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avLst/>
              <a:gdLst/>
              <a:ahLst/>
              <a:cxnLst/>
              <a:rect l="l" t="t" r="r" b="b"/>
              <a:pathLst>
                <a:path w="57150" h="57150" extrusionOk="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avLst/>
              <a:gdLst/>
              <a:ahLst/>
              <a:cxnLst/>
              <a:rect l="l" t="t" r="r" b="b"/>
              <a:pathLst>
                <a:path w="25400" h="25400" extrusionOk="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avLst/>
              <a:gdLst/>
              <a:ahLst/>
              <a:cxnLst/>
              <a:rect l="l" t="t" r="r" b="b"/>
              <a:pathLst>
                <a:path w="31750" h="31750" extrusionOk="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avLst/>
              <a:gdLst/>
              <a:ahLst/>
              <a:cxnLst/>
              <a:rect l="l" t="t" r="r" b="b"/>
              <a:pathLst>
                <a:path w="57150" h="57150" extrusionOk="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avLst/>
              <a:gdLst/>
              <a:ahLst/>
              <a:cxnLst/>
              <a:rect l="l" t="t" r="r" b="b"/>
              <a:pathLst>
                <a:path w="38100" h="38100" extrusionOk="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avLst/>
              <a:gdLst/>
              <a:ahLst/>
              <a:cxnLst/>
              <a:rect l="l" t="t" r="r" b="b"/>
              <a:pathLst>
                <a:path w="50800" h="50800" extrusionOk="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avLst/>
              <a:gdLst/>
              <a:ahLst/>
              <a:cxnLst/>
              <a:rect l="l" t="t" r="r" b="b"/>
              <a:pathLst>
                <a:path w="38100" h="38100" extrusionOk="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avLst/>
              <a:gdLst/>
              <a:ahLst/>
              <a:cxnLst/>
              <a:rect l="l" t="t" r="r" b="b"/>
              <a:pathLst>
                <a:path w="25400" h="25400" extrusionOk="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avLst/>
              <a:gdLst/>
              <a:ahLst/>
              <a:cxnLst/>
              <a:rect l="l" t="t" r="r" b="b"/>
              <a:pathLst>
                <a:path w="44450" h="44450" extrusionOk="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avLst/>
              <a:gdLst/>
              <a:ahLst/>
              <a:cxnLst/>
              <a:rect l="l" t="t" r="r" b="b"/>
              <a:pathLst>
                <a:path w="50800" h="50800" extrusionOk="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avLst/>
              <a:gdLst/>
              <a:ahLst/>
              <a:cxnLst/>
              <a:rect l="l" t="t" r="r" b="b"/>
              <a:pathLst>
                <a:path w="19050" h="19050" extrusionOk="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avLst/>
              <a:gdLst/>
              <a:ahLst/>
              <a:cxnLst/>
              <a:rect l="l" t="t" r="r" b="b"/>
              <a:pathLst>
                <a:path w="25400" h="25400" extrusionOk="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avLst/>
              <a:gdLst/>
              <a:ahLst/>
              <a:cxnLst/>
              <a:rect l="l" t="t" r="r" b="b"/>
              <a:pathLst>
                <a:path w="57150" h="57150" extrusionOk="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avLst/>
              <a:gdLst/>
              <a:ahLst/>
              <a:cxnLst/>
              <a:rect l="l" t="t" r="r" b="b"/>
              <a:pathLst>
                <a:path w="44450" h="44450" extrusionOk="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avLst/>
              <a:gdLst/>
              <a:ahLst/>
              <a:cxnLst/>
              <a:rect l="l" t="t" r="r" b="b"/>
              <a:pathLst>
                <a:path w="25400" h="25400" extrusionOk="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avLst/>
              <a:gdLst/>
              <a:ahLst/>
              <a:cxnLst/>
              <a:rect l="l" t="t" r="r" b="b"/>
              <a:pathLst>
                <a:path w="38100" h="38100" extrusionOk="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avLst/>
              <a:gdLst/>
              <a:ahLst/>
              <a:cxnLst/>
              <a:rect l="l" t="t" r="r" b="b"/>
              <a:pathLst>
                <a:path w="25400" h="25400" extrusionOk="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avLst/>
              <a:gdLst/>
              <a:ahLst/>
              <a:cxnLst/>
              <a:rect l="l" t="t" r="r" b="b"/>
              <a:pathLst>
                <a:path w="38100" h="38100" extrusionOk="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avLst/>
              <a:gdLst/>
              <a:ahLst/>
              <a:cxnLst/>
              <a:rect l="l" t="t" r="r" b="b"/>
              <a:pathLst>
                <a:path w="50800" h="50800" extrusionOk="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avLst/>
              <a:gdLst/>
              <a:ahLst/>
              <a:cxnLst/>
              <a:rect l="l" t="t" r="r" b="b"/>
              <a:pathLst>
                <a:path w="19050" h="19050" extrusionOk="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avLst/>
              <a:gdLst/>
              <a:ahLst/>
              <a:cxnLst/>
              <a:rect l="l" t="t" r="r" b="b"/>
              <a:pathLst>
                <a:path w="38100" h="38100" extrusionOk="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avLst/>
              <a:gdLst/>
              <a:ahLst/>
              <a:cxnLst/>
              <a:rect l="l" t="t" r="r" b="b"/>
              <a:pathLst>
                <a:path w="31750" h="31750" extrusionOk="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avLst/>
              <a:gdLst/>
              <a:ahLst/>
              <a:cxnLst/>
              <a:rect l="l" t="t" r="r" b="b"/>
              <a:pathLst>
                <a:path w="38100" h="38100" extrusionOk="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avLst/>
              <a:gdLst/>
              <a:ahLst/>
              <a:cxnLst/>
              <a:rect l="l" t="t" r="r" b="b"/>
              <a:pathLst>
                <a:path w="50800" h="50800" extrusionOk="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avLst/>
              <a:gdLst/>
              <a:ahLst/>
              <a:cxnLst/>
              <a:rect l="l" t="t" r="r" b="b"/>
              <a:pathLst>
                <a:path w="25400" h="25400" extrusionOk="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avLst/>
              <a:gdLst/>
              <a:ahLst/>
              <a:cxnLst/>
              <a:rect l="l" t="t" r="r" b="b"/>
              <a:pathLst>
                <a:path w="19050" h="19050" extrusionOk="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avLst/>
              <a:gdLst/>
              <a:ahLst/>
              <a:cxnLst/>
              <a:rect l="l" t="t" r="r" b="b"/>
              <a:pathLst>
                <a:path w="50800" h="50800" extrusionOk="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avLst/>
              <a:gdLst/>
              <a:ahLst/>
              <a:cxnLst/>
              <a:rect l="l" t="t" r="r" b="b"/>
              <a:pathLst>
                <a:path w="63500" h="63500" extrusionOk="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avLst/>
              <a:gdLst/>
              <a:ahLst/>
              <a:cxnLst/>
              <a:rect l="l" t="t" r="r" b="b"/>
              <a:pathLst>
                <a:path w="57150" h="57150" extrusionOk="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avLst/>
              <a:gdLst/>
              <a:ahLst/>
              <a:cxnLst/>
              <a:rect l="l" t="t" r="r" b="b"/>
              <a:pathLst>
                <a:path w="31750" h="31750" extrusionOk="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avLst/>
              <a:gdLst/>
              <a:ahLst/>
              <a:cxnLst/>
              <a:rect l="l" t="t" r="r" b="b"/>
              <a:pathLst>
                <a:path w="63500" h="63500" extrusionOk="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avLst/>
              <a:gdLst/>
              <a:ahLst/>
              <a:cxnLst/>
              <a:rect l="l" t="t" r="r" b="b"/>
              <a:pathLst>
                <a:path w="19050" h="19050" extrusionOk="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avLst/>
              <a:gdLst/>
              <a:ahLst/>
              <a:cxnLst/>
              <a:rect l="l" t="t" r="r" b="b"/>
              <a:pathLst>
                <a:path w="50800" h="50800" extrusionOk="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avLst/>
              <a:gdLst/>
              <a:ahLst/>
              <a:cxnLst/>
              <a:rect l="l" t="t" r="r" b="b"/>
              <a:pathLst>
                <a:path w="38100" h="38100" extrusionOk="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avLst/>
              <a:gdLst/>
              <a:ahLst/>
              <a:cxnLst/>
              <a:rect l="l" t="t" r="r" b="b"/>
              <a:pathLst>
                <a:path w="50800" h="50800" extrusionOk="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avLst/>
              <a:gdLst/>
              <a:ahLst/>
              <a:cxnLst/>
              <a:rect l="l" t="t" r="r" b="b"/>
              <a:pathLst>
                <a:path w="63500" h="63500" extrusionOk="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avLst/>
              <a:gdLst/>
              <a:ahLst/>
              <a:cxnLst/>
              <a:rect l="l" t="t" r="r" b="b"/>
              <a:pathLst>
                <a:path w="44450" h="44450" extrusionOk="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avLst/>
              <a:gdLst/>
              <a:ahLst/>
              <a:cxnLst/>
              <a:rect l="l" t="t" r="r" b="b"/>
              <a:pathLst>
                <a:path w="38100" h="38100" extrusionOk="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avLst/>
              <a:gdLst/>
              <a:ahLst/>
              <a:cxnLst/>
              <a:rect l="l" t="t" r="r" b="b"/>
              <a:pathLst>
                <a:path w="50800" h="50800" extrusionOk="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avLst/>
              <a:gdLst/>
              <a:ahLst/>
              <a:cxnLst/>
              <a:rect l="l" t="t" r="r" b="b"/>
              <a:pathLst>
                <a:path w="44450" h="44450" extrusionOk="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avLst/>
              <a:gdLst/>
              <a:ahLst/>
              <a:cxnLst/>
              <a:rect l="l" t="t" r="r" b="b"/>
              <a:pathLst>
                <a:path w="57150" h="57150" extrusionOk="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avLst/>
              <a:gdLst/>
              <a:ahLst/>
              <a:cxnLst/>
              <a:rect l="l" t="t" r="r" b="b"/>
              <a:pathLst>
                <a:path w="38100" h="38100" extrusionOk="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avLst/>
              <a:gdLst/>
              <a:ahLst/>
              <a:cxnLst/>
              <a:rect l="l" t="t" r="r" b="b"/>
              <a:pathLst>
                <a:path w="57150" h="57150" extrusionOk="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avLst/>
              <a:gdLst/>
              <a:ahLst/>
              <a:cxnLst/>
              <a:rect l="l" t="t" r="r" b="b"/>
              <a:pathLst>
                <a:path w="38100" h="38100" extrusionOk="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avLst/>
              <a:gdLst/>
              <a:ahLst/>
              <a:cxnLst/>
              <a:rect l="l" t="t" r="r" b="b"/>
              <a:pathLst>
                <a:path w="50800" h="50800" extrusionOk="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avLst/>
              <a:gdLst/>
              <a:ahLst/>
              <a:cxnLst/>
              <a:rect l="l" t="t" r="r" b="b"/>
              <a:pathLst>
                <a:path w="19050" h="19050" extrusionOk="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avLst/>
              <a:gdLst/>
              <a:ahLst/>
              <a:cxnLst/>
              <a:rect l="l" t="t" r="r" b="b"/>
              <a:pathLst>
                <a:path w="25400" h="25400" extrusionOk="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avLst/>
              <a:gdLst/>
              <a:ahLst/>
              <a:cxnLst/>
              <a:rect l="l" t="t" r="r" b="b"/>
              <a:pathLst>
                <a:path w="57150" h="57150" extrusionOk="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avLst/>
              <a:gdLst/>
              <a:ahLst/>
              <a:cxnLst/>
              <a:rect l="l" t="t" r="r" b="b"/>
              <a:pathLst>
                <a:path w="50800" h="50800" extrusionOk="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avLst/>
              <a:gdLst/>
              <a:ahLst/>
              <a:cxnLst/>
              <a:rect l="l" t="t" r="r" b="b"/>
              <a:pathLst>
                <a:path w="44450" h="44450" extrusionOk="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avLst/>
              <a:gdLst/>
              <a:ahLst/>
              <a:cxnLst/>
              <a:rect l="l" t="t" r="r" b="b"/>
              <a:pathLst>
                <a:path w="57150" h="57150" extrusionOk="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avLst/>
              <a:gdLst/>
              <a:ahLst/>
              <a:cxnLst/>
              <a:rect l="l" t="t" r="r" b="b"/>
              <a:pathLst>
                <a:path w="57150" h="57150" extrusionOk="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avLst/>
              <a:gdLst/>
              <a:ahLst/>
              <a:cxnLst/>
              <a:rect l="l" t="t" r="r" b="b"/>
              <a:pathLst>
                <a:path w="31750" h="31750" extrusionOk="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avLst/>
              <a:gdLst/>
              <a:ahLst/>
              <a:cxnLst/>
              <a:rect l="l" t="t" r="r" b="b"/>
              <a:pathLst>
                <a:path w="57150" h="57150" extrusionOk="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avLst/>
              <a:gdLst/>
              <a:ahLst/>
              <a:cxnLst/>
              <a:rect l="l" t="t" r="r" b="b"/>
              <a:pathLst>
                <a:path w="50800" h="50800" extrusionOk="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avLst/>
              <a:gdLst/>
              <a:ahLst/>
              <a:cxnLst/>
              <a:rect l="l" t="t" r="r" b="b"/>
              <a:pathLst>
                <a:path w="63500" h="63500" extrusionOk="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avLst/>
              <a:gdLst/>
              <a:ahLst/>
              <a:cxnLst/>
              <a:rect l="l" t="t" r="r" b="b"/>
              <a:pathLst>
                <a:path w="19050" h="19050" extrusionOk="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avLst/>
              <a:gdLst/>
              <a:ahLst/>
              <a:cxnLst/>
              <a:rect l="l" t="t" r="r" b="b"/>
              <a:pathLst>
                <a:path w="31750" h="31750" extrusionOk="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avLst/>
              <a:gdLst/>
              <a:ahLst/>
              <a:cxnLst/>
              <a:rect l="l" t="t" r="r" b="b"/>
              <a:pathLst>
                <a:path w="38100" h="38100" extrusionOk="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avLst/>
              <a:gdLst/>
              <a:ahLst/>
              <a:cxnLst/>
              <a:rect l="l" t="t" r="r" b="b"/>
              <a:pathLst>
                <a:path w="50800" h="50800" extrusionOk="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avLst/>
              <a:gdLst/>
              <a:ahLst/>
              <a:cxnLst/>
              <a:rect l="l" t="t" r="r" b="b"/>
              <a:pathLst>
                <a:path w="19050" h="19050" extrusionOk="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avLst/>
              <a:gdLst/>
              <a:ahLst/>
              <a:cxnLst/>
              <a:rect l="l" t="t" r="r" b="b"/>
              <a:pathLst>
                <a:path w="50800" h="50800" extrusionOk="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avLst/>
              <a:gdLst/>
              <a:ahLst/>
              <a:cxnLst/>
              <a:rect l="l" t="t" r="r" b="b"/>
              <a:pathLst>
                <a:path w="31750" h="31750" extrusionOk="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avLst/>
              <a:gdLst/>
              <a:ahLst/>
              <a:cxnLst/>
              <a:rect l="l" t="t" r="r" b="b"/>
              <a:pathLst>
                <a:path w="25400" h="25400" extrusionOk="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avLst/>
              <a:gdLst/>
              <a:ahLst/>
              <a:cxnLst/>
              <a:rect l="l" t="t" r="r" b="b"/>
              <a:pathLst>
                <a:path w="44450" h="44450" extrusionOk="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avLst/>
              <a:gdLst/>
              <a:ahLst/>
              <a:cxnLst/>
              <a:rect l="l" t="t" r="r" b="b"/>
              <a:pathLst>
                <a:path w="19050" h="19050" extrusionOk="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avLst/>
              <a:gdLst/>
              <a:ahLst/>
              <a:cxnLst/>
              <a:rect l="l" t="t" r="r" b="b"/>
              <a:pathLst>
                <a:path w="38100" h="38100" extrusionOk="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avLst/>
              <a:gdLst/>
              <a:ahLst/>
              <a:cxnLst/>
              <a:rect l="l" t="t" r="r" b="b"/>
              <a:pathLst>
                <a:path w="31750" h="31750" extrusionOk="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avLst/>
              <a:gdLst/>
              <a:ahLst/>
              <a:cxnLst/>
              <a:rect l="l" t="t" r="r" b="b"/>
              <a:pathLst>
                <a:path w="57150" h="57150" extrusionOk="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avLst/>
              <a:gdLst/>
              <a:ahLst/>
              <a:cxnLst/>
              <a:rect l="l" t="t" r="r" b="b"/>
              <a:pathLst>
                <a:path w="25400" h="31750" extrusionOk="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avLst/>
              <a:gdLst/>
              <a:ahLst/>
              <a:cxnLst/>
              <a:rect l="l" t="t" r="r" b="b"/>
              <a:pathLst>
                <a:path w="44450" h="44450" extrusionOk="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avLst/>
              <a:gdLst/>
              <a:ahLst/>
              <a:cxnLst/>
              <a:rect l="l" t="t" r="r" b="b"/>
              <a:pathLst>
                <a:path w="25400" h="25400" extrusionOk="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avLst/>
              <a:gdLst/>
              <a:ahLst/>
              <a:cxnLst/>
              <a:rect l="l" t="t" r="r" b="b"/>
              <a:pathLst>
                <a:path w="57150" h="57150" extrusionOk="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avLst/>
              <a:gdLst/>
              <a:ahLst/>
              <a:cxnLst/>
              <a:rect l="l" t="t" r="r" b="b"/>
              <a:pathLst>
                <a:path w="63500" h="63500" extrusionOk="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avLst/>
              <a:gdLst/>
              <a:ahLst/>
              <a:cxnLst/>
              <a:rect l="l" t="t" r="r" b="b"/>
              <a:pathLst>
                <a:path w="19050" h="19050" extrusionOk="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avLst/>
              <a:gdLst/>
              <a:ahLst/>
              <a:cxnLst/>
              <a:rect l="l" t="t" r="r" b="b"/>
              <a:pathLst>
                <a:path w="19050" h="19050" extrusionOk="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avLst/>
              <a:gdLst/>
              <a:ahLst/>
              <a:cxnLst/>
              <a:rect l="l" t="t" r="r" b="b"/>
              <a:pathLst>
                <a:path w="50800" h="50800" extrusionOk="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avLst/>
              <a:gdLst/>
              <a:ahLst/>
              <a:cxnLst/>
              <a:rect l="l" t="t" r="r" b="b"/>
              <a:pathLst>
                <a:path w="38100" h="38100" extrusionOk="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avLst/>
              <a:gdLst/>
              <a:ahLst/>
              <a:cxnLst/>
              <a:rect l="l" t="t" r="r" b="b"/>
              <a:pathLst>
                <a:path w="63500" h="63500" extrusionOk="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avLst/>
              <a:gdLst/>
              <a:ahLst/>
              <a:cxnLst/>
              <a:rect l="l" t="t" r="r" b="b"/>
              <a:pathLst>
                <a:path w="19050" h="19050" extrusionOk="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avLst/>
              <a:gdLst/>
              <a:ahLst/>
              <a:cxnLst/>
              <a:rect l="l" t="t" r="r" b="b"/>
              <a:pathLst>
                <a:path w="19050" h="19050" extrusionOk="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avLst/>
              <a:gdLst/>
              <a:ahLst/>
              <a:cxnLst/>
              <a:rect l="l" t="t" r="r" b="b"/>
              <a:pathLst>
                <a:path w="12700" h="12700" extrusionOk="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avLst/>
              <a:gdLst/>
              <a:ahLst/>
              <a:cxnLst/>
              <a:rect l="l" t="t" r="r" b="b"/>
              <a:pathLst>
                <a:path w="19050" h="19050" extrusionOk="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avLst/>
              <a:gdLst/>
              <a:ahLst/>
              <a:cxnLst/>
              <a:rect l="l" t="t" r="r" b="b"/>
              <a:pathLst>
                <a:path w="25400" h="25400" extrusionOk="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avLst/>
              <a:gdLst/>
              <a:ahLst/>
              <a:cxnLst/>
              <a:rect l="l" t="t" r="r" b="b"/>
              <a:pathLst>
                <a:path w="50800" h="50800" extrusionOk="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avLst/>
              <a:gdLst/>
              <a:ahLst/>
              <a:cxnLst/>
              <a:rect l="l" t="t" r="r" b="b"/>
              <a:pathLst>
                <a:path w="25400" h="25400" extrusionOk="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avLst/>
              <a:gdLst/>
              <a:ahLst/>
              <a:cxnLst/>
              <a:rect l="l" t="t" r="r" b="b"/>
              <a:pathLst>
                <a:path w="44450" h="44450" extrusionOk="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avLst/>
              <a:gdLst/>
              <a:ahLst/>
              <a:cxnLst/>
              <a:rect l="l" t="t" r="r" b="b"/>
              <a:pathLst>
                <a:path w="57150" h="57150" extrusionOk="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avLst/>
              <a:gdLst/>
              <a:ahLst/>
              <a:cxnLst/>
              <a:rect l="l" t="t" r="r" b="b"/>
              <a:pathLst>
                <a:path w="19050" h="19050" extrusionOk="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avLst/>
              <a:gdLst/>
              <a:ahLst/>
              <a:cxnLst/>
              <a:rect l="l" t="t" r="r" b="b"/>
              <a:pathLst>
                <a:path w="38100" h="38100" extrusionOk="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avLst/>
              <a:gdLst/>
              <a:ahLst/>
              <a:cxnLst/>
              <a:rect l="l" t="t" r="r" b="b"/>
              <a:pathLst>
                <a:path w="12700" h="12700" extrusionOk="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avLst/>
              <a:gdLst/>
              <a:ahLst/>
              <a:cxnLst/>
              <a:rect l="l" t="t" r="r" b="b"/>
              <a:pathLst>
                <a:path w="38100" h="38100" extrusionOk="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avLst/>
              <a:gdLst/>
              <a:ahLst/>
              <a:cxnLst/>
              <a:rect l="l" t="t" r="r" b="b"/>
              <a:pathLst>
                <a:path w="50800" h="50800" extrusionOk="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avLst/>
              <a:gdLst/>
              <a:ahLst/>
              <a:cxnLst/>
              <a:rect l="l" t="t" r="r" b="b"/>
              <a:pathLst>
                <a:path w="50800" h="50800" extrusionOk="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avLst/>
              <a:gdLst/>
              <a:ahLst/>
              <a:cxnLst/>
              <a:rect l="l" t="t" r="r" b="b"/>
              <a:pathLst>
                <a:path w="50800" h="50800" extrusionOk="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avLst/>
              <a:gdLst/>
              <a:ahLst/>
              <a:cxnLst/>
              <a:rect l="l" t="t" r="r" b="b"/>
              <a:pathLst>
                <a:path w="38100" h="38100" extrusionOk="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avLst/>
              <a:gdLst/>
              <a:ahLst/>
              <a:cxnLst/>
              <a:rect l="l" t="t" r="r" b="b"/>
              <a:pathLst>
                <a:path w="44450" h="44450" extrusionOk="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avLst/>
              <a:gdLst/>
              <a:ahLst/>
              <a:cxnLst/>
              <a:rect l="l" t="t" r="r" b="b"/>
              <a:pathLst>
                <a:path w="38100" h="38100" extrusionOk="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avLst/>
              <a:gdLst/>
              <a:ahLst/>
              <a:cxnLst/>
              <a:rect l="l" t="t" r="r" b="b"/>
              <a:pathLst>
                <a:path w="25400" h="25400" extrusionOk="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avLst/>
              <a:gdLst/>
              <a:ahLst/>
              <a:cxnLst/>
              <a:rect l="l" t="t" r="r" b="b"/>
              <a:pathLst>
                <a:path w="44450" h="44450" extrusionOk="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avLst/>
              <a:gdLst/>
              <a:ahLst/>
              <a:cxnLst/>
              <a:rect l="l" t="t" r="r" b="b"/>
              <a:pathLst>
                <a:path w="57150" h="57150" extrusionOk="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avLst/>
              <a:gdLst/>
              <a:ahLst/>
              <a:cxnLst/>
              <a:rect l="l" t="t" r="r" b="b"/>
              <a:pathLst>
                <a:path w="63500" h="63500" extrusionOk="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avLst/>
              <a:gdLst/>
              <a:ahLst/>
              <a:cxnLst/>
              <a:rect l="l" t="t" r="r" b="b"/>
              <a:pathLst>
                <a:path w="44450" h="44450" extrusionOk="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avLst/>
              <a:gdLst/>
              <a:ahLst/>
              <a:cxnLst/>
              <a:rect l="l" t="t" r="r" b="b"/>
              <a:pathLst>
                <a:path w="19050" h="19050" extrusionOk="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avLst/>
              <a:gdLst/>
              <a:ahLst/>
              <a:cxnLst/>
              <a:rect l="l" t="t" r="r" b="b"/>
              <a:pathLst>
                <a:path w="25400" h="25400" extrusionOk="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avLst/>
              <a:gdLst/>
              <a:ahLst/>
              <a:cxnLst/>
              <a:rect l="l" t="t" r="r" b="b"/>
              <a:pathLst>
                <a:path w="19050" h="19050" extrusionOk="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avLst/>
              <a:gdLst/>
              <a:ahLst/>
              <a:cxnLst/>
              <a:rect l="l" t="t" r="r" b="b"/>
              <a:pathLst>
                <a:path w="31750" h="31750" extrusionOk="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avLst/>
              <a:gdLst/>
              <a:ahLst/>
              <a:cxnLst/>
              <a:rect l="l" t="t" r="r" b="b"/>
              <a:pathLst>
                <a:path w="44450" h="44450" extrusionOk="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avLst/>
              <a:gdLst/>
              <a:ahLst/>
              <a:cxnLst/>
              <a:rect l="l" t="t" r="r" b="b"/>
              <a:pathLst>
                <a:path w="44450" h="44450" extrusionOk="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avLst/>
              <a:gdLst/>
              <a:ahLst/>
              <a:cxnLst/>
              <a:rect l="l" t="t" r="r" b="b"/>
              <a:pathLst>
                <a:path w="38100" h="38100" extrusionOk="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avLst/>
              <a:gdLst/>
              <a:ahLst/>
              <a:cxnLst/>
              <a:rect l="l" t="t" r="r" b="b"/>
              <a:pathLst>
                <a:path w="25400" h="25400" extrusionOk="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avLst/>
              <a:gdLst/>
              <a:ahLst/>
              <a:cxnLst/>
              <a:rect l="l" t="t" r="r" b="b"/>
              <a:pathLst>
                <a:path w="44450" h="44450" extrusionOk="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avLst/>
              <a:gdLst/>
              <a:ahLst/>
              <a:cxnLst/>
              <a:rect l="l" t="t" r="r" b="b"/>
              <a:pathLst>
                <a:path w="31750" h="31750" extrusionOk="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avLst/>
              <a:gdLst/>
              <a:ahLst/>
              <a:cxnLst/>
              <a:rect l="l" t="t" r="r" b="b"/>
              <a:pathLst>
                <a:path w="50800" h="50800" extrusionOk="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avLst/>
              <a:gdLst/>
              <a:ahLst/>
              <a:cxnLst/>
              <a:rect l="l" t="t" r="r" b="b"/>
              <a:pathLst>
                <a:path w="19050" h="19050" extrusionOk="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avLst/>
              <a:gdLst/>
              <a:ahLst/>
              <a:cxnLst/>
              <a:rect l="l" t="t" r="r" b="b"/>
              <a:pathLst>
                <a:path w="44450" h="44450" extrusionOk="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avLst/>
              <a:gdLst/>
              <a:ahLst/>
              <a:cxnLst/>
              <a:rect l="l" t="t" r="r" b="b"/>
              <a:pathLst>
                <a:path w="50800" h="50800" extrusionOk="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avLst/>
              <a:gdLst/>
              <a:ahLst/>
              <a:cxnLst/>
              <a:rect l="l" t="t" r="r" b="b"/>
              <a:pathLst>
                <a:path w="63500" h="63500" extrusionOk="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avLst/>
              <a:gdLst/>
              <a:ahLst/>
              <a:cxnLst/>
              <a:rect l="l" t="t" r="r" b="b"/>
              <a:pathLst>
                <a:path w="38100" h="38100" extrusionOk="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avLst/>
              <a:gdLst/>
              <a:ahLst/>
              <a:cxnLst/>
              <a:rect l="l" t="t" r="r" b="b"/>
              <a:pathLst>
                <a:path w="44450" h="44450" extrusionOk="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avLst/>
              <a:gdLst/>
              <a:ahLst/>
              <a:cxnLst/>
              <a:rect l="l" t="t" r="r" b="b"/>
              <a:pathLst>
                <a:path w="44450" h="44450" extrusionOk="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avLst/>
              <a:gdLst/>
              <a:ahLst/>
              <a:cxnLst/>
              <a:rect l="l" t="t" r="r" b="b"/>
              <a:pathLst>
                <a:path w="63500" h="63500" extrusionOk="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avLst/>
              <a:gdLst/>
              <a:ahLst/>
              <a:cxnLst/>
              <a:rect l="l" t="t" r="r" b="b"/>
              <a:pathLst>
                <a:path w="12700" h="12700" extrusionOk="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avLst/>
              <a:gdLst/>
              <a:ahLst/>
              <a:cxnLst/>
              <a:rect l="l" t="t" r="r" b="b"/>
              <a:pathLst>
                <a:path w="31750" h="31750" extrusionOk="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avLst/>
              <a:gdLst/>
              <a:ahLst/>
              <a:cxnLst/>
              <a:rect l="l" t="t" r="r" b="b"/>
              <a:pathLst>
                <a:path w="50800" h="50800" extrusionOk="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avLst/>
              <a:gdLst/>
              <a:ahLst/>
              <a:cxnLst/>
              <a:rect l="l" t="t" r="r" b="b"/>
              <a:pathLst>
                <a:path w="12700" h="12700" extrusionOk="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avLst/>
              <a:gdLst/>
              <a:ahLst/>
              <a:cxnLst/>
              <a:rect l="l" t="t" r="r" b="b"/>
              <a:pathLst>
                <a:path w="38100" h="38100" extrusionOk="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avLst/>
              <a:gdLst/>
              <a:ahLst/>
              <a:cxnLst/>
              <a:rect l="l" t="t" r="r" b="b"/>
              <a:pathLst>
                <a:path w="57150" h="57150" extrusionOk="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avLst/>
              <a:gdLst/>
              <a:ahLst/>
              <a:cxnLst/>
              <a:rect l="l" t="t" r="r" b="b"/>
              <a:pathLst>
                <a:path w="44450" h="44450" extrusionOk="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avLst/>
              <a:gdLst/>
              <a:ahLst/>
              <a:cxnLst/>
              <a:rect l="l" t="t" r="r" b="b"/>
              <a:pathLst>
                <a:path w="38100" h="38100" extrusionOk="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avLst/>
              <a:gdLst/>
              <a:ahLst/>
              <a:cxnLst/>
              <a:rect l="l" t="t" r="r" b="b"/>
              <a:pathLst>
                <a:path w="31750" h="31750" extrusionOk="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avLst/>
              <a:gdLst/>
              <a:ahLst/>
              <a:cxnLst/>
              <a:rect l="l" t="t" r="r" b="b"/>
              <a:pathLst>
                <a:path w="38100" h="38100" extrusionOk="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avLst/>
              <a:gdLst/>
              <a:ahLst/>
              <a:cxnLst/>
              <a:rect l="l" t="t" r="r" b="b"/>
              <a:pathLst>
                <a:path w="50800" h="50800" extrusionOk="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avLst/>
              <a:gdLst/>
              <a:ahLst/>
              <a:cxnLst/>
              <a:rect l="l" t="t" r="r" b="b"/>
              <a:pathLst>
                <a:path w="38100" h="38100" extrusionOk="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avLst/>
              <a:gdLst/>
              <a:ahLst/>
              <a:cxnLst/>
              <a:rect l="l" t="t" r="r" b="b"/>
              <a:pathLst>
                <a:path w="50800" h="50800" extrusionOk="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avLst/>
              <a:gdLst/>
              <a:ahLst/>
              <a:cxnLst/>
              <a:rect l="l" t="t" r="r" b="b"/>
              <a:pathLst>
                <a:path w="50800" h="50800" extrusionOk="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avLst/>
              <a:gdLst/>
              <a:ahLst/>
              <a:cxnLst/>
              <a:rect l="l" t="t" r="r" b="b"/>
              <a:pathLst>
                <a:path w="25400" h="25400" extrusionOk="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avLst/>
              <a:gdLst/>
              <a:ahLst/>
              <a:cxnLst/>
              <a:rect l="l" t="t" r="r" b="b"/>
              <a:pathLst>
                <a:path w="57150" h="57150" extrusionOk="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avLst/>
              <a:gdLst/>
              <a:ahLst/>
              <a:cxnLst/>
              <a:rect l="l" t="t" r="r" b="b"/>
              <a:pathLst>
                <a:path w="50800" h="50800" extrusionOk="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avLst/>
              <a:gdLst/>
              <a:ahLst/>
              <a:cxnLst/>
              <a:rect l="l" t="t" r="r" b="b"/>
              <a:pathLst>
                <a:path w="50800" h="50800" extrusionOk="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avLst/>
              <a:gdLst/>
              <a:ahLst/>
              <a:cxnLst/>
              <a:rect l="l" t="t" r="r" b="b"/>
              <a:pathLst>
                <a:path w="50800" h="50800" extrusionOk="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avLst/>
              <a:gdLst/>
              <a:ahLst/>
              <a:cxnLst/>
              <a:rect l="l" t="t" r="r" b="b"/>
              <a:pathLst>
                <a:path w="38100" h="38100" extrusionOk="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avLst/>
              <a:gdLst/>
              <a:ahLst/>
              <a:cxnLst/>
              <a:rect l="l" t="t" r="r" b="b"/>
              <a:pathLst>
                <a:path w="19050" h="19050" extrusionOk="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avLst/>
              <a:gdLst/>
              <a:ahLst/>
              <a:cxnLst/>
              <a:rect l="l" t="t" r="r" b="b"/>
              <a:pathLst>
                <a:path w="25400" h="25400" extrusionOk="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avLst/>
              <a:gdLst/>
              <a:ahLst/>
              <a:cxnLst/>
              <a:rect l="l" t="t" r="r" b="b"/>
              <a:pathLst>
                <a:path w="38100" h="38100" extrusionOk="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avLst/>
              <a:gdLst/>
              <a:ahLst/>
              <a:cxnLst/>
              <a:rect l="l" t="t" r="r" b="b"/>
              <a:pathLst>
                <a:path w="25400" h="25400" extrusionOk="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avLst/>
              <a:gdLst/>
              <a:ahLst/>
              <a:cxnLst/>
              <a:rect l="l" t="t" r="r" b="b"/>
              <a:pathLst>
                <a:path w="19050" h="19050" extrusionOk="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avLst/>
              <a:gdLst/>
              <a:ahLst/>
              <a:cxnLst/>
              <a:rect l="l" t="t" r="r" b="b"/>
              <a:pathLst>
                <a:path w="31750" h="31750" extrusionOk="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avLst/>
              <a:gdLst/>
              <a:ahLst/>
              <a:cxnLst/>
              <a:rect l="l" t="t" r="r" b="b"/>
              <a:pathLst>
                <a:path w="50800" h="50800" extrusionOk="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avLst/>
              <a:gdLst/>
              <a:ahLst/>
              <a:cxnLst/>
              <a:rect l="l" t="t" r="r" b="b"/>
              <a:pathLst>
                <a:path w="38100" h="38100" extrusionOk="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avLst/>
              <a:gdLst/>
              <a:ahLst/>
              <a:cxnLst/>
              <a:rect l="l" t="t" r="r" b="b"/>
              <a:pathLst>
                <a:path w="38100" h="38100" extrusionOk="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avLst/>
              <a:gdLst/>
              <a:ahLst/>
              <a:cxnLst/>
              <a:rect l="l" t="t" r="r" b="b"/>
              <a:pathLst>
                <a:path w="63500" h="63500" extrusionOk="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avLst/>
              <a:gdLst/>
              <a:ahLst/>
              <a:cxnLst/>
              <a:rect l="l" t="t" r="r" b="b"/>
              <a:pathLst>
                <a:path w="50800" h="50800" extrusionOk="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avLst/>
              <a:gdLst/>
              <a:ahLst/>
              <a:cxnLst/>
              <a:rect l="l" t="t" r="r" b="b"/>
              <a:pathLst>
                <a:path w="57150" h="57150" extrusionOk="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avLst/>
              <a:gdLst/>
              <a:ahLst/>
              <a:cxnLst/>
              <a:rect l="l" t="t" r="r" b="b"/>
              <a:pathLst>
                <a:path w="38100" h="38100" extrusionOk="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avLst/>
              <a:gdLst/>
              <a:ahLst/>
              <a:cxnLst/>
              <a:rect l="l" t="t" r="r" b="b"/>
              <a:pathLst>
                <a:path w="57150" h="57150" extrusionOk="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avLst/>
              <a:gdLst/>
              <a:ahLst/>
              <a:cxnLst/>
              <a:rect l="l" t="t" r="r" b="b"/>
              <a:pathLst>
                <a:path w="12700" h="12700" extrusionOk="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avLst/>
              <a:gdLst/>
              <a:ahLst/>
              <a:cxnLst/>
              <a:rect l="l" t="t" r="r" b="b"/>
              <a:pathLst>
                <a:path w="50800" h="50800" extrusionOk="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avLst/>
              <a:gdLst/>
              <a:ahLst/>
              <a:cxnLst/>
              <a:rect l="l" t="t" r="r" b="b"/>
              <a:pathLst>
                <a:path w="57150" h="57150" extrusionOk="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avLst/>
              <a:gdLst/>
              <a:ahLst/>
              <a:cxnLst/>
              <a:rect l="l" t="t" r="r" b="b"/>
              <a:pathLst>
                <a:path w="50800" h="50800" extrusionOk="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avLst/>
              <a:gdLst/>
              <a:ahLst/>
              <a:cxnLst/>
              <a:rect l="l" t="t" r="r" b="b"/>
              <a:pathLst>
                <a:path w="38100" h="38100" extrusionOk="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avLst/>
              <a:gdLst/>
              <a:ahLst/>
              <a:cxnLst/>
              <a:rect l="l" t="t" r="r" b="b"/>
              <a:pathLst>
                <a:path w="57150" h="57150" extrusionOk="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avLst/>
              <a:gdLst/>
              <a:ahLst/>
              <a:cxnLst/>
              <a:rect l="l" t="t" r="r" b="b"/>
              <a:pathLst>
                <a:path w="50800" h="50800" extrusionOk="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avLst/>
              <a:gdLst/>
              <a:ahLst/>
              <a:cxnLst/>
              <a:rect l="l" t="t" r="r" b="b"/>
              <a:pathLst>
                <a:path w="57150" h="57150" extrusionOk="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avLst/>
              <a:gdLst/>
              <a:ahLst/>
              <a:cxnLst/>
              <a:rect l="l" t="t" r="r" b="b"/>
              <a:pathLst>
                <a:path w="44450" h="44450" extrusionOk="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avLst/>
              <a:gdLst/>
              <a:ahLst/>
              <a:cxnLst/>
              <a:rect l="l" t="t" r="r" b="b"/>
              <a:pathLst>
                <a:path w="57150" h="57150" extrusionOk="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avLst/>
              <a:gdLst/>
              <a:ahLst/>
              <a:cxnLst/>
              <a:rect l="l" t="t" r="r" b="b"/>
              <a:pathLst>
                <a:path w="31750" h="31750" extrusionOk="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avLst/>
              <a:gdLst/>
              <a:ahLst/>
              <a:cxnLst/>
              <a:rect l="l" t="t" r="r" b="b"/>
              <a:pathLst>
                <a:path w="57150" h="57150" extrusionOk="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avLst/>
              <a:gdLst/>
              <a:ahLst/>
              <a:cxnLst/>
              <a:rect l="l" t="t" r="r" b="b"/>
              <a:pathLst>
                <a:path w="38100" h="38100" extrusionOk="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avLst/>
              <a:gdLst/>
              <a:ahLst/>
              <a:cxnLst/>
              <a:rect l="l" t="t" r="r" b="b"/>
              <a:pathLst>
                <a:path w="25400" h="25400" extrusionOk="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avLst/>
              <a:gdLst/>
              <a:ahLst/>
              <a:cxnLst/>
              <a:rect l="l" t="t" r="r" b="b"/>
              <a:pathLst>
                <a:path w="25400" h="25400" extrusionOk="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avLst/>
              <a:gdLst/>
              <a:ahLst/>
              <a:cxnLst/>
              <a:rect l="l" t="t" r="r" b="b"/>
              <a:pathLst>
                <a:path w="50800" h="50800" extrusionOk="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avLst/>
              <a:gdLst/>
              <a:ahLst/>
              <a:cxnLst/>
              <a:rect l="l" t="t" r="r" b="b"/>
              <a:pathLst>
                <a:path w="25400" h="25400" extrusionOk="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avLst/>
              <a:gdLst/>
              <a:ahLst/>
              <a:cxnLst/>
              <a:rect l="l" t="t" r="r" b="b"/>
              <a:pathLst>
                <a:path w="44450" h="44450" extrusionOk="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avLst/>
              <a:gdLst/>
              <a:ahLst/>
              <a:cxnLst/>
              <a:rect l="l" t="t" r="r" b="b"/>
              <a:pathLst>
                <a:path w="19050" h="19050" extrusionOk="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avLst/>
              <a:gdLst/>
              <a:ahLst/>
              <a:cxnLst/>
              <a:rect l="l" t="t" r="r" b="b"/>
              <a:pathLst>
                <a:path w="31750" h="31750" extrusionOk="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avLst/>
              <a:gdLst/>
              <a:ahLst/>
              <a:cxnLst/>
              <a:rect l="l" t="t" r="r" b="b"/>
              <a:pathLst>
                <a:path w="38100" h="38100" extrusionOk="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avLst/>
              <a:gdLst/>
              <a:ahLst/>
              <a:cxnLst/>
              <a:rect l="l" t="t" r="r" b="b"/>
              <a:pathLst>
                <a:path w="12700" h="12700" extrusionOk="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avLst/>
              <a:gdLst/>
              <a:ahLst/>
              <a:cxnLst/>
              <a:rect l="l" t="t" r="r" b="b"/>
              <a:pathLst>
                <a:path w="25400" h="25400" extrusionOk="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avLst/>
              <a:gdLst/>
              <a:ahLst/>
              <a:cxnLst/>
              <a:rect l="l" t="t" r="r" b="b"/>
              <a:pathLst>
                <a:path w="31750" h="31750" extrusionOk="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avLst/>
              <a:gdLst/>
              <a:ahLst/>
              <a:cxnLst/>
              <a:rect l="l" t="t" r="r" b="b"/>
              <a:pathLst>
                <a:path w="50800" h="50800" extrusionOk="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avLst/>
              <a:gdLst/>
              <a:ahLst/>
              <a:cxnLst/>
              <a:rect l="l" t="t" r="r" b="b"/>
              <a:pathLst>
                <a:path w="38100" h="38100" extrusionOk="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avLst/>
              <a:gdLst/>
              <a:ahLst/>
              <a:cxnLst/>
              <a:rect l="l" t="t" r="r" b="b"/>
              <a:pathLst>
                <a:path w="19050" h="19050" extrusionOk="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avLst/>
              <a:gdLst/>
              <a:ahLst/>
              <a:cxnLst/>
              <a:rect l="l" t="t" r="r" b="b"/>
              <a:pathLst>
                <a:path w="19050" h="19050" extrusionOk="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avLst/>
              <a:gdLst/>
              <a:ahLst/>
              <a:cxnLst/>
              <a:rect l="l" t="t" r="r" b="b"/>
              <a:pathLst>
                <a:path w="31750" h="31750" extrusionOk="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avLst/>
              <a:gdLst/>
              <a:ahLst/>
              <a:cxnLst/>
              <a:rect l="l" t="t" r="r" b="b"/>
              <a:pathLst>
                <a:path w="38100" h="38100" extrusionOk="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avLst/>
              <a:gdLst/>
              <a:ahLst/>
              <a:cxnLst/>
              <a:rect l="l" t="t" r="r" b="b"/>
              <a:pathLst>
                <a:path w="19050" h="19050" extrusionOk="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avLst/>
              <a:gdLst/>
              <a:ahLst/>
              <a:cxnLst/>
              <a:rect l="l" t="t" r="r" b="b"/>
              <a:pathLst>
                <a:path w="31750" h="31750" extrusionOk="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avLst/>
              <a:gdLst/>
              <a:ahLst/>
              <a:cxnLst/>
              <a:rect l="l" t="t" r="r" b="b"/>
              <a:pathLst>
                <a:path w="12700" h="12700" extrusionOk="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avLst/>
              <a:gdLst/>
              <a:ahLst/>
              <a:cxnLst/>
              <a:rect l="l" t="t" r="r" b="b"/>
              <a:pathLst>
                <a:path w="57150" h="57150" extrusionOk="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avLst/>
              <a:gdLst/>
              <a:ahLst/>
              <a:cxnLst/>
              <a:rect l="l" t="t" r="r" b="b"/>
              <a:pathLst>
                <a:path w="50800" h="50800" extrusionOk="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avLst/>
              <a:gdLst/>
              <a:ahLst/>
              <a:cxnLst/>
              <a:rect l="l" t="t" r="r" b="b"/>
              <a:pathLst>
                <a:path w="31750" h="31750" extrusionOk="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avLst/>
              <a:gdLst/>
              <a:ahLst/>
              <a:cxnLst/>
              <a:rect l="l" t="t" r="r" b="b"/>
              <a:pathLst>
                <a:path w="44450" h="44450" extrusionOk="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avLst/>
              <a:gdLst/>
              <a:ahLst/>
              <a:cxnLst/>
              <a:rect l="l" t="t" r="r" b="b"/>
              <a:pathLst>
                <a:path w="38100" h="38100" extrusionOk="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avLst/>
              <a:gdLst/>
              <a:ahLst/>
              <a:cxnLst/>
              <a:rect l="l" t="t" r="r" b="b"/>
              <a:pathLst>
                <a:path w="25400" h="25400" extrusionOk="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avLst/>
              <a:gdLst/>
              <a:ahLst/>
              <a:cxnLst/>
              <a:rect l="l" t="t" r="r" b="b"/>
              <a:pathLst>
                <a:path w="57150" h="57150" extrusionOk="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avLst/>
              <a:gdLst/>
              <a:ahLst/>
              <a:cxnLst/>
              <a:rect l="l" t="t" r="r" b="b"/>
              <a:pathLst>
                <a:path w="44450" h="44450" extrusionOk="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avLst/>
              <a:gdLst/>
              <a:ahLst/>
              <a:cxnLst/>
              <a:rect l="l" t="t" r="r" b="b"/>
              <a:pathLst>
                <a:path w="44450" h="44450" extrusionOk="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avLst/>
              <a:gdLst/>
              <a:ahLst/>
              <a:cxnLst/>
              <a:rect l="l" t="t" r="r" b="b"/>
              <a:pathLst>
                <a:path w="50800" h="50800" extrusionOk="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avLst/>
              <a:gdLst/>
              <a:ahLst/>
              <a:cxnLst/>
              <a:rect l="l" t="t" r="r" b="b"/>
              <a:pathLst>
                <a:path w="44450" h="44450" extrusionOk="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avLst/>
              <a:gdLst/>
              <a:ahLst/>
              <a:cxnLst/>
              <a:rect l="l" t="t" r="r" b="b"/>
              <a:pathLst>
                <a:path w="19050" h="19050" extrusionOk="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avLst/>
              <a:gdLst/>
              <a:ahLst/>
              <a:cxnLst/>
              <a:rect l="l" t="t" r="r" b="b"/>
              <a:pathLst>
                <a:path w="25400" h="25400" extrusionOk="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avLst/>
              <a:gdLst/>
              <a:ahLst/>
              <a:cxnLst/>
              <a:rect l="l" t="t" r="r" b="b"/>
              <a:pathLst>
                <a:path w="19050" h="19050" extrusionOk="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avLst/>
              <a:gdLst/>
              <a:ahLst/>
              <a:cxnLst/>
              <a:rect l="l" t="t" r="r" b="b"/>
              <a:pathLst>
                <a:path w="57150" h="57150" extrusionOk="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avLst/>
              <a:gdLst/>
              <a:ahLst/>
              <a:cxnLst/>
              <a:rect l="l" t="t" r="r" b="b"/>
              <a:pathLst>
                <a:path w="57150" h="57150" extrusionOk="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avLst/>
              <a:gdLst/>
              <a:ahLst/>
              <a:cxnLst/>
              <a:rect l="l" t="t" r="r" b="b"/>
              <a:pathLst>
                <a:path w="38100" h="38100" extrusionOk="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avLst/>
              <a:gdLst/>
              <a:ahLst/>
              <a:cxnLst/>
              <a:rect l="l" t="t" r="r" b="b"/>
              <a:pathLst>
                <a:path w="50800" h="50800" extrusionOk="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avLst/>
              <a:gdLst/>
              <a:ahLst/>
              <a:cxnLst/>
              <a:rect l="l" t="t" r="r" b="b"/>
              <a:pathLst>
                <a:path w="38100" h="38100" extrusionOk="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avLst/>
              <a:gdLst/>
              <a:ahLst/>
              <a:cxnLst/>
              <a:rect l="l" t="t" r="r" b="b"/>
              <a:pathLst>
                <a:path w="38100" h="38100" extrusionOk="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avLst/>
              <a:gdLst/>
              <a:ahLst/>
              <a:cxnLst/>
              <a:rect l="l" t="t" r="r" b="b"/>
              <a:pathLst>
                <a:path w="31750" h="31750" extrusionOk="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avLst/>
              <a:gdLst/>
              <a:ahLst/>
              <a:cxnLst/>
              <a:rect l="l" t="t" r="r" b="b"/>
              <a:pathLst>
                <a:path w="50800" h="50800" extrusionOk="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avLst/>
              <a:gdLst/>
              <a:ahLst/>
              <a:cxnLst/>
              <a:rect l="l" t="t" r="r" b="b"/>
              <a:pathLst>
                <a:path w="44450" h="44450" extrusionOk="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avLst/>
              <a:gdLst/>
              <a:ahLst/>
              <a:cxnLst/>
              <a:rect l="l" t="t" r="r" b="b"/>
              <a:pathLst>
                <a:path w="50800" h="50800" extrusionOk="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avLst/>
              <a:gdLst/>
              <a:ahLst/>
              <a:cxnLst/>
              <a:rect l="l" t="t" r="r" b="b"/>
              <a:pathLst>
                <a:path w="31750" h="31750" extrusionOk="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avLst/>
              <a:gdLst/>
              <a:ahLst/>
              <a:cxnLst/>
              <a:rect l="l" t="t" r="r" b="b"/>
              <a:pathLst>
                <a:path w="57150" h="57150" extrusionOk="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avLst/>
              <a:gdLst/>
              <a:ahLst/>
              <a:cxnLst/>
              <a:rect l="l" t="t" r="r" b="b"/>
              <a:pathLst>
                <a:path w="25400" h="25400" extrusionOk="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avLst/>
              <a:gdLst/>
              <a:ahLst/>
              <a:cxnLst/>
              <a:rect l="l" t="t" r="r" b="b"/>
              <a:pathLst>
                <a:path w="57150" h="57150" extrusionOk="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avLst/>
              <a:gdLst/>
              <a:ahLst/>
              <a:cxnLst/>
              <a:rect l="l" t="t" r="r" b="b"/>
              <a:pathLst>
                <a:path w="25400" h="25400" extrusionOk="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avLst/>
              <a:gdLst/>
              <a:ahLst/>
              <a:cxnLst/>
              <a:rect l="l" t="t" r="r" b="b"/>
              <a:pathLst>
                <a:path w="31750" h="31750" extrusionOk="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avLst/>
              <a:gdLst/>
              <a:ahLst/>
              <a:cxnLst/>
              <a:rect l="l" t="t" r="r" b="b"/>
              <a:pathLst>
                <a:path w="38100" h="38100" extrusionOk="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avLst/>
              <a:gdLst/>
              <a:ahLst/>
              <a:cxnLst/>
              <a:rect l="l" t="t" r="r" b="b"/>
              <a:pathLst>
                <a:path w="120650" h="120650" extrusionOk="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avLst/>
              <a:gdLst/>
              <a:ahLst/>
              <a:cxnLst/>
              <a:rect l="l" t="t" r="r" b="b"/>
              <a:pathLst>
                <a:path w="127000" h="127000" extrusionOk="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avLst/>
              <a:gdLst/>
              <a:ahLst/>
              <a:cxnLst/>
              <a:rect l="l" t="t" r="r" b="b"/>
              <a:pathLst>
                <a:path w="260350" h="260350" extrusionOk="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avLst/>
              <a:gdLst/>
              <a:ahLst/>
              <a:cxnLst/>
              <a:rect l="l" t="t" r="r" b="b"/>
              <a:pathLst>
                <a:path w="177800" h="177800" extrusionOk="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avLst/>
              <a:gdLst/>
              <a:ahLst/>
              <a:cxnLst/>
              <a:rect l="l" t="t" r="r" b="b"/>
              <a:pathLst>
                <a:path w="190500" h="190500" extrusionOk="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avLst/>
              <a:gdLst/>
              <a:ahLst/>
              <a:cxnLst/>
              <a:rect l="l" t="t" r="r" b="b"/>
              <a:pathLst>
                <a:path w="133350" h="133350" extrusionOk="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avLst/>
              <a:gdLst/>
              <a:ahLst/>
              <a:cxnLst/>
              <a:rect l="l" t="t" r="r" b="b"/>
              <a:pathLst>
                <a:path w="228600" h="228600" extrusionOk="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avLst/>
              <a:gdLst/>
              <a:ahLst/>
              <a:cxnLst/>
              <a:rect l="l" t="t" r="r" b="b"/>
              <a:pathLst>
                <a:path w="247650" h="247650" extrusionOk="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avLst/>
              <a:gdLst/>
              <a:ahLst/>
              <a:cxnLst/>
              <a:rect l="l" t="t" r="r" b="b"/>
              <a:pathLst>
                <a:path w="120650" h="120650" extrusionOk="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avLst/>
              <a:gdLst/>
              <a:ahLst/>
              <a:cxnLst/>
              <a:rect l="l" t="t" r="r" b="b"/>
              <a:pathLst>
                <a:path w="95250" h="95250" extrusionOk="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avLst/>
              <a:gdLst/>
              <a:ahLst/>
              <a:cxnLst/>
              <a:rect l="l" t="t" r="r" b="b"/>
              <a:pathLst>
                <a:path w="209550" h="209550" extrusionOk="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avLst/>
              <a:gdLst/>
              <a:ahLst/>
              <a:cxnLst/>
              <a:rect l="l" t="t" r="r" b="b"/>
              <a:pathLst>
                <a:path w="215900" h="215900" extrusionOk="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avLst/>
              <a:gdLst/>
              <a:ahLst/>
              <a:cxnLst/>
              <a:rect l="l" t="t" r="r" b="b"/>
              <a:pathLst>
                <a:path w="95250" h="95250" extrusionOk="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avLst/>
              <a:gdLst/>
              <a:ahLst/>
              <a:cxnLst/>
              <a:rect l="l" t="t" r="r" b="b"/>
              <a:pathLst>
                <a:path w="241300" h="241300" extrusionOk="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avLst/>
              <a:gdLst/>
              <a:ahLst/>
              <a:cxnLst/>
              <a:rect l="l" t="t" r="r" b="b"/>
              <a:pathLst>
                <a:path w="190500" h="190500" extrusionOk="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avLst/>
              <a:gdLst/>
              <a:ahLst/>
              <a:cxnLst/>
              <a:rect l="l" t="t" r="r" b="b"/>
              <a:pathLst>
                <a:path w="139700" h="139700" extrusionOk="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avLst/>
              <a:gdLst/>
              <a:ahLst/>
              <a:cxnLst/>
              <a:rect l="l" t="t" r="r" b="b"/>
              <a:pathLst>
                <a:path w="260350" h="260350" extrusionOk="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avLst/>
              <a:gdLst/>
              <a:ahLst/>
              <a:cxnLst/>
              <a:rect l="l" t="t" r="r" b="b"/>
              <a:pathLst>
                <a:path w="215900" h="215900" extrusionOk="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avLst/>
              <a:gdLst/>
              <a:ahLst/>
              <a:cxnLst/>
              <a:rect l="l" t="t" r="r" b="b"/>
              <a:pathLst>
                <a:path w="241300" h="241300" extrusionOk="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avLst/>
              <a:gdLst/>
              <a:ahLst/>
              <a:cxnLst/>
              <a:rect l="l" t="t" r="r" b="b"/>
              <a:pathLst>
                <a:path w="260350" h="260350" extrusionOk="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avLst/>
              <a:gdLst/>
              <a:ahLst/>
              <a:cxnLst/>
              <a:rect l="l" t="t" r="r" b="b"/>
              <a:pathLst>
                <a:path w="114300" h="114300" extrusionOk="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avLst/>
              <a:gdLst/>
              <a:ahLst/>
              <a:cxnLst/>
              <a:rect l="l" t="t" r="r" b="b"/>
              <a:pathLst>
                <a:path w="88900" h="88900" extrusionOk="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avLst/>
              <a:gdLst/>
              <a:ahLst/>
              <a:cxnLst/>
              <a:rect l="l" t="t" r="r" b="b"/>
              <a:pathLst>
                <a:path w="139700" h="139700" extrusionOk="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marL="0" lvl="0" indent="0" algn="ctr" rtl="0">
              <a:spcBef>
                <a:spcPts val="0"/>
              </a:spcBef>
              <a:spcAft>
                <a:spcPts val="0"/>
              </a:spcAft>
              <a:buNone/>
            </a:pPr>
            <a:fld id="{00000000-1234-1234-1234-123412341234}" type="slidenum">
              <a:rPr lang="en"/>
              <a:t>‹#›</a:t>
            </a:fld>
            <a:endParaRPr/>
          </a:p>
        </p:txBody>
      </p:sp>
      <p:sp>
        <p:nvSpPr>
          <p:cNvPr id="299" name="Google Shape;299;p1"/>
          <p:cNvSpPr txBox="1">
            <a:spLocks noGrp="1"/>
          </p:cNvSpPr>
          <p:nvPr>
            <p:ph type="title"/>
          </p:nvPr>
        </p:nvSpPr>
        <p:spPr>
          <a:xfrm>
            <a:off x="1315475" y="858500"/>
            <a:ext cx="6513000" cy="6204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lvl1pPr lvl="0"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9pPr>
          </a:lstStyle>
          <a:p>
            <a:endParaRPr/>
          </a:p>
        </p:txBody>
      </p:sp>
      <p:sp>
        <p:nvSpPr>
          <p:cNvPr id="300" name="Google Shape;300;p1"/>
          <p:cNvSpPr txBox="1">
            <a:spLocks noGrp="1"/>
          </p:cNvSpPr>
          <p:nvPr>
            <p:ph type="body" idx="1"/>
          </p:nvPr>
        </p:nvSpPr>
        <p:spPr>
          <a:xfrm>
            <a:off x="1315475" y="1577785"/>
            <a:ext cx="6513000" cy="26955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avLst/>
              <a:gdLst/>
              <a:ahLst/>
              <a:cxnLst/>
              <a:rect l="l" t="t" r="r" b="b"/>
              <a:pathLst>
                <a:path w="6197600" h="4241800" extrusionOk="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avLst/>
              <a:gdLst/>
              <a:ahLst/>
              <a:cxnLst/>
              <a:rect l="l" t="t" r="r" b="b"/>
              <a:pathLst>
                <a:path w="4622800" h="3581400" extrusionOk="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avLst/>
              <a:gdLst/>
              <a:ahLst/>
              <a:cxnLst/>
              <a:rect l="l" t="t" r="r" b="b"/>
              <a:pathLst>
                <a:path w="2660650" h="2838450" extrusionOk="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avLst/>
              <a:gdLst/>
              <a:ahLst/>
              <a:cxnLst/>
              <a:rect l="l" t="t" r="r" b="b"/>
              <a:pathLst>
                <a:path w="5467350" h="3562350" extrusionOk="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slide" Target="slide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2.xml"/><Relationship Id="rId7"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slide" Target="slide10.xml"/><Relationship Id="rId5" Type="http://schemas.openxmlformats.org/officeDocument/2006/relationships/slide" Target="slide16.xml"/><Relationship Id="rId4" Type="http://schemas.openxmlformats.org/officeDocument/2006/relationships/slide" Target="slide9.xml"/><Relationship Id="rId9" Type="http://schemas.openxmlformats.org/officeDocument/2006/relationships/slide" Target="slide13.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2"/>
          <p:cNvSpPr txBox="1">
            <a:spLocks noGrp="1"/>
          </p:cNvSpPr>
          <p:nvPr>
            <p:ph type="ctrTitle"/>
          </p:nvPr>
        </p:nvSpPr>
        <p:spPr>
          <a:xfrm>
            <a:off x="207433" y="1991850"/>
            <a:ext cx="8729133" cy="1159800"/>
          </a:xfrm>
          <a:prstGeom prst="rect">
            <a:avLst/>
          </a:prstGeom>
        </p:spPr>
        <p:txBody>
          <a:bodyPr spcFirstLastPara="1" wrap="square" lIns="0" tIns="0" rIns="0" bIns="0" anchor="ctr" anchorCtr="0">
            <a:noAutofit/>
          </a:bodyPr>
          <a:lstStyle/>
          <a:p>
            <a:pPr lvl="0"/>
            <a:r>
              <a:rPr lang="en-US" sz="4000" dirty="0">
                <a:effectLst>
                  <a:innerShdw blurRad="63500" dist="50800" dir="2700000">
                    <a:prstClr val="black">
                      <a:alpha val="50000"/>
                    </a:prstClr>
                  </a:innerShdw>
                </a:effectLst>
                <a:latin typeface="Lucida Sans Unicode" panose="020B0602030504020204" pitchFamily="34" charset="0"/>
                <a:cs typeface="Lucida Sans Unicode" panose="020B0602030504020204" pitchFamily="34" charset="0"/>
              </a:rPr>
              <a:t>Comparison Learning Vector Quantization and Naïve Bayes Algorithm in Airline Passenger Satisfaction</a:t>
            </a:r>
            <a:endParaRPr sz="4000" dirty="0">
              <a:effectLst>
                <a:innerShdw blurRad="63500" dist="50800" dir="2700000">
                  <a:prstClr val="black">
                    <a:alpha val="50000"/>
                  </a:prstClr>
                </a:innerShdw>
              </a:effectLst>
              <a:latin typeface="Lucida Sans Unicode" panose="020B0602030504020204" pitchFamily="34" charset="0"/>
              <a:cs typeface="Lucida Sans Unicode" panose="020B06020305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75" name="Google Shape;775;p15"/>
              <p:cNvSpPr txBox="1">
                <a:spLocks noGrp="1"/>
              </p:cNvSpPr>
              <p:nvPr>
                <p:ph type="ctrTitle"/>
              </p:nvPr>
            </p:nvSpPr>
            <p:spPr>
              <a:xfrm>
                <a:off x="1953550" y="1991850"/>
                <a:ext cx="52368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eqArr>
                        <m:eqArrPr>
                          <m:ctrlPr>
                            <a:rPr lang="ar-AE" i="1"/>
                          </m:ctrlPr>
                        </m:eqArrPr>
                        <m:e>
                          <m:r>
                            <a:rPr lang="ar-AE" i="1"/>
                            <m:t>𝐴𝑐𝑐𝑢𝑟𝑎𝑐𝑦</m:t>
                          </m:r>
                          <m:r>
                            <a:rPr lang="ar-AE"/>
                            <m:t>=</m:t>
                          </m:r>
                          <m:f>
                            <m:fPr>
                              <m:ctrlPr>
                                <a:rPr lang="ar-AE" i="1"/>
                              </m:ctrlPr>
                            </m:fPr>
                            <m:num>
                              <m:r>
                                <m:rPr>
                                  <m:sty m:val="p"/>
                                </m:rPr>
                                <a:rPr lang="en-ID"/>
                                <m:t>TP</m:t>
                              </m:r>
                              <m:r>
                                <a:rPr lang="en-ID"/>
                                <m:t>+</m:t>
                              </m:r>
                              <m:r>
                                <m:rPr>
                                  <m:sty m:val="p"/>
                                </m:rPr>
                                <a:rPr lang="en-ID"/>
                                <m:t>TN</m:t>
                              </m:r>
                            </m:num>
                            <m:den>
                              <m:r>
                                <m:rPr>
                                  <m:sty m:val="p"/>
                                </m:rPr>
                                <a:rPr lang="en-ID"/>
                                <m:t>TP</m:t>
                              </m:r>
                              <m:r>
                                <a:rPr lang="en-ID"/>
                                <m:t>+</m:t>
                              </m:r>
                              <m:r>
                                <m:rPr>
                                  <m:sty m:val="p"/>
                                </m:rPr>
                                <a:rPr lang="en-ID"/>
                                <m:t>FN</m:t>
                              </m:r>
                              <m:r>
                                <a:rPr lang="en-ID"/>
                                <m:t>+</m:t>
                              </m:r>
                              <m:r>
                                <m:rPr>
                                  <m:sty m:val="p"/>
                                </m:rPr>
                                <a:rPr lang="en-ID"/>
                                <m:t>FP</m:t>
                              </m:r>
                              <m:r>
                                <a:rPr lang="en-ID"/>
                                <m:t>+</m:t>
                              </m:r>
                              <m:r>
                                <m:rPr>
                                  <m:sty m:val="p"/>
                                </m:rPr>
                                <a:rPr lang="en-ID"/>
                                <m:t>TN</m:t>
                              </m:r>
                            </m:den>
                          </m:f>
                          <m:r>
                            <a:rPr lang="ar-AE"/>
                            <m:t> </m:t>
                          </m:r>
                          <m:r>
                            <m:rPr>
                              <m:sty m:val="p"/>
                            </m:rPr>
                            <a:rPr lang="en-ID"/>
                            <m:t>x</m:t>
                          </m:r>
                          <m:r>
                            <a:rPr lang="en-ID"/>
                            <m:t> </m:t>
                          </m:r>
                          <m:r>
                            <a:rPr lang="en-ID"/>
                            <m:t>100</m:t>
                          </m:r>
                          <m:r>
                            <a:rPr lang="en-ID" b="1" i="0" smtClean="0">
                              <a:latin typeface="Cambria Math" panose="02040503050406030204" pitchFamily="18" charset="0"/>
                            </a:rPr>
                            <m:t>%</m:t>
                          </m:r>
                        </m:e>
                      </m:eqArr>
                    </m:oMath>
                  </m:oMathPara>
                </a14:m>
                <a:endParaRPr lang="en-ID" dirty="0"/>
              </a:p>
            </p:txBody>
          </p:sp>
        </mc:Choice>
        <mc:Fallback>
          <p:sp>
            <p:nvSpPr>
              <p:cNvPr id="775" name="Google Shape;775;p15"/>
              <p:cNvSpPr txBox="1">
                <a:spLocks noGrp="1" noRot="1" noChangeAspect="1" noMove="1" noResize="1" noEditPoints="1" noAdjustHandles="1" noChangeArrowheads="1" noChangeShapeType="1" noTextEdit="1"/>
              </p:cNvSpPr>
              <p:nvPr>
                <p:ph type="ctrTitle"/>
              </p:nvPr>
            </p:nvSpPr>
            <p:spPr>
              <a:xfrm>
                <a:off x="1953550" y="1991850"/>
                <a:ext cx="5236800" cy="1159800"/>
              </a:xfrm>
              <a:prstGeom prst="rect">
                <a:avLst/>
              </a:prstGeom>
              <a:blipFill>
                <a:blip r:embed="rId3"/>
                <a:stretch>
                  <a:fillRect/>
                </a:stretch>
              </a:blipFill>
            </p:spPr>
            <p:txBody>
              <a:bodyPr/>
              <a:lstStyle/>
              <a:p>
                <a:r>
                  <a:rPr lang="en-ID">
                    <a:noFill/>
                  </a:rPr>
                  <a:t> </a:t>
                </a:r>
              </a:p>
            </p:txBody>
          </p:sp>
        </mc:Fallback>
      </mc:AlternateContent>
      <p:sp>
        <p:nvSpPr>
          <p:cNvPr id="6" name="Google Shape;887;p26">
            <a:hlinkClick r:id="rId4" action="ppaction://hlinksldjump"/>
            <a:extLst>
              <a:ext uri="{FF2B5EF4-FFF2-40B4-BE49-F238E27FC236}">
                <a16:creationId xmlns:a16="http://schemas.microsoft.com/office/drawing/2014/main" id="{A8E1988A-FC7F-40F9-BDE6-334738459212}"/>
              </a:ext>
            </a:extLst>
          </p:cNvPr>
          <p:cNvSpPr txBox="1">
            <a:spLocks/>
          </p:cNvSpPr>
          <p:nvPr/>
        </p:nvSpPr>
        <p:spPr>
          <a:xfrm>
            <a:off x="4297650"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z="1300" smtClean="0">
                <a:solidFill>
                  <a:srgbClr val="FFFFFF"/>
                </a:solidFill>
                <a:latin typeface="Megrim"/>
                <a:sym typeface="Megrim"/>
              </a:rPr>
              <a:pPr algn="ctr"/>
              <a:t>10</a:t>
            </a:fld>
            <a:endParaRPr lang="en" sz="1300" dirty="0">
              <a:solidFill>
                <a:srgbClr val="FFFFFF"/>
              </a:solidFill>
              <a:latin typeface="Megrim"/>
              <a:sym typeface="Megri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dirty="0"/>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1518511958"/>
              </p:ext>
            </p:extLst>
          </p:nvPr>
        </p:nvGraphicFramePr>
        <p:xfrm>
          <a:off x="1032934" y="681695"/>
          <a:ext cx="7078132" cy="1890055"/>
        </p:xfrm>
        <a:graphic>
          <a:graphicData uri="http://schemas.openxmlformats.org/drawingml/2006/table">
            <a:tbl>
              <a:tblPr>
                <a:noFill/>
                <a:tableStyleId>{EE5879B8-69FA-45E9-8B50-13E111EEC92F}</a:tableStyleId>
              </a:tblPr>
              <a:tblGrid>
                <a:gridCol w="1769533">
                  <a:extLst>
                    <a:ext uri="{9D8B030D-6E8A-4147-A177-3AD203B41FA5}">
                      <a16:colId xmlns:a16="http://schemas.microsoft.com/office/drawing/2014/main" val="20000"/>
                    </a:ext>
                  </a:extLst>
                </a:gridCol>
                <a:gridCol w="1769533">
                  <a:extLst>
                    <a:ext uri="{9D8B030D-6E8A-4147-A177-3AD203B41FA5}">
                      <a16:colId xmlns:a16="http://schemas.microsoft.com/office/drawing/2014/main" val="20001"/>
                    </a:ext>
                  </a:extLst>
                </a:gridCol>
                <a:gridCol w="1769533">
                  <a:extLst>
                    <a:ext uri="{9D8B030D-6E8A-4147-A177-3AD203B41FA5}">
                      <a16:colId xmlns:a16="http://schemas.microsoft.com/office/drawing/2014/main" val="20002"/>
                    </a:ext>
                  </a:extLst>
                </a:gridCol>
                <a:gridCol w="1769533">
                  <a:extLst>
                    <a:ext uri="{9D8B030D-6E8A-4147-A177-3AD203B41FA5}">
                      <a16:colId xmlns:a16="http://schemas.microsoft.com/office/drawing/2014/main" val="2744352490"/>
                    </a:ext>
                  </a:extLst>
                </a:gridCol>
              </a:tblGrid>
              <a:tr h="346327">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id</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Gender</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Customer Type</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Satisfaction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graphicFrame>
        <p:nvGraphicFramePr>
          <p:cNvPr id="7" name="Google Shape;865;p24">
            <a:extLst>
              <a:ext uri="{FF2B5EF4-FFF2-40B4-BE49-F238E27FC236}">
                <a16:creationId xmlns:a16="http://schemas.microsoft.com/office/drawing/2014/main" id="{E3161793-9D1A-4998-8B26-9E01E3BBBDFB}"/>
              </a:ext>
            </a:extLst>
          </p:cNvPr>
          <p:cNvGraphicFramePr/>
          <p:nvPr>
            <p:extLst>
              <p:ext uri="{D42A27DB-BD31-4B8C-83A1-F6EECF244321}">
                <p14:modId xmlns:p14="http://schemas.microsoft.com/office/powerpoint/2010/main" val="1740100787"/>
              </p:ext>
            </p:extLst>
          </p:nvPr>
        </p:nvGraphicFramePr>
        <p:xfrm>
          <a:off x="1032934" y="3234341"/>
          <a:ext cx="7078132" cy="724275"/>
        </p:xfrm>
        <a:graphic>
          <a:graphicData uri="http://schemas.openxmlformats.org/drawingml/2006/table">
            <a:tbl>
              <a:tblPr>
                <a:noFill/>
                <a:tableStyleId>{EE5879B8-69FA-45E9-8B50-13E111EEC92F}</a:tableStyleId>
              </a:tblPr>
              <a:tblGrid>
                <a:gridCol w="1769533">
                  <a:extLst>
                    <a:ext uri="{9D8B030D-6E8A-4147-A177-3AD203B41FA5}">
                      <a16:colId xmlns:a16="http://schemas.microsoft.com/office/drawing/2014/main" val="20000"/>
                    </a:ext>
                  </a:extLst>
                </a:gridCol>
                <a:gridCol w="1769533">
                  <a:extLst>
                    <a:ext uri="{9D8B030D-6E8A-4147-A177-3AD203B41FA5}">
                      <a16:colId xmlns:a16="http://schemas.microsoft.com/office/drawing/2014/main" val="20001"/>
                    </a:ext>
                  </a:extLst>
                </a:gridCol>
                <a:gridCol w="1769533">
                  <a:extLst>
                    <a:ext uri="{9D8B030D-6E8A-4147-A177-3AD203B41FA5}">
                      <a16:colId xmlns:a16="http://schemas.microsoft.com/office/drawing/2014/main" val="20002"/>
                    </a:ext>
                  </a:extLst>
                </a:gridCol>
                <a:gridCol w="1769533">
                  <a:extLst>
                    <a:ext uri="{9D8B030D-6E8A-4147-A177-3AD203B41FA5}">
                      <a16:colId xmlns:a16="http://schemas.microsoft.com/office/drawing/2014/main" val="2744352490"/>
                    </a:ext>
                  </a:extLst>
                </a:gridCol>
              </a:tblGrid>
              <a:tr h="307595">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id</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Gender</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Customer Type</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Satisfaction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1280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bl>
          </a:graphicData>
        </a:graphic>
      </p:graphicFrame>
      <p:sp>
        <p:nvSpPr>
          <p:cNvPr id="9" name="Google Shape;864;p24">
            <a:extLst>
              <a:ext uri="{FF2B5EF4-FFF2-40B4-BE49-F238E27FC236}">
                <a16:creationId xmlns:a16="http://schemas.microsoft.com/office/drawing/2014/main" id="{32318C69-7705-46E9-8AFC-5101AB27703F}"/>
              </a:ext>
            </a:extLst>
          </p:cNvPr>
          <p:cNvSpPr txBox="1">
            <a:spLocks/>
          </p:cNvSpPr>
          <p:nvPr/>
        </p:nvSpPr>
        <p:spPr>
          <a:xfrm>
            <a:off x="1032934" y="2546982"/>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TESTING DATA</a:t>
            </a:r>
          </a:p>
        </p:txBody>
      </p:sp>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0"/>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TRAINING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20"/>
          <p:cNvSpPr txBox="1">
            <a:spLocks noGrp="1"/>
          </p:cNvSpPr>
          <p:nvPr>
            <p:ph type="title"/>
          </p:nvPr>
        </p:nvSpPr>
        <p:spPr>
          <a:xfrm>
            <a:off x="1315475" y="460567"/>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NAÏVE BAYES</a:t>
            </a:r>
            <a:endParaRPr dirty="0"/>
          </a:p>
        </p:txBody>
      </p:sp>
      <mc:AlternateContent xmlns:mc="http://schemas.openxmlformats.org/markup-compatibility/2006">
        <mc:Choice xmlns:a14="http://schemas.microsoft.com/office/drawing/2010/main" Requires="a14">
          <p:sp>
            <p:nvSpPr>
              <p:cNvPr id="823" name="Google Shape;823;p20"/>
              <p:cNvSpPr txBox="1">
                <a:spLocks noGrp="1"/>
              </p:cNvSpPr>
              <p:nvPr>
                <p:ph type="body" idx="1"/>
              </p:nvPr>
            </p:nvSpPr>
            <p:spPr>
              <a:xfrm>
                <a:off x="276125" y="1349175"/>
                <a:ext cx="3847142" cy="2970600"/>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id-ID" i="1"/>
                        <m:t>𝑃</m:t>
                      </m:r>
                      <m:r>
                        <a:rPr lang="id-ID" i="1"/>
                        <m:t>(</m:t>
                      </m:r>
                      <m:r>
                        <a:rPr lang="id-ID" i="1"/>
                        <m:t>𝑥</m:t>
                      </m:r>
                      <m:r>
                        <a:rPr lang="id-ID" i="1"/>
                        <m:t>)</m:t>
                      </m:r>
                      <m:r>
                        <a:rPr lang="id-ID"/>
                        <m:t>=</m:t>
                      </m:r>
                      <m:f>
                        <m:fPr>
                          <m:ctrlPr>
                            <a:rPr lang="en-ID" i="1"/>
                          </m:ctrlPr>
                        </m:fPr>
                        <m:num>
                          <m:r>
                            <a:rPr lang="id-ID" i="1"/>
                            <m:t>𝑥</m:t>
                          </m:r>
                        </m:num>
                        <m:den>
                          <m:r>
                            <a:rPr lang="id-ID" i="1"/>
                            <m:t>𝑇𝑜𝑡𝑎𝑙</m:t>
                          </m:r>
                          <m:r>
                            <a:rPr lang="id-ID" i="1"/>
                            <m:t> </m:t>
                          </m:r>
                          <m:r>
                            <a:rPr lang="id-ID" i="1"/>
                            <m:t>𝑑𝑎𝑡𝑎</m:t>
                          </m:r>
                        </m:den>
                      </m:f>
                    </m:oMath>
                  </m:oMathPara>
                </a14:m>
                <a:endParaRPr lang="en-US" dirty="0"/>
              </a:p>
              <a:p>
                <a:r>
                  <a:rPr lang="en-US" dirty="0"/>
                  <a:t>x = Total data class/label from training data</a:t>
                </a:r>
                <a:endParaRPr lang="en-ID" dirty="0"/>
              </a:p>
              <a:p>
                <a:r>
                  <a:rPr lang="en-US" dirty="0"/>
                  <a:t>Total data = Total data from training data</a:t>
                </a:r>
                <a:endParaRPr lang="en-ID" dirty="0"/>
              </a:p>
              <a:p>
                <a:r>
                  <a:rPr lang="en-US" dirty="0"/>
                  <a:t>P(x) = Probability of variable class/label</a:t>
                </a:r>
                <a:endParaRPr lang="en-ID" dirty="0"/>
              </a:p>
              <a:p>
                <a:pPr marL="0" lvl="0" indent="0">
                  <a:buNone/>
                </a:pPr>
                <a:endParaRPr dirty="0"/>
              </a:p>
            </p:txBody>
          </p:sp>
        </mc:Choice>
        <mc:Fallback>
          <p:sp>
            <p:nvSpPr>
              <p:cNvPr id="823" name="Google Shape;823;p20"/>
              <p:cNvSpPr txBox="1">
                <a:spLocks noGrp="1" noRot="1" noChangeAspect="1" noMove="1" noResize="1" noEditPoints="1" noAdjustHandles="1" noChangeArrowheads="1" noChangeShapeType="1" noTextEdit="1"/>
              </p:cNvSpPr>
              <p:nvPr>
                <p:ph type="body" idx="1"/>
              </p:nvPr>
            </p:nvSpPr>
            <p:spPr>
              <a:xfrm>
                <a:off x="276125" y="1349175"/>
                <a:ext cx="3847142" cy="2970600"/>
              </a:xfrm>
              <a:prstGeom prst="rect">
                <a:avLst/>
              </a:prstGeom>
              <a:blipFill>
                <a:blip r:embed="rId3"/>
                <a:stretch>
                  <a:fillRect/>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824" name="Google Shape;824;p20"/>
              <p:cNvSpPr txBox="1">
                <a:spLocks noGrp="1"/>
              </p:cNvSpPr>
              <p:nvPr>
                <p:ph type="body" idx="2"/>
              </p:nvPr>
            </p:nvSpPr>
            <p:spPr>
              <a:xfrm>
                <a:off x="4758267" y="1349175"/>
                <a:ext cx="4109607" cy="2970600"/>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id-ID" i="1"/>
                        <m:t>𝑃</m:t>
                      </m:r>
                      <m:r>
                        <a:rPr lang="id-ID" i="1"/>
                        <m:t>(</m:t>
                      </m:r>
                      <m:r>
                        <a:rPr lang="id-ID" i="1"/>
                        <m:t>𝑎</m:t>
                      </m:r>
                      <m:r>
                        <a:rPr lang="id-ID" i="1"/>
                        <m:t>|</m:t>
                      </m:r>
                      <m:r>
                        <a:rPr lang="id-ID" i="1"/>
                        <m:t>𝑥</m:t>
                      </m:r>
                      <m:r>
                        <a:rPr lang="id-ID" i="1"/>
                        <m:t>)</m:t>
                      </m:r>
                      <m:r>
                        <a:rPr lang="id-ID"/>
                        <m:t>=</m:t>
                      </m:r>
                      <m:f>
                        <m:fPr>
                          <m:ctrlPr>
                            <a:rPr lang="en-ID" i="1"/>
                          </m:ctrlPr>
                        </m:fPr>
                        <m:num>
                          <m:r>
                            <a:rPr lang="id-ID" i="1"/>
                            <m:t>𝑇𝑜𝑡𝑎𝑙</m:t>
                          </m:r>
                          <m:r>
                            <a:rPr lang="id-ID" i="1"/>
                            <m:t> </m:t>
                          </m:r>
                          <m:r>
                            <a:rPr lang="id-ID" i="1"/>
                            <m:t>𝑑𝑎𝑡𝑎</m:t>
                          </m:r>
                          <m:r>
                            <a:rPr lang="id-ID" i="1"/>
                            <m:t> </m:t>
                          </m:r>
                          <m:r>
                            <a:rPr lang="id-ID" i="1"/>
                            <m:t>𝑎𝑥</m:t>
                          </m:r>
                        </m:num>
                        <m:den>
                          <m:r>
                            <a:rPr lang="id-ID" i="1"/>
                            <m:t>𝑇𝑜𝑡𝑎𝑙</m:t>
                          </m:r>
                          <m:r>
                            <a:rPr lang="id-ID" i="1"/>
                            <m:t> </m:t>
                          </m:r>
                          <m:r>
                            <a:rPr lang="id-ID" i="1"/>
                            <m:t>𝑑𝑎𝑡𝑎</m:t>
                          </m:r>
                          <m:r>
                            <a:rPr lang="id-ID" i="1"/>
                            <m:t> </m:t>
                          </m:r>
                          <m:r>
                            <a:rPr lang="id-ID" i="1"/>
                            <m:t>𝑥</m:t>
                          </m:r>
                        </m:den>
                      </m:f>
                    </m:oMath>
                  </m:oMathPara>
                </a14:m>
                <a:endParaRPr lang="en-US" dirty="0"/>
              </a:p>
              <a:p>
                <a:r>
                  <a:rPr lang="en-US" dirty="0"/>
                  <a:t>a = class input from testing data</a:t>
                </a:r>
                <a:endParaRPr lang="en-ID" dirty="0"/>
              </a:p>
              <a:p>
                <a:r>
                  <a:rPr lang="en-US" dirty="0"/>
                  <a:t>x = class/label</a:t>
                </a:r>
                <a:endParaRPr lang="en-ID" dirty="0"/>
              </a:p>
              <a:p>
                <a:r>
                  <a:rPr lang="en-US" dirty="0"/>
                  <a:t>Total data ax = Total data where class/label is x and input is a from training data</a:t>
                </a:r>
                <a:endParaRPr lang="en-ID" dirty="0"/>
              </a:p>
              <a:p>
                <a:r>
                  <a:rPr lang="en-US" dirty="0"/>
                  <a:t>Total data x = Total data where class/label is x from training data</a:t>
                </a:r>
                <a:endParaRPr lang="en-ID" dirty="0"/>
              </a:p>
              <a:p>
                <a:r>
                  <a:rPr lang="en-US" dirty="0"/>
                  <a:t>P(</a:t>
                </a:r>
                <a:r>
                  <a:rPr lang="en-US" dirty="0" err="1"/>
                  <a:t>a|x</a:t>
                </a:r>
                <a:r>
                  <a:rPr lang="en-US" dirty="0"/>
                  <a:t>) = Probability of a against x</a:t>
                </a:r>
                <a:endParaRPr lang="en-ID" dirty="0"/>
              </a:p>
              <a:p>
                <a:pPr marL="0" lvl="0" indent="0">
                  <a:buNone/>
                </a:pPr>
                <a:endParaRPr dirty="0"/>
              </a:p>
            </p:txBody>
          </p:sp>
        </mc:Choice>
        <mc:Fallback>
          <p:sp>
            <p:nvSpPr>
              <p:cNvPr id="824" name="Google Shape;824;p20"/>
              <p:cNvSpPr txBox="1">
                <a:spLocks noGrp="1" noRot="1" noChangeAspect="1" noMove="1" noResize="1" noEditPoints="1" noAdjustHandles="1" noChangeArrowheads="1" noChangeShapeType="1" noTextEdit="1"/>
              </p:cNvSpPr>
              <p:nvPr>
                <p:ph type="body" idx="2"/>
              </p:nvPr>
            </p:nvSpPr>
            <p:spPr>
              <a:xfrm>
                <a:off x="4758267" y="1349175"/>
                <a:ext cx="4109607" cy="2970600"/>
              </a:xfrm>
              <a:prstGeom prst="rect">
                <a:avLst/>
              </a:prstGeom>
              <a:blipFill>
                <a:blip r:embed="rId4"/>
                <a:stretch>
                  <a:fillRect/>
                </a:stretch>
              </a:blipFill>
            </p:spPr>
            <p:txBody>
              <a:bodyPr/>
              <a:lstStyle/>
              <a:p>
                <a:r>
                  <a:rPr lang="en-ID">
                    <a:noFill/>
                  </a:rPr>
                  <a:t> </a:t>
                </a:r>
              </a:p>
            </p:txBody>
          </p:sp>
        </mc:Fallback>
      </mc:AlternateContent>
      <p:sp>
        <p:nvSpPr>
          <p:cNvPr id="826" name="Google Shape;826;p2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5" action="ppaction://hlinksldjump"/>
              </a:rPr>
              <a:t>12</a:t>
            </a:fld>
            <a:endParaRPr dirty="0">
              <a:hlinkClick r:id="rId5" action="ppaction://hlinksldjump"/>
            </a:endParaRPr>
          </a:p>
        </p:txBody>
      </p:sp>
    </p:spTree>
    <p:extLst>
      <p:ext uri="{BB962C8B-B14F-4D97-AF65-F5344CB8AC3E}">
        <p14:creationId xmlns:p14="http://schemas.microsoft.com/office/powerpoint/2010/main" val="279025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29"/>
          <p:cNvSpPr txBox="1">
            <a:spLocks noGrp="1"/>
          </p:cNvSpPr>
          <p:nvPr>
            <p:ph type="title"/>
          </p:nvPr>
        </p:nvSpPr>
        <p:spPr>
          <a:xfrm>
            <a:off x="1233471" y="858500"/>
            <a:ext cx="6677058"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Learning Vector Quantization (LVQ)</a:t>
            </a:r>
            <a:br>
              <a:rPr lang="en-ID" dirty="0"/>
            </a:br>
            <a:r>
              <a:rPr lang="en-ID" dirty="0"/>
              <a:t>Initialization</a:t>
            </a:r>
            <a:endParaRPr dirty="0"/>
          </a:p>
        </p:txBody>
      </p:sp>
      <p:sp>
        <p:nvSpPr>
          <p:cNvPr id="935" name="Google Shape;935;p29"/>
          <p:cNvSpPr txBox="1">
            <a:spLocks noGrp="1"/>
          </p:cNvSpPr>
          <p:nvPr>
            <p:ph type="body" idx="1"/>
          </p:nvPr>
        </p:nvSpPr>
        <p:spPr>
          <a:xfrm>
            <a:off x="1315475" y="1577775"/>
            <a:ext cx="2078700" cy="12957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US" sz="2400" dirty="0"/>
              <a:t>Weight (W)</a:t>
            </a:r>
            <a:endParaRPr sz="2400" dirty="0"/>
          </a:p>
        </p:txBody>
      </p:sp>
      <p:sp>
        <p:nvSpPr>
          <p:cNvPr id="936" name="Google Shape;936;p29"/>
          <p:cNvSpPr txBox="1">
            <a:spLocks noGrp="1"/>
          </p:cNvSpPr>
          <p:nvPr>
            <p:ph type="body" idx="2"/>
          </p:nvPr>
        </p:nvSpPr>
        <p:spPr>
          <a:xfrm>
            <a:off x="3500601" y="1577775"/>
            <a:ext cx="2078700" cy="12957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US" sz="2400" dirty="0"/>
              <a:t>Epoch</a:t>
            </a:r>
            <a:endParaRPr sz="2400" dirty="0"/>
          </a:p>
        </p:txBody>
      </p:sp>
      <p:sp>
        <p:nvSpPr>
          <p:cNvPr id="937" name="Google Shape;937;p29"/>
          <p:cNvSpPr txBox="1">
            <a:spLocks noGrp="1"/>
          </p:cNvSpPr>
          <p:nvPr>
            <p:ph type="body" idx="3"/>
          </p:nvPr>
        </p:nvSpPr>
        <p:spPr>
          <a:xfrm>
            <a:off x="5685728" y="1577775"/>
            <a:ext cx="2078700" cy="12957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US" sz="2400" dirty="0" err="1"/>
              <a:t>MaxEpoch</a:t>
            </a:r>
            <a:endParaRPr sz="2400" dirty="0"/>
          </a:p>
        </p:txBody>
      </p:sp>
      <p:sp>
        <p:nvSpPr>
          <p:cNvPr id="938" name="Google Shape;938;p2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939" name="Google Shape;939;p29"/>
          <p:cNvSpPr txBox="1">
            <a:spLocks noGrp="1"/>
          </p:cNvSpPr>
          <p:nvPr>
            <p:ph type="body" idx="1"/>
          </p:nvPr>
        </p:nvSpPr>
        <p:spPr>
          <a:xfrm>
            <a:off x="2386874" y="2949375"/>
            <a:ext cx="2078700" cy="1295700"/>
          </a:xfrm>
          <a:prstGeom prst="rect">
            <a:avLst/>
          </a:prstGeom>
        </p:spPr>
        <p:txBody>
          <a:bodyPr spcFirstLastPara="1" wrap="square" lIns="0" tIns="0" rIns="0" bIns="0" anchor="ctr" anchorCtr="0">
            <a:noAutofit/>
          </a:bodyPr>
          <a:lstStyle/>
          <a:p>
            <a:pPr marL="0" lvl="0" indent="0" algn="ctr">
              <a:buNone/>
            </a:pPr>
            <a:r>
              <a:rPr lang="en-ID" sz="2400" dirty="0"/>
              <a:t>Learning Rate / </a:t>
            </a:r>
          </a:p>
          <a:p>
            <a:pPr marL="0" lvl="0" indent="0" algn="ctr">
              <a:buNone/>
            </a:pPr>
            <a:r>
              <a:rPr lang="en-ID" sz="2400" dirty="0"/>
              <a:t>Alpha (</a:t>
            </a:r>
            <a:r>
              <a:rPr lang="el-GR" sz="2400" dirty="0"/>
              <a:t>α)</a:t>
            </a:r>
            <a:endParaRPr sz="2400" dirty="0"/>
          </a:p>
        </p:txBody>
      </p:sp>
      <p:sp>
        <p:nvSpPr>
          <p:cNvPr id="940" name="Google Shape;940;p29"/>
          <p:cNvSpPr txBox="1">
            <a:spLocks noGrp="1"/>
          </p:cNvSpPr>
          <p:nvPr>
            <p:ph type="body" idx="2"/>
          </p:nvPr>
        </p:nvSpPr>
        <p:spPr>
          <a:xfrm>
            <a:off x="4572000" y="2949375"/>
            <a:ext cx="2078700" cy="1295700"/>
          </a:xfrm>
          <a:prstGeom prst="rect">
            <a:avLst/>
          </a:prstGeom>
        </p:spPr>
        <p:txBody>
          <a:bodyPr spcFirstLastPara="1" wrap="square" lIns="0" tIns="0" rIns="0" bIns="0" anchor="ctr" anchorCtr="0">
            <a:noAutofit/>
          </a:bodyPr>
          <a:lstStyle/>
          <a:p>
            <a:pPr marL="0" lvl="0" indent="0" algn="ctr">
              <a:buNone/>
            </a:pPr>
            <a:r>
              <a:rPr lang="en-US" sz="2400" dirty="0"/>
              <a:t>Minimum error </a:t>
            </a:r>
          </a:p>
          <a:p>
            <a:pPr marL="0" lvl="0" indent="0" algn="ctr">
              <a:buNone/>
            </a:pPr>
            <a:r>
              <a:rPr lang="en-US" sz="2400" dirty="0"/>
              <a:t>(Eps)</a:t>
            </a:r>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20"/>
          <p:cNvSpPr txBox="1">
            <a:spLocks noGrp="1"/>
          </p:cNvSpPr>
          <p:nvPr>
            <p:ph type="title"/>
          </p:nvPr>
        </p:nvSpPr>
        <p:spPr>
          <a:xfrm>
            <a:off x="1301229" y="460567"/>
            <a:ext cx="6541542"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Learning Vector Quantization (LVQ)</a:t>
            </a:r>
            <a:endParaRPr dirty="0"/>
          </a:p>
        </p:txBody>
      </p:sp>
      <mc:AlternateContent xmlns:mc="http://schemas.openxmlformats.org/markup-compatibility/2006">
        <mc:Choice xmlns:a14="http://schemas.microsoft.com/office/drawing/2010/main" Requires="a14">
          <p:sp>
            <p:nvSpPr>
              <p:cNvPr id="823" name="Google Shape;823;p20"/>
              <p:cNvSpPr txBox="1">
                <a:spLocks noGrp="1"/>
              </p:cNvSpPr>
              <p:nvPr>
                <p:ph type="body" idx="1"/>
              </p:nvPr>
            </p:nvSpPr>
            <p:spPr>
              <a:xfrm>
                <a:off x="276125" y="1349175"/>
                <a:ext cx="3847142" cy="2970600"/>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id-ID" i="1"/>
                        <m:t>||</m:t>
                      </m:r>
                      <m:r>
                        <a:rPr lang="id-ID" i="1"/>
                        <m:t>𝑋</m:t>
                      </m:r>
                      <m:r>
                        <a:rPr lang="id-ID" i="1"/>
                        <m:t>−</m:t>
                      </m:r>
                      <m:r>
                        <a:rPr lang="id-ID" i="1"/>
                        <m:t>𝑊𝑐</m:t>
                      </m:r>
                      <m:r>
                        <a:rPr lang="id-ID" i="1"/>
                        <m:t>||</m:t>
                      </m:r>
                      <m:r>
                        <a:rPr lang="id-ID"/>
                        <m:t>=</m:t>
                      </m:r>
                      <m:rad>
                        <m:radPr>
                          <m:degHide m:val="on"/>
                          <m:ctrlPr>
                            <a:rPr lang="en-ID" i="1"/>
                          </m:ctrlPr>
                        </m:radPr>
                        <m:deg/>
                        <m:e>
                          <m:sSup>
                            <m:sSupPr>
                              <m:ctrlPr>
                                <a:rPr lang="en-ID" i="1"/>
                              </m:ctrlPr>
                            </m:sSupPr>
                            <m:e>
                              <m:r>
                                <a:rPr lang="id-ID" i="1"/>
                                <m:t>∑(</m:t>
                              </m:r>
                              <m:r>
                                <a:rPr lang="id-ID" i="1"/>
                                <m:t>𝑋𝑛</m:t>
                              </m:r>
                              <m:r>
                                <a:rPr lang="id-ID" i="1"/>
                                <m:t>−</m:t>
                              </m:r>
                              <m:r>
                                <a:rPr lang="id-ID" i="1"/>
                                <m:t>𝑊𝑐𝑛</m:t>
                              </m:r>
                              <m:r>
                                <a:rPr lang="id-ID" i="1"/>
                                <m:t>)</m:t>
                              </m:r>
                            </m:e>
                            <m:sup>
                              <m:r>
                                <a:rPr lang="id-ID" i="1"/>
                                <m:t>2</m:t>
                              </m:r>
                            </m:sup>
                          </m:sSup>
                        </m:e>
                      </m:rad>
                    </m:oMath>
                  </m:oMathPara>
                </a14:m>
                <a:endParaRPr lang="en-US" dirty="0"/>
              </a:p>
              <a:p>
                <a:pPr marL="0" lvl="0" indent="0">
                  <a:buNone/>
                </a:pPr>
                <a:endParaRPr lang="en-US" dirty="0"/>
              </a:p>
              <a:p>
                <a:r>
                  <a:rPr lang="en-US" dirty="0"/>
                  <a:t>||X-W|| = Euclidean distance</a:t>
                </a:r>
                <a:endParaRPr lang="en-ID" dirty="0"/>
              </a:p>
              <a:p>
                <a:r>
                  <a:rPr lang="en-US" dirty="0" err="1"/>
                  <a:t>Xn</a:t>
                </a:r>
                <a:r>
                  <a:rPr lang="en-US" dirty="0"/>
                  <a:t> = Value from attribute n</a:t>
                </a:r>
                <a:endParaRPr lang="en-ID" dirty="0"/>
              </a:p>
              <a:p>
                <a:r>
                  <a:rPr lang="en-US" dirty="0" err="1"/>
                  <a:t>Wcn</a:t>
                </a:r>
                <a:r>
                  <a:rPr lang="en-US" dirty="0"/>
                  <a:t> = Weight of class/label c and attribute n</a:t>
                </a:r>
                <a:endParaRPr lang="en-ID" dirty="0"/>
              </a:p>
              <a:p>
                <a:pPr marL="0" lvl="0" indent="0">
                  <a:buNone/>
                </a:pPr>
                <a:endParaRPr dirty="0"/>
              </a:p>
            </p:txBody>
          </p:sp>
        </mc:Choice>
        <mc:Fallback>
          <p:sp>
            <p:nvSpPr>
              <p:cNvPr id="823" name="Google Shape;823;p20"/>
              <p:cNvSpPr txBox="1">
                <a:spLocks noGrp="1" noRot="1" noChangeAspect="1" noMove="1" noResize="1" noEditPoints="1" noAdjustHandles="1" noChangeArrowheads="1" noChangeShapeType="1" noTextEdit="1"/>
              </p:cNvSpPr>
              <p:nvPr>
                <p:ph type="body" idx="1"/>
              </p:nvPr>
            </p:nvSpPr>
            <p:spPr>
              <a:xfrm>
                <a:off x="276125" y="1349175"/>
                <a:ext cx="3847142" cy="2970600"/>
              </a:xfrm>
              <a:prstGeom prst="rect">
                <a:avLst/>
              </a:prstGeom>
              <a:blipFill>
                <a:blip r:embed="rId3"/>
                <a:stretch>
                  <a:fillRect/>
                </a:stretch>
              </a:blipFill>
            </p:spPr>
            <p:txBody>
              <a:bodyPr/>
              <a:lstStyle/>
              <a:p>
                <a:r>
                  <a:rPr lang="en-ID">
                    <a:noFill/>
                  </a:rPr>
                  <a:t> </a:t>
                </a:r>
              </a:p>
            </p:txBody>
          </p:sp>
        </mc:Fallback>
      </mc:AlternateContent>
      <p:sp>
        <p:nvSpPr>
          <p:cNvPr id="824" name="Google Shape;824;p20"/>
          <p:cNvSpPr txBox="1">
            <a:spLocks noGrp="1"/>
          </p:cNvSpPr>
          <p:nvPr>
            <p:ph type="body" idx="2"/>
          </p:nvPr>
        </p:nvSpPr>
        <p:spPr>
          <a:xfrm>
            <a:off x="4758267" y="1349175"/>
            <a:ext cx="4109607" cy="2970600"/>
          </a:xfrm>
          <a:prstGeom prst="rect">
            <a:avLst/>
          </a:prstGeom>
        </p:spPr>
        <p:txBody>
          <a:bodyPr spcFirstLastPara="1" wrap="square" lIns="0" tIns="0" rIns="0" bIns="0" anchor="t" anchorCtr="0">
            <a:noAutofit/>
          </a:bodyPr>
          <a:lstStyle/>
          <a:p>
            <a:pPr marL="114300" indent="0">
              <a:buNone/>
            </a:pPr>
            <a:r>
              <a:rPr lang="en-US" dirty="0"/>
              <a:t>If J= T then </a:t>
            </a:r>
            <a:r>
              <a:rPr lang="en-US" dirty="0" err="1"/>
              <a:t>W</a:t>
            </a:r>
            <a:r>
              <a:rPr lang="en-US" baseline="-25000" dirty="0" err="1"/>
              <a:t>j</a:t>
            </a:r>
            <a:r>
              <a:rPr lang="en-US" dirty="0"/>
              <a:t>`</a:t>
            </a:r>
            <a:r>
              <a:rPr lang="en-US" baseline="-25000" dirty="0"/>
              <a:t> </a:t>
            </a:r>
            <a:r>
              <a:rPr lang="en-US" dirty="0"/>
              <a:t>= </a:t>
            </a:r>
            <a:r>
              <a:rPr lang="en-US" dirty="0" err="1"/>
              <a:t>W</a:t>
            </a:r>
            <a:r>
              <a:rPr lang="en-US" baseline="-25000" dirty="0" err="1"/>
              <a:t>j</a:t>
            </a:r>
            <a:r>
              <a:rPr lang="en-US" dirty="0"/>
              <a:t> + α (X - </a:t>
            </a:r>
            <a:r>
              <a:rPr lang="en-US" dirty="0" err="1"/>
              <a:t>W</a:t>
            </a:r>
            <a:r>
              <a:rPr lang="en-US" baseline="-25000" dirty="0" err="1"/>
              <a:t>j</a:t>
            </a:r>
            <a:r>
              <a:rPr lang="en-US" dirty="0"/>
              <a:t>)</a:t>
            </a:r>
            <a:endParaRPr lang="en-ID" dirty="0"/>
          </a:p>
          <a:p>
            <a:pPr marL="114300" indent="0">
              <a:buNone/>
            </a:pPr>
            <a:r>
              <a:rPr lang="en-US" dirty="0"/>
              <a:t>If J ≠ T then </a:t>
            </a:r>
            <a:r>
              <a:rPr lang="en-US" dirty="0" err="1"/>
              <a:t>W</a:t>
            </a:r>
            <a:r>
              <a:rPr lang="en-US" baseline="-25000" dirty="0" err="1"/>
              <a:t>j</a:t>
            </a:r>
            <a:r>
              <a:rPr lang="en-US" dirty="0"/>
              <a:t>`</a:t>
            </a:r>
            <a:r>
              <a:rPr lang="en-US" baseline="-25000" dirty="0"/>
              <a:t> </a:t>
            </a:r>
            <a:r>
              <a:rPr lang="en-US" dirty="0"/>
              <a:t>= </a:t>
            </a:r>
            <a:r>
              <a:rPr lang="en-US" dirty="0" err="1"/>
              <a:t>W</a:t>
            </a:r>
            <a:r>
              <a:rPr lang="en-US" baseline="-25000" dirty="0" err="1"/>
              <a:t>j</a:t>
            </a:r>
            <a:r>
              <a:rPr lang="en-US" dirty="0"/>
              <a:t> – α (X - </a:t>
            </a:r>
            <a:r>
              <a:rPr lang="en-US" dirty="0" err="1"/>
              <a:t>W</a:t>
            </a:r>
            <a:r>
              <a:rPr lang="en-US" baseline="-25000" dirty="0" err="1"/>
              <a:t>j</a:t>
            </a:r>
            <a:r>
              <a:rPr lang="en-US" dirty="0"/>
              <a:t>)</a:t>
            </a:r>
            <a:endParaRPr lang="en-ID" dirty="0"/>
          </a:p>
          <a:p>
            <a:pPr marL="0" lvl="0" indent="0">
              <a:buNone/>
            </a:pPr>
            <a:endParaRPr lang="en-US" dirty="0"/>
          </a:p>
          <a:p>
            <a:r>
              <a:rPr lang="en-US" dirty="0"/>
              <a:t>T=Target</a:t>
            </a:r>
            <a:endParaRPr lang="en-ID" dirty="0"/>
          </a:p>
          <a:p>
            <a:r>
              <a:rPr lang="en-US" dirty="0" err="1"/>
              <a:t>W</a:t>
            </a:r>
            <a:r>
              <a:rPr lang="en-US" baseline="-25000" dirty="0" err="1"/>
              <a:t>j</a:t>
            </a:r>
            <a:r>
              <a:rPr lang="en-US" baseline="-25000" dirty="0"/>
              <a:t> </a:t>
            </a:r>
            <a:r>
              <a:rPr lang="en-US" dirty="0"/>
              <a:t>= Weight class j</a:t>
            </a:r>
            <a:endParaRPr lang="en-ID" dirty="0"/>
          </a:p>
          <a:p>
            <a:r>
              <a:rPr lang="en-US" dirty="0"/>
              <a:t>α = Learning ratio</a:t>
            </a:r>
            <a:endParaRPr lang="en-ID" dirty="0"/>
          </a:p>
          <a:p>
            <a:r>
              <a:rPr lang="en-US" dirty="0"/>
              <a:t>j = prediction class</a:t>
            </a:r>
            <a:endParaRPr lang="en-ID" dirty="0"/>
          </a:p>
          <a:p>
            <a:r>
              <a:rPr lang="en-US" dirty="0"/>
              <a:t>X = data value</a:t>
            </a:r>
            <a:endParaRPr lang="en-ID" dirty="0"/>
          </a:p>
          <a:p>
            <a:r>
              <a:rPr lang="en-US" dirty="0" err="1"/>
              <a:t>W</a:t>
            </a:r>
            <a:r>
              <a:rPr lang="en-US" baseline="-25000" dirty="0" err="1"/>
              <a:t>n</a:t>
            </a:r>
            <a:r>
              <a:rPr lang="en-US" baseline="-25000" dirty="0"/>
              <a:t> </a:t>
            </a:r>
            <a:r>
              <a:rPr lang="en-US" dirty="0"/>
              <a:t>= Weight index n</a:t>
            </a:r>
            <a:endParaRPr lang="en-ID" dirty="0"/>
          </a:p>
          <a:p>
            <a:pPr marL="0" lvl="0" indent="0">
              <a:buNone/>
            </a:pPr>
            <a:endParaRPr dirty="0"/>
          </a:p>
        </p:txBody>
      </p:sp>
      <p:sp>
        <p:nvSpPr>
          <p:cNvPr id="826" name="Google Shape;826;p2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4" action="ppaction://hlinksldjump">
                  <a:extLst>
                    <a:ext uri="{A12FA001-AC4F-418D-AE19-62706E023703}">
                      <ahyp:hlinkClr xmlns:ahyp="http://schemas.microsoft.com/office/drawing/2018/hyperlinkcolor" val="tx"/>
                    </a:ext>
                  </a:extLst>
                </a:hlinkClick>
              </a:rPr>
              <a:t>14</a:t>
            </a:fld>
            <a:endParaRPr dirty="0">
              <a:hlinkClick r:id="rId4" action="ppaction://hlinksldjump">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78235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dirty="0"/>
          </a:p>
        </p:txBody>
      </p:sp>
      <p:graphicFrame>
        <p:nvGraphicFramePr>
          <p:cNvPr id="6" name="Google Shape;865;p24">
            <a:extLst>
              <a:ext uri="{FF2B5EF4-FFF2-40B4-BE49-F238E27FC236}">
                <a16:creationId xmlns:a16="http://schemas.microsoft.com/office/drawing/2014/main" id="{68678DAC-7EFC-49B7-97F5-B75478A6873F}"/>
              </a:ext>
            </a:extLst>
          </p:cNvPr>
          <p:cNvGraphicFramePr/>
          <p:nvPr/>
        </p:nvGraphicFramePr>
        <p:xfrm>
          <a:off x="1032934" y="681695"/>
          <a:ext cx="7078132" cy="1890055"/>
        </p:xfrm>
        <a:graphic>
          <a:graphicData uri="http://schemas.openxmlformats.org/drawingml/2006/table">
            <a:tbl>
              <a:tblPr>
                <a:noFill/>
                <a:tableStyleId>{EE5879B8-69FA-45E9-8B50-13E111EEC92F}</a:tableStyleId>
              </a:tblPr>
              <a:tblGrid>
                <a:gridCol w="1769533">
                  <a:extLst>
                    <a:ext uri="{9D8B030D-6E8A-4147-A177-3AD203B41FA5}">
                      <a16:colId xmlns:a16="http://schemas.microsoft.com/office/drawing/2014/main" val="20000"/>
                    </a:ext>
                  </a:extLst>
                </a:gridCol>
                <a:gridCol w="1769533">
                  <a:extLst>
                    <a:ext uri="{9D8B030D-6E8A-4147-A177-3AD203B41FA5}">
                      <a16:colId xmlns:a16="http://schemas.microsoft.com/office/drawing/2014/main" val="20001"/>
                    </a:ext>
                  </a:extLst>
                </a:gridCol>
                <a:gridCol w="1769533">
                  <a:extLst>
                    <a:ext uri="{9D8B030D-6E8A-4147-A177-3AD203B41FA5}">
                      <a16:colId xmlns:a16="http://schemas.microsoft.com/office/drawing/2014/main" val="20002"/>
                    </a:ext>
                  </a:extLst>
                </a:gridCol>
                <a:gridCol w="1769533">
                  <a:extLst>
                    <a:ext uri="{9D8B030D-6E8A-4147-A177-3AD203B41FA5}">
                      <a16:colId xmlns:a16="http://schemas.microsoft.com/office/drawing/2014/main" val="2744352490"/>
                    </a:ext>
                  </a:extLst>
                </a:gridCol>
              </a:tblGrid>
              <a:tr h="346327">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id</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Gender</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Customer Type</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Satisfaction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graphicFrame>
        <p:nvGraphicFramePr>
          <p:cNvPr id="7" name="Google Shape;865;p24">
            <a:extLst>
              <a:ext uri="{FF2B5EF4-FFF2-40B4-BE49-F238E27FC236}">
                <a16:creationId xmlns:a16="http://schemas.microsoft.com/office/drawing/2014/main" id="{E3161793-9D1A-4998-8B26-9E01E3BBBDFB}"/>
              </a:ext>
            </a:extLst>
          </p:cNvPr>
          <p:cNvGraphicFramePr/>
          <p:nvPr/>
        </p:nvGraphicFramePr>
        <p:xfrm>
          <a:off x="1032934" y="3234341"/>
          <a:ext cx="7078132" cy="724275"/>
        </p:xfrm>
        <a:graphic>
          <a:graphicData uri="http://schemas.openxmlformats.org/drawingml/2006/table">
            <a:tbl>
              <a:tblPr>
                <a:noFill/>
                <a:tableStyleId>{EE5879B8-69FA-45E9-8B50-13E111EEC92F}</a:tableStyleId>
              </a:tblPr>
              <a:tblGrid>
                <a:gridCol w="1769533">
                  <a:extLst>
                    <a:ext uri="{9D8B030D-6E8A-4147-A177-3AD203B41FA5}">
                      <a16:colId xmlns:a16="http://schemas.microsoft.com/office/drawing/2014/main" val="20000"/>
                    </a:ext>
                  </a:extLst>
                </a:gridCol>
                <a:gridCol w="1769533">
                  <a:extLst>
                    <a:ext uri="{9D8B030D-6E8A-4147-A177-3AD203B41FA5}">
                      <a16:colId xmlns:a16="http://schemas.microsoft.com/office/drawing/2014/main" val="20001"/>
                    </a:ext>
                  </a:extLst>
                </a:gridCol>
                <a:gridCol w="1769533">
                  <a:extLst>
                    <a:ext uri="{9D8B030D-6E8A-4147-A177-3AD203B41FA5}">
                      <a16:colId xmlns:a16="http://schemas.microsoft.com/office/drawing/2014/main" val="20002"/>
                    </a:ext>
                  </a:extLst>
                </a:gridCol>
                <a:gridCol w="1769533">
                  <a:extLst>
                    <a:ext uri="{9D8B030D-6E8A-4147-A177-3AD203B41FA5}">
                      <a16:colId xmlns:a16="http://schemas.microsoft.com/office/drawing/2014/main" val="2744352490"/>
                    </a:ext>
                  </a:extLst>
                </a:gridCol>
              </a:tblGrid>
              <a:tr h="307595">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id</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Gender</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Customer Type</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Satisfaction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1280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bl>
          </a:graphicData>
        </a:graphic>
      </p:graphicFrame>
      <p:sp>
        <p:nvSpPr>
          <p:cNvPr id="9" name="Google Shape;864;p24">
            <a:extLst>
              <a:ext uri="{FF2B5EF4-FFF2-40B4-BE49-F238E27FC236}">
                <a16:creationId xmlns:a16="http://schemas.microsoft.com/office/drawing/2014/main" id="{32318C69-7705-46E9-8AFC-5101AB27703F}"/>
              </a:ext>
            </a:extLst>
          </p:cNvPr>
          <p:cNvSpPr txBox="1">
            <a:spLocks/>
          </p:cNvSpPr>
          <p:nvPr/>
        </p:nvSpPr>
        <p:spPr>
          <a:xfrm>
            <a:off x="1032934" y="2546982"/>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TESTING DATA</a:t>
            </a:r>
          </a:p>
        </p:txBody>
      </p:sp>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0"/>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TRAINING DATA</a:t>
            </a:r>
          </a:p>
        </p:txBody>
      </p:sp>
    </p:spTree>
    <p:extLst>
      <p:ext uri="{BB962C8B-B14F-4D97-AF65-F5344CB8AC3E}">
        <p14:creationId xmlns:p14="http://schemas.microsoft.com/office/powerpoint/2010/main" val="310433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660196989"/>
              </p:ext>
            </p:extLst>
          </p:nvPr>
        </p:nvGraphicFramePr>
        <p:xfrm>
          <a:off x="1170956" y="1562696"/>
          <a:ext cx="7155762" cy="1890055"/>
        </p:xfrm>
        <a:graphic>
          <a:graphicData uri="http://schemas.openxmlformats.org/drawingml/2006/table">
            <a:tbl>
              <a:tblPr>
                <a:noFill/>
                <a:tableStyleId>{EE5879B8-69FA-45E9-8B50-13E111EEC92F}</a:tableStyleId>
              </a:tblPr>
              <a:tblGrid>
                <a:gridCol w="1008348">
                  <a:extLst>
                    <a:ext uri="{9D8B030D-6E8A-4147-A177-3AD203B41FA5}">
                      <a16:colId xmlns:a16="http://schemas.microsoft.com/office/drawing/2014/main" val="20000"/>
                    </a:ext>
                  </a:extLst>
                </a:gridCol>
                <a:gridCol w="820569">
                  <a:extLst>
                    <a:ext uri="{9D8B030D-6E8A-4147-A177-3AD203B41FA5}">
                      <a16:colId xmlns:a16="http://schemas.microsoft.com/office/drawing/2014/main" val="20001"/>
                    </a:ext>
                  </a:extLst>
                </a:gridCol>
                <a:gridCol w="820569">
                  <a:extLst>
                    <a:ext uri="{9D8B030D-6E8A-4147-A177-3AD203B41FA5}">
                      <a16:colId xmlns:a16="http://schemas.microsoft.com/office/drawing/2014/main" val="20002"/>
                    </a:ext>
                  </a:extLst>
                </a:gridCol>
                <a:gridCol w="820569">
                  <a:extLst>
                    <a:ext uri="{9D8B030D-6E8A-4147-A177-3AD203B41FA5}">
                      <a16:colId xmlns:a16="http://schemas.microsoft.com/office/drawing/2014/main" val="2744352490"/>
                    </a:ext>
                  </a:extLst>
                </a:gridCol>
                <a:gridCol w="820569">
                  <a:extLst>
                    <a:ext uri="{9D8B030D-6E8A-4147-A177-3AD203B41FA5}">
                      <a16:colId xmlns:a16="http://schemas.microsoft.com/office/drawing/2014/main" val="2881234193"/>
                    </a:ext>
                  </a:extLst>
                </a:gridCol>
                <a:gridCol w="820569">
                  <a:extLst>
                    <a:ext uri="{9D8B030D-6E8A-4147-A177-3AD203B41FA5}">
                      <a16:colId xmlns:a16="http://schemas.microsoft.com/office/drawing/2014/main" val="2311736942"/>
                    </a:ext>
                  </a:extLst>
                </a:gridCol>
                <a:gridCol w="820569">
                  <a:extLst>
                    <a:ext uri="{9D8B030D-6E8A-4147-A177-3AD203B41FA5}">
                      <a16:colId xmlns:a16="http://schemas.microsoft.com/office/drawing/2014/main" val="2065990039"/>
                    </a:ext>
                  </a:extLst>
                </a:gridCol>
                <a:gridCol w="1224000">
                  <a:extLst>
                    <a:ext uri="{9D8B030D-6E8A-4147-A177-3AD203B41FA5}">
                      <a16:colId xmlns:a16="http://schemas.microsoft.com/office/drawing/2014/main" val="3718406253"/>
                    </a:ext>
                  </a:extLst>
                </a:gridCol>
              </a:tblGrid>
              <a:tr h="346327">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Test</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TP</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TN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FP</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FN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err="1">
                          <a:solidFill>
                            <a:srgbClr val="FFFFFF"/>
                          </a:solidFill>
                          <a:latin typeface="Abel"/>
                          <a:ea typeface="Abel"/>
                          <a:cs typeface="Abel"/>
                          <a:sym typeface="Abel"/>
                        </a:rPr>
                        <a:t>Tnull</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err="1">
                          <a:solidFill>
                            <a:srgbClr val="FFFFFF"/>
                          </a:solidFill>
                          <a:latin typeface="Abel"/>
                          <a:ea typeface="Abel"/>
                          <a:cs typeface="Abel"/>
                          <a:sym typeface="Abel"/>
                        </a:rPr>
                        <a:t>Fnull</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Accuracy</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4992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6485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756</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716</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88.63%</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12438</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1822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1822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1735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89.01%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24728</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3565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3565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3433</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89.18%</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37089</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5427</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5427</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5039</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89.22%</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44629</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6444</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6444</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5965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89.34%</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209772" y="618021"/>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Naïve Bayes</a:t>
            </a:r>
          </a:p>
        </p:txBody>
      </p:sp>
      <p:sp>
        <p:nvSpPr>
          <p:cNvPr id="8" name="Google Shape;864;p24">
            <a:extLst>
              <a:ext uri="{FF2B5EF4-FFF2-40B4-BE49-F238E27FC236}">
                <a16:creationId xmlns:a16="http://schemas.microsoft.com/office/drawing/2014/main" id="{F1502919-FA4B-458C-B14B-DF59FA6C207E}"/>
              </a:ext>
            </a:extLst>
          </p:cNvPr>
          <p:cNvSpPr txBox="1">
            <a:spLocks/>
          </p:cNvSpPr>
          <p:nvPr/>
        </p:nvSpPr>
        <p:spPr>
          <a:xfrm>
            <a:off x="1185334" y="3480901"/>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Naïve </a:t>
            </a:r>
            <a:r>
              <a:rPr lang="en-US" sz="2800" b="1" dirty="0" err="1">
                <a:solidFill>
                  <a:schemeClr val="bg1"/>
                </a:solidFill>
                <a:latin typeface="Megrim" panose="020B0604020202020204" charset="0"/>
              </a:rPr>
              <a:t>bayes</a:t>
            </a:r>
            <a:r>
              <a:rPr lang="en-US" sz="2800" b="1" dirty="0">
                <a:solidFill>
                  <a:schemeClr val="bg1"/>
                </a:solidFill>
                <a:latin typeface="Megrim" panose="020B0604020202020204" charset="0"/>
              </a:rPr>
              <a:t> ± 3days 3hours</a:t>
            </a:r>
          </a:p>
        </p:txBody>
      </p:sp>
    </p:spTree>
    <p:extLst>
      <p:ext uri="{BB962C8B-B14F-4D97-AF65-F5344CB8AC3E}">
        <p14:creationId xmlns:p14="http://schemas.microsoft.com/office/powerpoint/2010/main" val="301530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2087887851"/>
              </p:ext>
            </p:extLst>
          </p:nvPr>
        </p:nvGraphicFramePr>
        <p:xfrm>
          <a:off x="1257042" y="1536817"/>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7421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5708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55.92%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18198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14173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56.22%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36572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28171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56.49%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54985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42129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56.62%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65942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50595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56.58%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655607"/>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0.9 and </a:t>
            </a:r>
          </a:p>
          <a:p>
            <a:pPr algn="ctr"/>
            <a:r>
              <a:rPr lang="en-US" sz="2800" b="1" dirty="0">
                <a:solidFill>
                  <a:schemeClr val="bg1"/>
                </a:solidFill>
                <a:latin typeface="Megrim" panose="020B0604020202020204" charset="0"/>
              </a:rPr>
              <a:t>Eps 0.0000001, 0.0001, 0.01</a:t>
            </a:r>
          </a:p>
        </p:txBody>
      </p:sp>
      <p:sp>
        <p:nvSpPr>
          <p:cNvPr id="5" name="Google Shape;864;p24">
            <a:extLst>
              <a:ext uri="{FF2B5EF4-FFF2-40B4-BE49-F238E27FC236}">
                <a16:creationId xmlns:a16="http://schemas.microsoft.com/office/drawing/2014/main" id="{7EA9FF65-177C-4B58-980F-DB5A840BEE18}"/>
              </a:ext>
            </a:extLst>
          </p:cNvPr>
          <p:cNvSpPr txBox="1">
            <a:spLocks/>
          </p:cNvSpPr>
          <p:nvPr/>
        </p:nvSpPr>
        <p:spPr>
          <a:xfrm>
            <a:off x="1185334" y="3818469"/>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LVQ ± 30 Minutes</a:t>
            </a:r>
          </a:p>
        </p:txBody>
      </p:sp>
    </p:spTree>
    <p:extLst>
      <p:ext uri="{BB962C8B-B14F-4D97-AF65-F5344CB8AC3E}">
        <p14:creationId xmlns:p14="http://schemas.microsoft.com/office/powerpoint/2010/main" val="216414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225074081"/>
              </p:ext>
            </p:extLst>
          </p:nvPr>
        </p:nvGraphicFramePr>
        <p:xfrm>
          <a:off x="1276600" y="1536817"/>
          <a:ext cx="6590800" cy="2281562"/>
        </p:xfrm>
        <a:graphic>
          <a:graphicData uri="http://schemas.openxmlformats.org/drawingml/2006/table">
            <a:tbl>
              <a:tblPr>
                <a:noFill/>
                <a:tableStyleId>{EE5879B8-69FA-45E9-8B50-13E111EEC92F}</a:tableStyleId>
              </a:tblPr>
              <a:tblGrid>
                <a:gridCol w="1205126">
                  <a:extLst>
                    <a:ext uri="{9D8B030D-6E8A-4147-A177-3AD203B41FA5}">
                      <a16:colId xmlns:a16="http://schemas.microsoft.com/office/drawing/2014/main" val="20000"/>
                    </a:ext>
                  </a:extLst>
                </a:gridCol>
                <a:gridCol w="980703">
                  <a:extLst>
                    <a:ext uri="{9D8B030D-6E8A-4147-A177-3AD203B41FA5}">
                      <a16:colId xmlns:a16="http://schemas.microsoft.com/office/drawing/2014/main" val="20001"/>
                    </a:ext>
                  </a:extLst>
                </a:gridCol>
                <a:gridCol w="980703">
                  <a:extLst>
                    <a:ext uri="{9D8B030D-6E8A-4147-A177-3AD203B41FA5}">
                      <a16:colId xmlns:a16="http://schemas.microsoft.com/office/drawing/2014/main" val="20002"/>
                    </a:ext>
                  </a:extLst>
                </a:gridCol>
                <a:gridCol w="980703">
                  <a:extLst>
                    <a:ext uri="{9D8B030D-6E8A-4147-A177-3AD203B41FA5}">
                      <a16:colId xmlns:a16="http://schemas.microsoft.com/office/drawing/2014/main" val="2744352490"/>
                    </a:ext>
                  </a:extLst>
                </a:gridCol>
                <a:gridCol w="980703">
                  <a:extLst>
                    <a:ext uri="{9D8B030D-6E8A-4147-A177-3AD203B41FA5}">
                      <a16:colId xmlns:a16="http://schemas.microsoft.com/office/drawing/2014/main" val="2881234193"/>
                    </a:ext>
                  </a:extLst>
                </a:gridCol>
                <a:gridCol w="1462862">
                  <a:extLst>
                    <a:ext uri="{9D8B030D-6E8A-4147-A177-3AD203B41FA5}">
                      <a16:colId xmlns:a16="http://schemas.microsoft.com/office/drawing/2014/main" val="3718406253"/>
                    </a:ext>
                  </a:extLst>
                </a:gridCol>
              </a:tblGrid>
              <a:tr h="510427">
                <a:tc>
                  <a:txBody>
                    <a:bodyPr/>
                    <a:lstStyle/>
                    <a:p>
                      <a:pPr marL="0" lvl="0" indent="0" algn="ctr" rtl="0">
                        <a:spcBef>
                          <a:spcPts val="0"/>
                        </a:spcBef>
                        <a:spcAft>
                          <a:spcPts val="0"/>
                        </a:spcAft>
                        <a:buNone/>
                      </a:pPr>
                      <a:r>
                        <a:rPr lang="en-US" sz="2300" dirty="0">
                          <a:solidFill>
                            <a:srgbClr val="FFFFFF"/>
                          </a:solidFill>
                          <a:latin typeface="Abel"/>
                          <a:ea typeface="Abel"/>
                          <a:cs typeface="Abel"/>
                          <a:sym typeface="Abel"/>
                        </a:rPr>
                        <a:t>Test</a:t>
                      </a:r>
                      <a:endParaRPr sz="2300" dirty="0">
                        <a:solidFill>
                          <a:srgbClr val="FFFFFF"/>
                        </a:solidFill>
                        <a:latin typeface="Abel"/>
                        <a:ea typeface="Abel"/>
                        <a:cs typeface="Abel"/>
                        <a:sym typeface="Abel"/>
                      </a:endParaRPr>
                    </a:p>
                  </a:txBody>
                  <a:tcPr marL="109268" marR="109268" marT="81956" marB="81956"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300" dirty="0">
                          <a:solidFill>
                            <a:srgbClr val="FFFFFF"/>
                          </a:solidFill>
                          <a:latin typeface="Abel"/>
                          <a:ea typeface="Abel"/>
                          <a:cs typeface="Abel"/>
                          <a:sym typeface="Abel"/>
                        </a:rPr>
                        <a:t>TP</a:t>
                      </a:r>
                      <a:endParaRPr sz="2300" dirty="0">
                        <a:solidFill>
                          <a:srgbClr val="FFFFFF"/>
                        </a:solidFill>
                        <a:latin typeface="Abel"/>
                        <a:ea typeface="Abel"/>
                        <a:cs typeface="Abel"/>
                        <a:sym typeface="Abel"/>
                      </a:endParaRPr>
                    </a:p>
                  </a:txBody>
                  <a:tcPr marL="109268" marR="109268" marT="81956" marB="81956"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300" dirty="0">
                          <a:solidFill>
                            <a:srgbClr val="FFFFFF"/>
                          </a:solidFill>
                          <a:latin typeface="Abel"/>
                          <a:ea typeface="Abel"/>
                          <a:cs typeface="Abel"/>
                          <a:sym typeface="Abel"/>
                        </a:rPr>
                        <a:t>TN</a:t>
                      </a:r>
                      <a:endParaRPr sz="2300" dirty="0">
                        <a:solidFill>
                          <a:srgbClr val="FFFFFF"/>
                        </a:solidFill>
                        <a:latin typeface="Abel"/>
                        <a:ea typeface="Abel"/>
                        <a:cs typeface="Abel"/>
                        <a:sym typeface="Abel"/>
                      </a:endParaRPr>
                    </a:p>
                  </a:txBody>
                  <a:tcPr marL="109268" marR="109268" marT="81956" marB="81956"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300" dirty="0">
                          <a:solidFill>
                            <a:srgbClr val="FFFFFF"/>
                          </a:solidFill>
                          <a:latin typeface="Abel"/>
                          <a:ea typeface="Abel"/>
                          <a:cs typeface="Abel"/>
                          <a:sym typeface="Abel"/>
                        </a:rPr>
                        <a:t>FP</a:t>
                      </a:r>
                      <a:endParaRPr sz="2300" dirty="0">
                        <a:solidFill>
                          <a:srgbClr val="FFFFFF"/>
                        </a:solidFill>
                        <a:latin typeface="Abel"/>
                        <a:ea typeface="Abel"/>
                        <a:cs typeface="Abel"/>
                        <a:sym typeface="Abel"/>
                      </a:endParaRPr>
                    </a:p>
                  </a:txBody>
                  <a:tcPr marL="109268" marR="109268" marT="81956" marB="81956"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300" dirty="0">
                          <a:solidFill>
                            <a:srgbClr val="FFFFFF"/>
                          </a:solidFill>
                          <a:latin typeface="Abel"/>
                          <a:ea typeface="Abel"/>
                          <a:cs typeface="Abel"/>
                          <a:sym typeface="Abel"/>
                        </a:rPr>
                        <a:t>FN</a:t>
                      </a:r>
                      <a:endParaRPr sz="2300" dirty="0">
                        <a:solidFill>
                          <a:srgbClr val="FFFFFF"/>
                        </a:solidFill>
                        <a:latin typeface="Abel"/>
                        <a:ea typeface="Abel"/>
                        <a:cs typeface="Abel"/>
                        <a:sym typeface="Abel"/>
                      </a:endParaRPr>
                    </a:p>
                  </a:txBody>
                  <a:tcPr marL="109268" marR="109268" marT="81956" marB="81956"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300" dirty="0">
                          <a:solidFill>
                            <a:srgbClr val="FFFFFF"/>
                          </a:solidFill>
                          <a:latin typeface="Abel"/>
                          <a:ea typeface="Abel"/>
                          <a:cs typeface="Abel"/>
                          <a:sym typeface="Abel"/>
                        </a:rPr>
                        <a:t>Accuracy</a:t>
                      </a:r>
                      <a:endParaRPr sz="2300" dirty="0">
                        <a:solidFill>
                          <a:srgbClr val="FFFFFF"/>
                        </a:solidFill>
                        <a:latin typeface="Abel"/>
                        <a:ea typeface="Abel"/>
                        <a:cs typeface="Abel"/>
                        <a:sym typeface="Abel"/>
                      </a:endParaRPr>
                    </a:p>
                  </a:txBody>
                  <a:tcPr marL="109268" marR="109268" marT="81956" marB="81956"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3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1962" marR="81962"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3781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6349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892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1927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78.23%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3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1962" marR="81962"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10822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14778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3420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3351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79.08%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3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1962" marR="81962"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22149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28481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8091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6022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78.20%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3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1962" marR="81962"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35158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38834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16151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6971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76.19%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3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1962" marR="81962"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42522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47257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18685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8073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algn="ct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77.04%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75857" marR="75857"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655607"/>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0.1 and </a:t>
            </a:r>
          </a:p>
          <a:p>
            <a:pPr algn="ctr"/>
            <a:r>
              <a:rPr lang="en-US" sz="2800" b="1" dirty="0">
                <a:solidFill>
                  <a:schemeClr val="bg1"/>
                </a:solidFill>
                <a:latin typeface="Megrim" panose="020B0604020202020204" charset="0"/>
              </a:rPr>
              <a:t>Eps 0.0000001</a:t>
            </a:r>
          </a:p>
        </p:txBody>
      </p:sp>
    </p:spTree>
    <p:extLst>
      <p:ext uri="{BB962C8B-B14F-4D97-AF65-F5344CB8AC3E}">
        <p14:creationId xmlns:p14="http://schemas.microsoft.com/office/powerpoint/2010/main" val="327493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3281885098"/>
              </p:ext>
            </p:extLst>
          </p:nvPr>
        </p:nvGraphicFramePr>
        <p:xfrm>
          <a:off x="1257042" y="1536817"/>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4405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5841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1400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1303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10963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14652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3546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3210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21824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29502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7070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6347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79.28%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33160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43835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11150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4969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78.28%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40223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51727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14215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10372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78.90%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655607"/>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0.1 and </a:t>
            </a:r>
          </a:p>
          <a:p>
            <a:pPr algn="ctr"/>
            <a:r>
              <a:rPr lang="en-US" sz="2800" b="1" dirty="0">
                <a:solidFill>
                  <a:schemeClr val="bg1"/>
                </a:solidFill>
                <a:latin typeface="Megrim" panose="020B0604020202020204" charset="0"/>
              </a:rPr>
              <a:t>Eps 0.0001</a:t>
            </a:r>
          </a:p>
        </p:txBody>
      </p:sp>
    </p:spTree>
    <p:extLst>
      <p:ext uri="{BB962C8B-B14F-4D97-AF65-F5344CB8AC3E}">
        <p14:creationId xmlns:p14="http://schemas.microsoft.com/office/powerpoint/2010/main" val="12821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a:effectLst/>
      </p:bgPr>
    </p:bg>
    <p:spTree>
      <p:nvGrpSpPr>
        <p:cNvPr id="1" name="Shape 766"/>
        <p:cNvGrpSpPr/>
        <p:nvPr/>
      </p:nvGrpSpPr>
      <p:grpSpPr>
        <a:xfrm>
          <a:off x="0" y="0"/>
          <a:ext cx="0" cy="0"/>
          <a:chOff x="0" y="0"/>
          <a:chExt cx="0" cy="0"/>
        </a:xfrm>
      </p:grpSpPr>
      <p:sp>
        <p:nvSpPr>
          <p:cNvPr id="767" name="Google Shape;767;p14"/>
          <p:cNvSpPr txBox="1">
            <a:spLocks noGrp="1"/>
          </p:cNvSpPr>
          <p:nvPr>
            <p:ph type="ctrTitle" idx="4294967295"/>
          </p:nvPr>
        </p:nvSpPr>
        <p:spPr>
          <a:xfrm>
            <a:off x="1777825" y="3358831"/>
            <a:ext cx="5588400" cy="546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a:t>Hello!</a:t>
            </a:r>
            <a:endParaRPr sz="4800" dirty="0"/>
          </a:p>
        </p:txBody>
      </p:sp>
      <p:sp>
        <p:nvSpPr>
          <p:cNvPr id="768" name="Google Shape;768;p14"/>
          <p:cNvSpPr txBox="1">
            <a:spLocks noGrp="1"/>
          </p:cNvSpPr>
          <p:nvPr>
            <p:ph type="subTitle" idx="4294967295"/>
          </p:nvPr>
        </p:nvSpPr>
        <p:spPr>
          <a:xfrm>
            <a:off x="1777825" y="3805081"/>
            <a:ext cx="5588400" cy="12036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800" b="1" dirty="0"/>
              <a:t>I AM </a:t>
            </a:r>
            <a:r>
              <a:rPr lang="en-ID" sz="1800" b="1" dirty="0"/>
              <a:t>NIKODEMUS GALIH CANDRA WICAKSONO</a:t>
            </a:r>
          </a:p>
          <a:p>
            <a:pPr marL="0" lvl="0" indent="0" algn="ctr" rtl="0">
              <a:spcBef>
                <a:spcPts val="600"/>
              </a:spcBef>
              <a:spcAft>
                <a:spcPts val="0"/>
              </a:spcAft>
              <a:buNone/>
            </a:pPr>
            <a:r>
              <a:rPr lang="en-US" sz="1800" b="1" dirty="0"/>
              <a:t>1</a:t>
            </a:r>
            <a:r>
              <a:rPr lang="en-ID" sz="1800" b="1" dirty="0"/>
              <a:t>8.K1.0082</a:t>
            </a:r>
          </a:p>
        </p:txBody>
      </p:sp>
      <p:pic>
        <p:nvPicPr>
          <p:cNvPr id="769" name="Google Shape;769;p14"/>
          <p:cNvPicPr preferRelativeResize="0"/>
          <p:nvPr/>
        </p:nvPicPr>
        <p:blipFill>
          <a:blip r:embed="rId3"/>
          <a:stretch>
            <a:fillRect/>
          </a:stretch>
        </p:blipFill>
        <p:spPr>
          <a:xfrm>
            <a:off x="3705381" y="675636"/>
            <a:ext cx="1733238" cy="2310984"/>
          </a:xfrm>
          <a:prstGeom prst="ellipse">
            <a:avLst/>
          </a:prstGeom>
          <a:solidFill>
            <a:srgbClr val="FFFFFF">
              <a:shade val="85000"/>
            </a:srgbClr>
          </a:solidFill>
          <a:ln w="88900" cap="sq">
            <a:solidFill>
              <a:srgbClr val="FFFFFF"/>
            </a:solidFill>
            <a:miter lim="800000"/>
          </a:ln>
          <a:effectLst>
            <a:outerShdw blurRad="76200" dir="18900000" sy="23000" kx="-1200000" algn="bl" rotWithShape="0">
              <a:prstClr val="black">
                <a:alpha val="20000"/>
              </a:prstClr>
            </a:outerShdw>
          </a:effectLst>
        </p:spPr>
      </p:pic>
      <p:sp>
        <p:nvSpPr>
          <p:cNvPr id="770" name="Google Shape;770;p1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442143192"/>
              </p:ext>
            </p:extLst>
          </p:nvPr>
        </p:nvGraphicFramePr>
        <p:xfrm>
          <a:off x="1257042" y="1536817"/>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4525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5849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1392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1183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80.11%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10900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14913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3285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3273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79.74%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20650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30878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5694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7521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79.59%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31878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45813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9172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10251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80.00%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37561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55461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10481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13034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79.82%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655607"/>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0.1 and </a:t>
            </a:r>
          </a:p>
          <a:p>
            <a:pPr algn="ctr"/>
            <a:r>
              <a:rPr lang="en-US" sz="2800" b="1" dirty="0">
                <a:solidFill>
                  <a:schemeClr val="bg1"/>
                </a:solidFill>
                <a:latin typeface="Megrim" panose="020B0604020202020204" charset="0"/>
              </a:rPr>
              <a:t>Eps 0.01</a:t>
            </a:r>
          </a:p>
        </p:txBody>
      </p:sp>
    </p:spTree>
    <p:extLst>
      <p:ext uri="{BB962C8B-B14F-4D97-AF65-F5344CB8AC3E}">
        <p14:creationId xmlns:p14="http://schemas.microsoft.com/office/powerpoint/2010/main" val="3785491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700976036"/>
              </p:ext>
            </p:extLst>
          </p:nvPr>
        </p:nvGraphicFramePr>
        <p:xfrm>
          <a:off x="1257042" y="1536817"/>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4249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6037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1204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1459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79.43%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10902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14788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3410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3271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79.36%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21881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29306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7266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6290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79.06%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33367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43470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11515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8762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39990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51601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14341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10605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78.59%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655607"/>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0.01 and </a:t>
            </a:r>
          </a:p>
          <a:p>
            <a:pPr algn="ctr"/>
            <a:r>
              <a:rPr lang="en-US" sz="2800" b="1" dirty="0">
                <a:solidFill>
                  <a:schemeClr val="bg1"/>
                </a:solidFill>
                <a:latin typeface="Megrim" panose="020B0604020202020204" charset="0"/>
              </a:rPr>
              <a:t>Eps 0.0000001</a:t>
            </a:r>
          </a:p>
        </p:txBody>
      </p:sp>
    </p:spTree>
    <p:extLst>
      <p:ext uri="{BB962C8B-B14F-4D97-AF65-F5344CB8AC3E}">
        <p14:creationId xmlns:p14="http://schemas.microsoft.com/office/powerpoint/2010/main" val="562391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1835355558"/>
              </p:ext>
            </p:extLst>
          </p:nvPr>
        </p:nvGraphicFramePr>
        <p:xfrm>
          <a:off x="1257042" y="1536817"/>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4414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5824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1417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1294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79.06%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10983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14618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3580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3190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79.09%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21871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23452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7120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6300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79.27%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32773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44268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10717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9356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79.33%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39714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52283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13659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10881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78.94%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655607"/>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0.01 and </a:t>
            </a:r>
          </a:p>
          <a:p>
            <a:pPr algn="ctr"/>
            <a:r>
              <a:rPr lang="en-US" sz="2800" b="1" dirty="0">
                <a:solidFill>
                  <a:schemeClr val="bg1"/>
                </a:solidFill>
                <a:latin typeface="Megrim" panose="020B0604020202020204" charset="0"/>
              </a:rPr>
              <a:t>Eps 0.0001</a:t>
            </a:r>
          </a:p>
        </p:txBody>
      </p:sp>
    </p:spTree>
    <p:extLst>
      <p:ext uri="{BB962C8B-B14F-4D97-AF65-F5344CB8AC3E}">
        <p14:creationId xmlns:p14="http://schemas.microsoft.com/office/powerpoint/2010/main" val="386038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3634810551"/>
              </p:ext>
            </p:extLst>
          </p:nvPr>
        </p:nvGraphicFramePr>
        <p:xfrm>
          <a:off x="1257042" y="1536817"/>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3783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6505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736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1925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79.45%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10764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15002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3196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3409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79.60%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20683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29733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6839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6488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79.42%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34271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41222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13763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7858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77.74%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40970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51178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14764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9625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79.07%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655607"/>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0.05 and </a:t>
            </a:r>
          </a:p>
          <a:p>
            <a:pPr algn="ctr"/>
            <a:r>
              <a:rPr lang="en-US" sz="2800" b="1" dirty="0">
                <a:solidFill>
                  <a:schemeClr val="bg1"/>
                </a:solidFill>
                <a:latin typeface="Megrim" panose="020B0604020202020204" charset="0"/>
              </a:rPr>
              <a:t>Eps 0.0000001</a:t>
            </a:r>
          </a:p>
        </p:txBody>
      </p:sp>
    </p:spTree>
    <p:extLst>
      <p:ext uri="{BB962C8B-B14F-4D97-AF65-F5344CB8AC3E}">
        <p14:creationId xmlns:p14="http://schemas.microsoft.com/office/powerpoint/2010/main" val="3226394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1785896414"/>
              </p:ext>
            </p:extLst>
          </p:nvPr>
        </p:nvGraphicFramePr>
        <p:xfrm>
          <a:off x="1257042" y="1536817"/>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4407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5843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1398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1301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10965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14657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3541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3208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21825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29522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7050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6346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79.31%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32974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44049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10936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9155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79.31%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40023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51549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14393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10572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78.58%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655607"/>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0.05 and </a:t>
            </a:r>
          </a:p>
          <a:p>
            <a:pPr algn="ctr"/>
            <a:r>
              <a:rPr lang="en-US" sz="2800" b="1" dirty="0">
                <a:solidFill>
                  <a:schemeClr val="bg1"/>
                </a:solidFill>
                <a:latin typeface="Megrim" panose="020B0604020202020204" charset="0"/>
              </a:rPr>
              <a:t>Eps 0.0001</a:t>
            </a:r>
          </a:p>
        </p:txBody>
      </p:sp>
    </p:spTree>
    <p:extLst>
      <p:ext uri="{BB962C8B-B14F-4D97-AF65-F5344CB8AC3E}">
        <p14:creationId xmlns:p14="http://schemas.microsoft.com/office/powerpoint/2010/main" val="2990897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20"/>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CONCLUSION</a:t>
            </a:r>
            <a:endParaRPr dirty="0"/>
          </a:p>
        </p:txBody>
      </p:sp>
      <p:sp>
        <p:nvSpPr>
          <p:cNvPr id="823" name="Google Shape;823;p20"/>
          <p:cNvSpPr txBox="1">
            <a:spLocks noGrp="1"/>
          </p:cNvSpPr>
          <p:nvPr>
            <p:ph type="body" idx="1"/>
          </p:nvPr>
        </p:nvSpPr>
        <p:spPr>
          <a:xfrm>
            <a:off x="697408" y="1577775"/>
            <a:ext cx="2078700" cy="2970600"/>
          </a:xfrm>
          <a:prstGeom prst="rect">
            <a:avLst/>
          </a:prstGeom>
        </p:spPr>
        <p:txBody>
          <a:bodyPr spcFirstLastPara="1" wrap="square" lIns="0" tIns="0" rIns="0" bIns="0" anchor="t" anchorCtr="0">
            <a:noAutofit/>
          </a:bodyPr>
          <a:lstStyle/>
          <a:p>
            <a:pPr marL="0" lvl="0" indent="0">
              <a:buNone/>
            </a:pPr>
            <a:r>
              <a:rPr lang="en-US" dirty="0"/>
              <a:t>1. Naive Bayes can be used to classify airline passenger satisfaction. It is proven that the Naive Bayes algorithm can be implemented for customer satisfaction data obtained through Kaggle.</a:t>
            </a:r>
            <a:endParaRPr dirty="0"/>
          </a:p>
        </p:txBody>
      </p:sp>
      <p:sp>
        <p:nvSpPr>
          <p:cNvPr id="824" name="Google Shape;824;p20"/>
          <p:cNvSpPr txBox="1">
            <a:spLocks noGrp="1"/>
          </p:cNvSpPr>
          <p:nvPr>
            <p:ph type="body" idx="2"/>
          </p:nvPr>
        </p:nvSpPr>
        <p:spPr>
          <a:xfrm>
            <a:off x="3051871" y="1577775"/>
            <a:ext cx="2078700" cy="2970600"/>
          </a:xfrm>
          <a:prstGeom prst="rect">
            <a:avLst/>
          </a:prstGeom>
        </p:spPr>
        <p:txBody>
          <a:bodyPr spcFirstLastPara="1" wrap="square" lIns="0" tIns="0" rIns="0" bIns="0" anchor="t" anchorCtr="0">
            <a:noAutofit/>
          </a:bodyPr>
          <a:lstStyle/>
          <a:p>
            <a:pPr marL="0" lvl="0" indent="0">
              <a:buNone/>
            </a:pPr>
            <a:r>
              <a:rPr lang="en-US" dirty="0"/>
              <a:t>2. Learning Vector Quantization can also classify airline passenger satisfaction. This is because this algorithm can be implemented on the same data to implement Naive Bayes.</a:t>
            </a:r>
            <a:endParaRPr dirty="0"/>
          </a:p>
        </p:txBody>
      </p:sp>
      <p:sp>
        <p:nvSpPr>
          <p:cNvPr id="825" name="Google Shape;825;p20"/>
          <p:cNvSpPr txBox="1">
            <a:spLocks noGrp="1"/>
          </p:cNvSpPr>
          <p:nvPr>
            <p:ph type="body" idx="3"/>
          </p:nvPr>
        </p:nvSpPr>
        <p:spPr>
          <a:xfrm>
            <a:off x="5406333" y="1577775"/>
            <a:ext cx="2814799" cy="2970600"/>
          </a:xfrm>
          <a:prstGeom prst="rect">
            <a:avLst/>
          </a:prstGeom>
        </p:spPr>
        <p:txBody>
          <a:bodyPr spcFirstLastPara="1" wrap="square" lIns="0" tIns="0" rIns="0" bIns="0" anchor="t" anchorCtr="0">
            <a:noAutofit/>
          </a:bodyPr>
          <a:lstStyle/>
          <a:p>
            <a:pPr marL="0" lvl="0" indent="0">
              <a:buNone/>
            </a:pPr>
            <a:r>
              <a:rPr lang="en-US" dirty="0"/>
              <a:t>3. Of the two algorithms, Naive Bayes is better at classifying airline passenger satisfaction than Learning Vector Quantization. This is based on the average accuracy of the two algorithms. Naive Bayes has an average accuracy of 89.076% while the LVQ is 79.852%.</a:t>
            </a:r>
            <a:endParaRPr dirty="0"/>
          </a:p>
        </p:txBody>
      </p:sp>
      <p:sp>
        <p:nvSpPr>
          <p:cNvPr id="826" name="Google Shape;826;p2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a:effectLst/>
      </p:bgPr>
    </p:bg>
    <p:spTree>
      <p:nvGrpSpPr>
        <p:cNvPr id="1" name="Shape 1005"/>
        <p:cNvGrpSpPr/>
        <p:nvPr/>
      </p:nvGrpSpPr>
      <p:grpSpPr>
        <a:xfrm>
          <a:off x="0" y="0"/>
          <a:ext cx="0" cy="0"/>
          <a:chOff x="0" y="0"/>
          <a:chExt cx="0" cy="0"/>
        </a:xfrm>
      </p:grpSpPr>
      <p:sp>
        <p:nvSpPr>
          <p:cNvPr id="1006" name="Google Shape;1006;p3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1007" name="Google Shape;1007;p34"/>
          <p:cNvSpPr txBox="1">
            <a:spLocks noGrp="1"/>
          </p:cNvSpPr>
          <p:nvPr>
            <p:ph type="ctrTitle" idx="4294967295"/>
          </p:nvPr>
        </p:nvSpPr>
        <p:spPr>
          <a:xfrm>
            <a:off x="1777825" y="2664560"/>
            <a:ext cx="5588400" cy="546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a:t>Thanks!</a:t>
            </a:r>
            <a:endParaRPr sz="4800"/>
          </a:p>
        </p:txBody>
      </p:sp>
      <p:grpSp>
        <p:nvGrpSpPr>
          <p:cNvPr id="1009" name="Google Shape;1009;p34"/>
          <p:cNvGrpSpPr/>
          <p:nvPr/>
        </p:nvGrpSpPr>
        <p:grpSpPr>
          <a:xfrm>
            <a:off x="3905321" y="916984"/>
            <a:ext cx="1333358" cy="1333477"/>
            <a:chOff x="570875" y="4322250"/>
            <a:chExt cx="443300" cy="443325"/>
          </a:xfrm>
        </p:grpSpPr>
        <p:sp>
          <p:nvSpPr>
            <p:cNvPr id="1010" name="Google Shape;1010;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35"/>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Credits</a:t>
            </a:r>
            <a:endParaRPr/>
          </a:p>
        </p:txBody>
      </p:sp>
      <p:sp>
        <p:nvSpPr>
          <p:cNvPr id="1019" name="Google Shape;1019;p35"/>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dirty="0"/>
              <a:t>Special thanks to all the people who made and released these awesome resources for free:</a:t>
            </a:r>
            <a:endParaRPr sz="2400" dirty="0"/>
          </a:p>
          <a:p>
            <a:pPr marL="457200" lvl="0" indent="-381000" algn="l" rtl="0">
              <a:lnSpc>
                <a:spcPct val="115000"/>
              </a:lnSpc>
              <a:spcBef>
                <a:spcPts val="600"/>
              </a:spcBef>
              <a:spcAft>
                <a:spcPts val="0"/>
              </a:spcAft>
              <a:buSzPts val="2400"/>
              <a:buChar char="⋆"/>
            </a:pPr>
            <a:r>
              <a:rPr lang="en" sz="2400" dirty="0"/>
              <a:t>Presentation template by </a:t>
            </a:r>
            <a:r>
              <a:rPr lang="en" sz="2400" u="sng" dirty="0">
                <a:solidFill>
                  <a:schemeClr val="hlink"/>
                </a:solidFill>
                <a:hlinkClick r:id="rId3"/>
              </a:rPr>
              <a:t>SlidesCarnival</a:t>
            </a:r>
            <a:endParaRPr sz="2400" dirty="0"/>
          </a:p>
          <a:p>
            <a:pPr marL="457200" lvl="0" indent="-381000" algn="l" rtl="0">
              <a:lnSpc>
                <a:spcPct val="115000"/>
              </a:lnSpc>
              <a:spcBef>
                <a:spcPts val="0"/>
              </a:spcBef>
              <a:spcAft>
                <a:spcPts val="0"/>
              </a:spcAft>
              <a:buSzPts val="2400"/>
              <a:buChar char="⋆"/>
            </a:pPr>
            <a:r>
              <a:rPr lang="en" sz="2400" dirty="0"/>
              <a:t>Photographs by </a:t>
            </a:r>
            <a:r>
              <a:rPr lang="en" sz="2400" u="sng" dirty="0">
                <a:solidFill>
                  <a:schemeClr val="hlink"/>
                </a:solidFill>
                <a:hlinkClick r:id="rId4"/>
              </a:rPr>
              <a:t>Unsplash</a:t>
            </a:r>
            <a:endParaRPr sz="2400" dirty="0"/>
          </a:p>
        </p:txBody>
      </p:sp>
      <p:sp>
        <p:nvSpPr>
          <p:cNvPr id="1020" name="Google Shape;1020;p3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7"/>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Background Problem</a:t>
            </a:r>
            <a:endParaRPr dirty="0"/>
          </a:p>
        </p:txBody>
      </p:sp>
      <p:sp>
        <p:nvSpPr>
          <p:cNvPr id="788" name="Google Shape;788;p17"/>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p>
            <a:pPr lvl="0"/>
            <a:r>
              <a:rPr lang="en-US" dirty="0"/>
              <a:t>Digital data can store a lot of data</a:t>
            </a:r>
          </a:p>
          <a:p>
            <a:pPr lvl="0"/>
            <a:r>
              <a:rPr lang="en-US" dirty="0"/>
              <a:t>There are about 130000 airline passenger satisfaction data</a:t>
            </a:r>
          </a:p>
          <a:p>
            <a:pPr lvl="0"/>
            <a:r>
              <a:rPr lang="en-US" dirty="0"/>
              <a:t>Using the Naive Bayes algorithm and the Learning Vector Quantization algorithm</a:t>
            </a:r>
            <a:endParaRPr dirty="0"/>
          </a:p>
        </p:txBody>
      </p:sp>
      <p:sp>
        <p:nvSpPr>
          <p:cNvPr id="789" name="Google Shape;789;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7"/>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Problem Formulation</a:t>
            </a:r>
            <a:endParaRPr dirty="0"/>
          </a:p>
        </p:txBody>
      </p:sp>
      <p:sp>
        <p:nvSpPr>
          <p:cNvPr id="788" name="Google Shape;788;p17"/>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p>
            <a:r>
              <a:rPr lang="en-US" dirty="0"/>
              <a:t>Can the Naïve Bayes algorithm classify airline passenger satisfaction data?</a:t>
            </a:r>
            <a:endParaRPr lang="en-ID" dirty="0"/>
          </a:p>
          <a:p>
            <a:r>
              <a:rPr lang="en-US" dirty="0"/>
              <a:t>Can the Learning Vector Quantization algorithm classify airline passenger satisfaction data?</a:t>
            </a:r>
            <a:endParaRPr lang="en-ID" dirty="0"/>
          </a:p>
          <a:p>
            <a:r>
              <a:rPr lang="en-US" dirty="0"/>
              <a:t>Based on the level of accuracy, which algorithm is better in classifying passenger satisfaction data?</a:t>
            </a:r>
            <a:endParaRPr dirty="0"/>
          </a:p>
        </p:txBody>
      </p:sp>
      <p:sp>
        <p:nvSpPr>
          <p:cNvPr id="789" name="Google Shape;789;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29413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39"/>
          <p:cNvSpPr txBox="1">
            <a:spLocks noGrp="1"/>
          </p:cNvSpPr>
          <p:nvPr>
            <p:ph type="title"/>
          </p:nvPr>
        </p:nvSpPr>
        <p:spPr>
          <a:xfrm>
            <a:off x="1315475" y="164231"/>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Roadmap</a:t>
            </a:r>
            <a:endParaRPr dirty="0"/>
          </a:p>
        </p:txBody>
      </p:sp>
      <p:sp>
        <p:nvSpPr>
          <p:cNvPr id="1083" name="Google Shape;1083;p3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dirty="0"/>
          </a:p>
        </p:txBody>
      </p:sp>
      <p:sp>
        <p:nvSpPr>
          <p:cNvPr id="1084" name="Google Shape;1084;p39"/>
          <p:cNvSpPr/>
          <p:nvPr/>
        </p:nvSpPr>
        <p:spPr>
          <a:xfrm>
            <a:off x="-1270000" y="2235559"/>
            <a:ext cx="12957175"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5" name="Google Shape;1085;p39"/>
          <p:cNvSpPr/>
          <p:nvPr/>
        </p:nvSpPr>
        <p:spPr>
          <a:xfrm>
            <a:off x="-1270000" y="2235559"/>
            <a:ext cx="12957175"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086" name="Google Shape;1086;p39"/>
          <p:cNvGrpSpPr/>
          <p:nvPr/>
        </p:nvGrpSpPr>
        <p:grpSpPr>
          <a:xfrm>
            <a:off x="1402709" y="1567932"/>
            <a:ext cx="473400" cy="473400"/>
            <a:chOff x="1786339" y="1703401"/>
            <a:chExt cx="473400" cy="473400"/>
          </a:xfrm>
        </p:grpSpPr>
        <p:sp>
          <p:nvSpPr>
            <p:cNvPr id="1087" name="Google Shape;1087;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1088" name="Google Shape;1088;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Abel"/>
                  <a:ea typeface="Abel"/>
                  <a:cs typeface="Abel"/>
                  <a:sym typeface="Abel"/>
                </a:rPr>
                <a:t>1</a:t>
              </a:r>
              <a:endParaRPr sz="600" dirty="0">
                <a:solidFill>
                  <a:schemeClr val="dk2"/>
                </a:solidFill>
                <a:latin typeface="Abel"/>
                <a:ea typeface="Abel"/>
                <a:cs typeface="Abel"/>
                <a:sym typeface="Abel"/>
              </a:endParaRPr>
            </a:p>
          </p:txBody>
        </p:sp>
      </p:grpSp>
      <p:grpSp>
        <p:nvGrpSpPr>
          <p:cNvPr id="1089" name="Google Shape;1089;p39"/>
          <p:cNvGrpSpPr/>
          <p:nvPr/>
        </p:nvGrpSpPr>
        <p:grpSpPr>
          <a:xfrm>
            <a:off x="4301775" y="1567932"/>
            <a:ext cx="473400" cy="473400"/>
            <a:chOff x="3814414" y="1703401"/>
            <a:chExt cx="473400" cy="473400"/>
          </a:xfrm>
        </p:grpSpPr>
        <p:sp>
          <p:nvSpPr>
            <p:cNvPr id="1090" name="Google Shape;1090;p39"/>
            <p:cNvSpPr/>
            <p:nvPr/>
          </p:nvSpPr>
          <p:spPr>
            <a:xfrm rot="8100000">
              <a:off x="3883742" y="1772729"/>
              <a:ext cx="334744" cy="334744"/>
            </a:xfrm>
            <a:prstGeom prst="teardrop">
              <a:avLst>
                <a:gd name="adj" fmla="val 100000"/>
              </a:avLst>
            </a:prstGeom>
            <a:solidFill>
              <a:schemeClr val="accent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1091" name="Google Shape;1091;p39"/>
            <p:cNvSpPr/>
            <p:nvPr/>
          </p:nvSpPr>
          <p:spPr>
            <a:xfrm>
              <a:off x="3984064" y="1866499"/>
              <a:ext cx="134100" cy="134100"/>
            </a:xfrm>
            <a:prstGeom prst="ellipse">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Abel"/>
                  <a:ea typeface="Abel"/>
                  <a:cs typeface="Abel"/>
                  <a:sym typeface="Abel"/>
                </a:rPr>
                <a:t>3</a:t>
              </a:r>
              <a:endParaRPr sz="600">
                <a:solidFill>
                  <a:schemeClr val="dk2"/>
                </a:solidFill>
                <a:latin typeface="Abel"/>
                <a:ea typeface="Abel"/>
                <a:cs typeface="Abel"/>
                <a:sym typeface="Abel"/>
              </a:endParaRPr>
            </a:p>
          </p:txBody>
        </p:sp>
      </p:grpSp>
      <p:grpSp>
        <p:nvGrpSpPr>
          <p:cNvPr id="1092" name="Google Shape;1092;p39"/>
          <p:cNvGrpSpPr/>
          <p:nvPr/>
        </p:nvGrpSpPr>
        <p:grpSpPr>
          <a:xfrm>
            <a:off x="7098241" y="1567932"/>
            <a:ext cx="473400" cy="473400"/>
            <a:chOff x="5842489" y="1703401"/>
            <a:chExt cx="473400" cy="473400"/>
          </a:xfrm>
        </p:grpSpPr>
        <p:sp>
          <p:nvSpPr>
            <p:cNvPr id="1093" name="Google Shape;1093;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1094" name="Google Shape;1094;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Abel"/>
                  <a:ea typeface="Abel"/>
                  <a:cs typeface="Abel"/>
                  <a:sym typeface="Abel"/>
                </a:rPr>
                <a:t>5</a:t>
              </a:r>
              <a:endParaRPr sz="600">
                <a:solidFill>
                  <a:schemeClr val="dk2"/>
                </a:solidFill>
                <a:latin typeface="Abel"/>
                <a:ea typeface="Abel"/>
                <a:cs typeface="Abel"/>
                <a:sym typeface="Abel"/>
              </a:endParaRPr>
            </a:p>
          </p:txBody>
        </p:sp>
      </p:grpSp>
      <p:grpSp>
        <p:nvGrpSpPr>
          <p:cNvPr id="1098" name="Google Shape;1098;p39"/>
          <p:cNvGrpSpPr/>
          <p:nvPr/>
        </p:nvGrpSpPr>
        <p:grpSpPr>
          <a:xfrm>
            <a:off x="5756827" y="3440831"/>
            <a:ext cx="473400" cy="473400"/>
            <a:chOff x="4852739" y="3576300"/>
            <a:chExt cx="473400" cy="473400"/>
          </a:xfrm>
        </p:grpSpPr>
        <p:sp>
          <p:nvSpPr>
            <p:cNvPr id="1099" name="Google Shape;1099;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1100" name="Google Shape;1100;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Abel"/>
                  <a:ea typeface="Abel"/>
                  <a:cs typeface="Abel"/>
                  <a:sym typeface="Abel"/>
                </a:rPr>
                <a:t>4</a:t>
              </a:r>
              <a:endParaRPr sz="600">
                <a:solidFill>
                  <a:schemeClr val="dk2"/>
                </a:solidFill>
                <a:latin typeface="Abel"/>
                <a:ea typeface="Abel"/>
                <a:cs typeface="Abel"/>
                <a:sym typeface="Abel"/>
              </a:endParaRPr>
            </a:p>
          </p:txBody>
        </p:sp>
      </p:grpSp>
      <p:grpSp>
        <p:nvGrpSpPr>
          <p:cNvPr id="1101" name="Google Shape;1101;p39"/>
          <p:cNvGrpSpPr/>
          <p:nvPr/>
        </p:nvGrpSpPr>
        <p:grpSpPr>
          <a:xfrm>
            <a:off x="2756837" y="3501031"/>
            <a:ext cx="473400" cy="473400"/>
            <a:chOff x="2824664" y="3576300"/>
            <a:chExt cx="473400" cy="473400"/>
          </a:xfrm>
        </p:grpSpPr>
        <p:sp>
          <p:nvSpPr>
            <p:cNvPr id="1102" name="Google Shape;1102;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1103" name="Google Shape;1103;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Abel"/>
                  <a:ea typeface="Abel"/>
                  <a:cs typeface="Abel"/>
                  <a:sym typeface="Abel"/>
                </a:rPr>
                <a:t>2</a:t>
              </a:r>
              <a:endParaRPr sz="600">
                <a:solidFill>
                  <a:schemeClr val="dk2"/>
                </a:solidFill>
                <a:latin typeface="Abel"/>
                <a:ea typeface="Abel"/>
                <a:cs typeface="Abel"/>
                <a:sym typeface="Abel"/>
              </a:endParaRPr>
            </a:p>
          </p:txBody>
        </p:sp>
      </p:grpSp>
      <p:sp>
        <p:nvSpPr>
          <p:cNvPr id="1104" name="Google Shape;1104;p39"/>
          <p:cNvSpPr txBox="1"/>
          <p:nvPr/>
        </p:nvSpPr>
        <p:spPr>
          <a:xfrm>
            <a:off x="996220" y="952983"/>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D" sz="1600" b="1" dirty="0">
                <a:solidFill>
                  <a:schemeClr val="lt1"/>
                </a:solidFill>
                <a:latin typeface="Abel"/>
                <a:ea typeface="Abel"/>
                <a:cs typeface="Abel"/>
                <a:sym typeface="Abel"/>
              </a:rPr>
              <a:t>GET DATA</a:t>
            </a:r>
          </a:p>
          <a:p>
            <a:pPr lvl="0" algn="ctr"/>
            <a:r>
              <a:rPr lang="en-US" sz="1200" dirty="0">
                <a:solidFill>
                  <a:schemeClr val="lt1"/>
                </a:solidFill>
                <a:latin typeface="Abel"/>
                <a:ea typeface="Abel"/>
                <a:cs typeface="Abel"/>
                <a:sym typeface="Abel"/>
              </a:rPr>
              <a:t>Data taken from the Kaggle website</a:t>
            </a:r>
            <a:endParaRPr sz="1200" dirty="0">
              <a:solidFill>
                <a:schemeClr val="lt1"/>
              </a:solidFill>
              <a:latin typeface="Abel"/>
              <a:ea typeface="Abel"/>
              <a:cs typeface="Abel"/>
              <a:sym typeface="Abel"/>
            </a:endParaRPr>
          </a:p>
        </p:txBody>
      </p:sp>
      <p:sp>
        <p:nvSpPr>
          <p:cNvPr id="1105" name="Google Shape;1105;p39">
            <a:hlinkClick r:id="rId3" action="ppaction://hlinksldjump"/>
          </p:cNvPr>
          <p:cNvSpPr txBox="1"/>
          <p:nvPr/>
        </p:nvSpPr>
        <p:spPr>
          <a:xfrm>
            <a:off x="3535680" y="882344"/>
            <a:ext cx="194960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D" sz="1600" b="1" dirty="0">
                <a:solidFill>
                  <a:schemeClr val="lt1"/>
                </a:solidFill>
                <a:latin typeface="Abel"/>
                <a:ea typeface="Abel"/>
                <a:cs typeface="Abel"/>
                <a:sym typeface="Abel"/>
              </a:rPr>
              <a:t>NAÏVE BAYES</a:t>
            </a:r>
          </a:p>
          <a:p>
            <a:pPr lvl="0" algn="ctr"/>
            <a:r>
              <a:rPr lang="en-US" sz="1200" dirty="0">
                <a:solidFill>
                  <a:schemeClr val="lt1"/>
                </a:solidFill>
                <a:latin typeface="Abel"/>
                <a:ea typeface="Abel"/>
                <a:cs typeface="Abel"/>
                <a:sym typeface="Abel"/>
              </a:rPr>
              <a:t>Implementing the algorithm with </a:t>
            </a:r>
            <a:r>
              <a:rPr lang="en-US" sz="1200" dirty="0">
                <a:solidFill>
                  <a:schemeClr val="lt1"/>
                </a:solidFill>
                <a:latin typeface="Abel"/>
                <a:ea typeface="Abel"/>
                <a:cs typeface="Abel"/>
                <a:sym typeface="Abel"/>
                <a:hlinkClick r:id="rId4" action="ppaction://hlinksldjump"/>
              </a:rPr>
              <a:t>5 different tests</a:t>
            </a:r>
            <a:endParaRPr sz="1200" dirty="0">
              <a:solidFill>
                <a:schemeClr val="lt1"/>
              </a:solidFill>
              <a:latin typeface="Abel"/>
              <a:ea typeface="Abel"/>
              <a:cs typeface="Abel"/>
              <a:sym typeface="Abel"/>
            </a:endParaRPr>
          </a:p>
        </p:txBody>
      </p:sp>
      <p:sp>
        <p:nvSpPr>
          <p:cNvPr id="1106" name="Google Shape;1106;p39">
            <a:hlinkClick r:id="rId5" action="ppaction://hlinksldjump"/>
          </p:cNvPr>
          <p:cNvSpPr txBox="1"/>
          <p:nvPr/>
        </p:nvSpPr>
        <p:spPr>
          <a:xfrm>
            <a:off x="6354050" y="840303"/>
            <a:ext cx="194960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D" sz="1600" b="1" dirty="0">
                <a:solidFill>
                  <a:schemeClr val="lt1"/>
                </a:solidFill>
                <a:latin typeface="Abel"/>
                <a:ea typeface="Abel"/>
                <a:cs typeface="Abel"/>
                <a:sym typeface="Abel"/>
              </a:rPr>
              <a:t>CALCULATING ACCURACY</a:t>
            </a:r>
          </a:p>
          <a:p>
            <a:pPr lvl="0" algn="ctr"/>
            <a:r>
              <a:rPr lang="en-US" sz="1200" dirty="0">
                <a:solidFill>
                  <a:schemeClr val="lt1"/>
                </a:solidFill>
                <a:latin typeface="Abel"/>
                <a:sym typeface="Abel"/>
                <a:hlinkClick r:id="rId6" action="ppaction://hlinksldjump">
                  <a:extLst>
                    <a:ext uri="{A12FA001-AC4F-418D-AE19-62706E023703}">
                      <ahyp:hlinkClr xmlns:ahyp="http://schemas.microsoft.com/office/drawing/2018/hyperlinkcolor" val="tx"/>
                    </a:ext>
                  </a:extLst>
                </a:hlinkClick>
              </a:rPr>
              <a:t>Calculating</a:t>
            </a:r>
            <a:r>
              <a:rPr lang="en-US" sz="1200" dirty="0">
                <a:solidFill>
                  <a:schemeClr val="lt1"/>
                </a:solidFill>
                <a:latin typeface="Abel"/>
                <a:ea typeface="Abel"/>
                <a:cs typeface="Abel"/>
                <a:sym typeface="Abel"/>
              </a:rPr>
              <a:t> the accuracy value of each test for both algorithms</a:t>
            </a:r>
            <a:endParaRPr sz="1200" dirty="0">
              <a:solidFill>
                <a:schemeClr val="lt1"/>
              </a:solidFill>
              <a:latin typeface="Abel"/>
              <a:ea typeface="Abel"/>
              <a:cs typeface="Abel"/>
              <a:sym typeface="Abel"/>
            </a:endParaRPr>
          </a:p>
        </p:txBody>
      </p:sp>
      <p:sp>
        <p:nvSpPr>
          <p:cNvPr id="1107" name="Google Shape;1107;p39"/>
          <p:cNvSpPr txBox="1"/>
          <p:nvPr/>
        </p:nvSpPr>
        <p:spPr>
          <a:xfrm>
            <a:off x="2115974" y="3988331"/>
            <a:ext cx="182081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D" sz="1600" b="1" dirty="0">
                <a:solidFill>
                  <a:schemeClr val="lt1"/>
                </a:solidFill>
                <a:latin typeface="Abel"/>
                <a:ea typeface="Abel"/>
                <a:cs typeface="Abel"/>
                <a:sym typeface="Abel"/>
              </a:rPr>
              <a:t>PREPROCESSING DATA</a:t>
            </a:r>
          </a:p>
          <a:p>
            <a:pPr lvl="0" algn="ctr"/>
            <a:r>
              <a:rPr lang="en-US" sz="1200" dirty="0">
                <a:solidFill>
                  <a:schemeClr val="lt1"/>
                </a:solidFill>
                <a:latin typeface="Abel"/>
                <a:ea typeface="Abel"/>
                <a:cs typeface="Abel"/>
                <a:sym typeface="Abel"/>
                <a:hlinkClick r:id="rId7" action="ppaction://hlinksldjump"/>
              </a:rPr>
              <a:t>Deleting data </a:t>
            </a:r>
            <a:r>
              <a:rPr lang="en-US" sz="1200" dirty="0">
                <a:solidFill>
                  <a:schemeClr val="lt1"/>
                </a:solidFill>
                <a:latin typeface="Abel"/>
                <a:ea typeface="Abel"/>
                <a:cs typeface="Abel"/>
                <a:sym typeface="Abel"/>
              </a:rPr>
              <a:t>and </a:t>
            </a:r>
            <a:r>
              <a:rPr lang="en-US" sz="1200" dirty="0">
                <a:solidFill>
                  <a:schemeClr val="lt1"/>
                </a:solidFill>
                <a:latin typeface="Abel"/>
                <a:ea typeface="Abel"/>
                <a:cs typeface="Abel"/>
                <a:sym typeface="Abel"/>
                <a:hlinkClick r:id="rId8" action="ppaction://hlinksldjump"/>
              </a:rPr>
              <a:t>transforming data</a:t>
            </a:r>
            <a:endParaRPr dirty="0">
              <a:solidFill>
                <a:schemeClr val="lt1"/>
              </a:solidFill>
              <a:latin typeface="Abel"/>
              <a:ea typeface="Abel"/>
              <a:cs typeface="Abel"/>
              <a:sym typeface="Abel"/>
            </a:endParaRPr>
          </a:p>
        </p:txBody>
      </p:sp>
      <p:sp>
        <p:nvSpPr>
          <p:cNvPr id="1108" name="Google Shape;1108;p39">
            <a:hlinkClick r:id="rId9" action="ppaction://hlinksldjump"/>
          </p:cNvPr>
          <p:cNvSpPr txBox="1"/>
          <p:nvPr/>
        </p:nvSpPr>
        <p:spPr>
          <a:xfrm>
            <a:off x="4471425" y="3980385"/>
            <a:ext cx="310021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b="1" dirty="0">
                <a:solidFill>
                  <a:schemeClr val="lt1"/>
                </a:solidFill>
                <a:latin typeface="Abel"/>
                <a:ea typeface="Abel"/>
                <a:cs typeface="Abel"/>
                <a:sym typeface="Abel"/>
              </a:rPr>
              <a:t>L</a:t>
            </a:r>
            <a:r>
              <a:rPr lang="en-ID" sz="1600" b="1" dirty="0">
                <a:solidFill>
                  <a:schemeClr val="lt1"/>
                </a:solidFill>
                <a:latin typeface="Abel"/>
                <a:ea typeface="Abel"/>
                <a:cs typeface="Abel"/>
                <a:sym typeface="Abel"/>
              </a:rPr>
              <a:t>EARNING VECTOR QUANTIZATION (LVQ)</a:t>
            </a:r>
          </a:p>
          <a:p>
            <a:pPr algn="ctr"/>
            <a:r>
              <a:rPr lang="en-US" sz="1200" dirty="0">
                <a:solidFill>
                  <a:schemeClr val="lt1"/>
                </a:solidFill>
                <a:latin typeface="Abel"/>
                <a:ea typeface="Abel"/>
                <a:cs typeface="Abel"/>
                <a:sym typeface="Abel"/>
              </a:rPr>
              <a:t>Implementing the algorithm with </a:t>
            </a:r>
            <a:r>
              <a:rPr lang="en-US" sz="1200" dirty="0">
                <a:solidFill>
                  <a:schemeClr val="lt1"/>
                </a:solidFill>
                <a:latin typeface="Abel"/>
                <a:ea typeface="Abel"/>
                <a:cs typeface="Abel"/>
                <a:sym typeface="Abel"/>
                <a:hlinkClick r:id="rId4" action="ppaction://hlinksldjump"/>
              </a:rPr>
              <a:t>5 different tests</a:t>
            </a:r>
            <a:endParaRPr lang="en-US" sz="1200" dirty="0">
              <a:solidFill>
                <a:schemeClr val="lt1"/>
              </a:solidFill>
              <a:latin typeface="Abel"/>
              <a:ea typeface="Abel"/>
              <a:cs typeface="Abel"/>
              <a:sym typeface="Abel"/>
            </a:endParaRPr>
          </a:p>
          <a:p>
            <a:pPr marL="0" marR="0" lvl="0" indent="0" algn="ctr" rtl="0">
              <a:lnSpc>
                <a:spcPct val="100000"/>
              </a:lnSpc>
              <a:spcBef>
                <a:spcPts val="0"/>
              </a:spcBef>
              <a:spcAft>
                <a:spcPts val="0"/>
              </a:spcAft>
              <a:buNone/>
            </a:pPr>
            <a:endParaRPr sz="1600" b="1" dirty="0">
              <a:solidFill>
                <a:schemeClr val="lt1"/>
              </a:solidFill>
              <a:latin typeface="Abel"/>
              <a:ea typeface="Abel"/>
              <a:cs typeface="Abel"/>
              <a:sym typeface="A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7"/>
          <p:cNvSpPr txBox="1">
            <a:spLocks noGrp="1"/>
          </p:cNvSpPr>
          <p:nvPr>
            <p:ph type="ctrTitle" idx="4294967295"/>
          </p:nvPr>
        </p:nvSpPr>
        <p:spPr>
          <a:xfrm>
            <a:off x="1645875" y="927400"/>
            <a:ext cx="5852400" cy="894900"/>
          </a:xfrm>
          <a:prstGeom prst="rect">
            <a:avLst/>
          </a:prstGeom>
        </p:spPr>
        <p:txBody>
          <a:bodyPr spcFirstLastPara="1" wrap="square" lIns="0" tIns="0" rIns="0" bIns="0" anchor="b" anchorCtr="0">
            <a:noAutofit/>
          </a:bodyPr>
          <a:lstStyle/>
          <a:p>
            <a:pPr lvl="0"/>
            <a:r>
              <a:rPr lang="en" sz="10500" dirty="0"/>
              <a:t>129,879</a:t>
            </a:r>
            <a:endParaRPr sz="10500" dirty="0"/>
          </a:p>
        </p:txBody>
      </p:sp>
      <p:sp>
        <p:nvSpPr>
          <p:cNvPr id="893" name="Google Shape;893;p27"/>
          <p:cNvSpPr txBox="1">
            <a:spLocks noGrp="1"/>
          </p:cNvSpPr>
          <p:nvPr>
            <p:ph type="subTitle" idx="4294967295"/>
          </p:nvPr>
        </p:nvSpPr>
        <p:spPr>
          <a:xfrm>
            <a:off x="1645875" y="1639906"/>
            <a:ext cx="5852400" cy="463200"/>
          </a:xfrm>
          <a:prstGeom prst="rect">
            <a:avLst/>
          </a:prstGeom>
        </p:spPr>
        <p:txBody>
          <a:bodyPr spcFirstLastPara="1" wrap="square" lIns="0" tIns="0" rIns="0" bIns="0" anchor="t" anchorCtr="0">
            <a:noAutofit/>
          </a:bodyPr>
          <a:lstStyle/>
          <a:p>
            <a:pPr marL="0" lvl="0" indent="0" algn="ctr">
              <a:buNone/>
            </a:pPr>
            <a:r>
              <a:rPr lang="en-ID" dirty="0"/>
              <a:t>Airline Passenger Satisfaction Data</a:t>
            </a:r>
          </a:p>
        </p:txBody>
      </p:sp>
      <p:sp>
        <p:nvSpPr>
          <p:cNvPr id="894" name="Google Shape;894;p27"/>
          <p:cNvSpPr txBox="1">
            <a:spLocks noGrp="1"/>
          </p:cNvSpPr>
          <p:nvPr>
            <p:ph type="ctrTitle" idx="4294967295"/>
          </p:nvPr>
        </p:nvSpPr>
        <p:spPr>
          <a:xfrm>
            <a:off x="4572000" y="2097061"/>
            <a:ext cx="1935675"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a:t>1</a:t>
            </a:r>
            <a:endParaRPr sz="4800" dirty="0"/>
          </a:p>
        </p:txBody>
      </p:sp>
      <p:sp>
        <p:nvSpPr>
          <p:cNvPr id="895" name="Google Shape;895;p27"/>
          <p:cNvSpPr txBox="1">
            <a:spLocks noGrp="1"/>
          </p:cNvSpPr>
          <p:nvPr>
            <p:ph type="subTitle" idx="4294967295"/>
          </p:nvPr>
        </p:nvSpPr>
        <p:spPr>
          <a:xfrm>
            <a:off x="4343399" y="3004995"/>
            <a:ext cx="2392875"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D" sz="2400" dirty="0"/>
              <a:t>Label Column</a:t>
            </a:r>
            <a:endParaRPr sz="2400" dirty="0"/>
          </a:p>
        </p:txBody>
      </p:sp>
      <p:sp>
        <p:nvSpPr>
          <p:cNvPr id="898" name="Google Shape;898;p2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3" action="ppaction://hlinksldjump"/>
              </a:rPr>
              <a:t>6</a:t>
            </a:fld>
            <a:endParaRPr dirty="0">
              <a:hlinkClick r:id="rId3" action="ppaction://hlinksldjump"/>
            </a:endParaRPr>
          </a:p>
        </p:txBody>
      </p:sp>
      <p:sp>
        <p:nvSpPr>
          <p:cNvPr id="9" name="Google Shape;895;p27">
            <a:extLst>
              <a:ext uri="{FF2B5EF4-FFF2-40B4-BE49-F238E27FC236}">
                <a16:creationId xmlns:a16="http://schemas.microsoft.com/office/drawing/2014/main" id="{925A2E6D-279E-481E-BDCB-FA41FB351143}"/>
              </a:ext>
            </a:extLst>
          </p:cNvPr>
          <p:cNvSpPr txBox="1">
            <a:spLocks/>
          </p:cNvSpPr>
          <p:nvPr/>
        </p:nvSpPr>
        <p:spPr>
          <a:xfrm>
            <a:off x="2179125" y="3013348"/>
            <a:ext cx="2392875" cy="4632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1pPr>
            <a:lvl2pPr marL="914400" marR="0" lvl="1"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2pPr>
            <a:lvl3pPr marL="1371600" marR="0" lvl="2"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3pPr>
            <a:lvl4pPr marL="1828800" marR="0" lvl="3"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4pPr>
            <a:lvl5pPr marL="2286000" marR="0" lvl="4"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5pPr>
            <a:lvl6pPr marL="2743200" marR="0" lvl="5"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6pPr>
            <a:lvl7pPr marL="3200400" marR="0" lvl="6"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7pPr>
            <a:lvl8pPr marL="3657600" marR="0" lvl="7"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8pPr>
            <a:lvl9pPr marL="4114800" marR="0" lvl="8"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9pPr>
          </a:lstStyle>
          <a:p>
            <a:pPr marL="0" indent="0" algn="ctr">
              <a:buFont typeface="Abel"/>
              <a:buNone/>
            </a:pPr>
            <a:r>
              <a:rPr lang="en-ID" dirty="0"/>
              <a:t>Input Column</a:t>
            </a:r>
          </a:p>
        </p:txBody>
      </p:sp>
      <p:sp>
        <p:nvSpPr>
          <p:cNvPr id="10" name="Google Shape;894;p27">
            <a:extLst>
              <a:ext uri="{FF2B5EF4-FFF2-40B4-BE49-F238E27FC236}">
                <a16:creationId xmlns:a16="http://schemas.microsoft.com/office/drawing/2014/main" id="{354FF83D-6567-4E96-B04F-A0796CF83EC6}"/>
              </a:ext>
            </a:extLst>
          </p:cNvPr>
          <p:cNvSpPr txBox="1">
            <a:spLocks/>
          </p:cNvSpPr>
          <p:nvPr/>
        </p:nvSpPr>
        <p:spPr>
          <a:xfrm>
            <a:off x="2361975" y="2080673"/>
            <a:ext cx="1935675" cy="8949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1pPr>
            <a:lvl2pPr marR="0" lvl="1"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2pPr>
            <a:lvl3pPr marR="0" lvl="2"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3pPr>
            <a:lvl4pPr marR="0" lvl="3"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4pPr>
            <a:lvl5pPr marR="0" lvl="4"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5pPr>
            <a:lvl6pPr marR="0" lvl="5"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6pPr>
            <a:lvl7pPr marR="0" lvl="6"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7pPr>
            <a:lvl8pPr marR="0" lvl="7"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8pPr>
            <a:lvl9pPr marR="0" lvl="8"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9pPr>
          </a:lstStyle>
          <a:p>
            <a:r>
              <a:rPr lang="en" sz="4800" dirty="0"/>
              <a:t>22</a:t>
            </a:r>
          </a:p>
        </p:txBody>
      </p:sp>
      <p:sp>
        <p:nvSpPr>
          <p:cNvPr id="11" name="Google Shape;893;p27">
            <a:extLst>
              <a:ext uri="{FF2B5EF4-FFF2-40B4-BE49-F238E27FC236}">
                <a16:creationId xmlns:a16="http://schemas.microsoft.com/office/drawing/2014/main" id="{C67638E9-E5C9-4B1D-85C0-7AD4AA3AA1E1}"/>
              </a:ext>
            </a:extLst>
          </p:cNvPr>
          <p:cNvSpPr txBox="1">
            <a:spLocks/>
          </p:cNvSpPr>
          <p:nvPr/>
        </p:nvSpPr>
        <p:spPr>
          <a:xfrm>
            <a:off x="0" y="3739137"/>
            <a:ext cx="9144000" cy="4632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1pPr>
            <a:lvl2pPr marL="914400" marR="0" lvl="1"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2pPr>
            <a:lvl3pPr marL="1371600" marR="0" lvl="2"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3pPr>
            <a:lvl4pPr marL="1828800" marR="0" lvl="3"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4pPr>
            <a:lvl5pPr marL="2286000" marR="0" lvl="4"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5pPr>
            <a:lvl6pPr marL="2743200" marR="0" lvl="5"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6pPr>
            <a:lvl7pPr marL="3200400" marR="0" lvl="6"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7pPr>
            <a:lvl8pPr marL="3657600" marR="0" lvl="7"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8pPr>
            <a:lvl9pPr marL="4114800" marR="0" lvl="8"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9pPr>
          </a:lstStyle>
          <a:p>
            <a:pPr marL="0" indent="0" algn="ctr">
              <a:buNone/>
            </a:pPr>
            <a:r>
              <a:rPr lang="en-US" dirty="0"/>
              <a:t>Get from</a:t>
            </a:r>
          </a:p>
          <a:p>
            <a:pPr marL="0" indent="0" algn="ctr">
              <a:buNone/>
            </a:pPr>
            <a:r>
              <a:rPr lang="en-US" dirty="0"/>
              <a:t>https://www.kaggle.com/binaryjoker/airline-passenger-satisfaction</a:t>
            </a:r>
            <a:endParaRPr lang="en-ID" dirty="0"/>
          </a:p>
        </p:txBody>
      </p:sp>
    </p:spTree>
    <p:extLst>
      <p:ext uri="{BB962C8B-B14F-4D97-AF65-F5344CB8AC3E}">
        <p14:creationId xmlns:p14="http://schemas.microsoft.com/office/powerpoint/2010/main" val="281253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7"/>
          <p:cNvSpPr txBox="1">
            <a:spLocks noGrp="1"/>
          </p:cNvSpPr>
          <p:nvPr>
            <p:ph type="ctrTitle" idx="4294967295"/>
          </p:nvPr>
        </p:nvSpPr>
        <p:spPr>
          <a:xfrm>
            <a:off x="1645875" y="224668"/>
            <a:ext cx="58524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800" dirty="0"/>
              <a:t>129,879</a:t>
            </a:r>
            <a:endParaRPr sz="4800" dirty="0"/>
          </a:p>
        </p:txBody>
      </p:sp>
      <p:sp>
        <p:nvSpPr>
          <p:cNvPr id="893" name="Google Shape;893;p27"/>
          <p:cNvSpPr txBox="1">
            <a:spLocks noGrp="1"/>
          </p:cNvSpPr>
          <p:nvPr>
            <p:ph type="subTitle" idx="4294967295"/>
          </p:nvPr>
        </p:nvSpPr>
        <p:spPr>
          <a:xfrm>
            <a:off x="1645875" y="987976"/>
            <a:ext cx="5852400"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D" sz="2400" dirty="0"/>
              <a:t>Total Data Before Pre-processing</a:t>
            </a:r>
            <a:endParaRPr sz="2400" dirty="0"/>
          </a:p>
        </p:txBody>
      </p:sp>
      <p:sp>
        <p:nvSpPr>
          <p:cNvPr id="894" name="Google Shape;894;p27"/>
          <p:cNvSpPr txBox="1">
            <a:spLocks noGrp="1"/>
          </p:cNvSpPr>
          <p:nvPr>
            <p:ph type="ctrTitle" idx="4294967295"/>
          </p:nvPr>
        </p:nvSpPr>
        <p:spPr>
          <a:xfrm>
            <a:off x="1645875" y="3276893"/>
            <a:ext cx="58524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8000" dirty="0"/>
              <a:t>129,486</a:t>
            </a:r>
            <a:endParaRPr sz="8000" dirty="0"/>
          </a:p>
        </p:txBody>
      </p:sp>
      <p:sp>
        <p:nvSpPr>
          <p:cNvPr id="895" name="Google Shape;895;p27"/>
          <p:cNvSpPr txBox="1">
            <a:spLocks noGrp="1"/>
          </p:cNvSpPr>
          <p:nvPr>
            <p:ph type="subTitle" idx="4294967295"/>
          </p:nvPr>
        </p:nvSpPr>
        <p:spPr>
          <a:xfrm>
            <a:off x="1645875" y="4040201"/>
            <a:ext cx="5852400"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D" sz="2400" dirty="0"/>
              <a:t>Final </a:t>
            </a:r>
            <a:r>
              <a:rPr lang="en" sz="2400" dirty="0"/>
              <a:t>Total </a:t>
            </a:r>
            <a:r>
              <a:rPr lang="en-ID" sz="2400" dirty="0"/>
              <a:t>Data</a:t>
            </a:r>
            <a:r>
              <a:rPr lang="en" sz="2400" dirty="0"/>
              <a:t>!</a:t>
            </a:r>
            <a:endParaRPr sz="2400" dirty="0"/>
          </a:p>
        </p:txBody>
      </p:sp>
      <p:sp>
        <p:nvSpPr>
          <p:cNvPr id="896" name="Google Shape;896;p27"/>
          <p:cNvSpPr txBox="1">
            <a:spLocks noGrp="1"/>
          </p:cNvSpPr>
          <p:nvPr>
            <p:ph type="ctrTitle" idx="4294967295"/>
          </p:nvPr>
        </p:nvSpPr>
        <p:spPr>
          <a:xfrm>
            <a:off x="1645875" y="1344381"/>
            <a:ext cx="58524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a:t>1,393</a:t>
            </a:r>
            <a:endParaRPr sz="4800" dirty="0"/>
          </a:p>
        </p:txBody>
      </p:sp>
      <p:sp>
        <p:nvSpPr>
          <p:cNvPr id="897" name="Google Shape;897;p27"/>
          <p:cNvSpPr txBox="1">
            <a:spLocks noGrp="1"/>
          </p:cNvSpPr>
          <p:nvPr>
            <p:ph type="subTitle" idx="4294967295"/>
          </p:nvPr>
        </p:nvSpPr>
        <p:spPr>
          <a:xfrm>
            <a:off x="1645875" y="2107689"/>
            <a:ext cx="5852400"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D" sz="2400" dirty="0"/>
              <a:t>Deleted Data</a:t>
            </a:r>
            <a:endParaRPr sz="2400" dirty="0"/>
          </a:p>
        </p:txBody>
      </p:sp>
      <p:sp>
        <p:nvSpPr>
          <p:cNvPr id="898" name="Google Shape;898;p2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3" action="ppaction://hlinksldjump"/>
              </a:rPr>
              <a:t>7</a:t>
            </a:fld>
            <a:endParaRPr>
              <a:hlinkClick r:id="rId3" action="ppaction://hlinksldjump"/>
            </a:endParaRPr>
          </a:p>
        </p:txBody>
      </p:sp>
    </p:spTree>
    <p:extLst>
      <p:ext uri="{BB962C8B-B14F-4D97-AF65-F5344CB8AC3E}">
        <p14:creationId xmlns:p14="http://schemas.microsoft.com/office/powerpoint/2010/main" val="182667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24"/>
          <p:cNvSpPr txBox="1">
            <a:spLocks noGrp="1"/>
          </p:cNvSpPr>
          <p:nvPr>
            <p:ph type="title"/>
          </p:nvPr>
        </p:nvSpPr>
        <p:spPr>
          <a:xfrm>
            <a:off x="1315475" y="-47436"/>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Transforming</a:t>
            </a:r>
            <a:r>
              <a:rPr lang="en" dirty="0"/>
              <a:t> data</a:t>
            </a:r>
            <a:endParaRPr dirty="0"/>
          </a:p>
        </p:txBody>
      </p:sp>
      <p:graphicFrame>
        <p:nvGraphicFramePr>
          <p:cNvPr id="865" name="Google Shape;865;p24"/>
          <p:cNvGraphicFramePr/>
          <p:nvPr>
            <p:extLst>
              <p:ext uri="{D42A27DB-BD31-4B8C-83A1-F6EECF244321}">
                <p14:modId xmlns:p14="http://schemas.microsoft.com/office/powerpoint/2010/main" val="2497493037"/>
              </p:ext>
            </p:extLst>
          </p:nvPr>
        </p:nvGraphicFramePr>
        <p:xfrm>
          <a:off x="1032909" y="590598"/>
          <a:ext cx="7078131" cy="4177430"/>
        </p:xfrm>
        <a:graphic>
          <a:graphicData uri="http://schemas.openxmlformats.org/drawingml/2006/table">
            <a:tbl>
              <a:tblPr>
                <a:noFill/>
                <a:tableStyleId>{EE5879B8-69FA-45E9-8B50-13E111EEC92F}</a:tableStyleId>
              </a:tblPr>
              <a:tblGrid>
                <a:gridCol w="2359377">
                  <a:extLst>
                    <a:ext uri="{9D8B030D-6E8A-4147-A177-3AD203B41FA5}">
                      <a16:colId xmlns:a16="http://schemas.microsoft.com/office/drawing/2014/main" val="20000"/>
                    </a:ext>
                  </a:extLst>
                </a:gridCol>
                <a:gridCol w="2359377">
                  <a:extLst>
                    <a:ext uri="{9D8B030D-6E8A-4147-A177-3AD203B41FA5}">
                      <a16:colId xmlns:a16="http://schemas.microsoft.com/office/drawing/2014/main" val="20001"/>
                    </a:ext>
                  </a:extLst>
                </a:gridCol>
                <a:gridCol w="2359377">
                  <a:extLst>
                    <a:ext uri="{9D8B030D-6E8A-4147-A177-3AD203B41FA5}">
                      <a16:colId xmlns:a16="http://schemas.microsoft.com/office/drawing/2014/main" val="20002"/>
                    </a:ext>
                  </a:extLst>
                </a:gridCol>
              </a:tblGrid>
              <a:tr h="291638">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Attribute Name</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 sz="1800" dirty="0">
                          <a:solidFill>
                            <a:srgbClr val="FFFFFF"/>
                          </a:solidFill>
                          <a:latin typeface="Abel"/>
                          <a:ea typeface="Abel"/>
                          <a:cs typeface="Abel"/>
                          <a:sym typeface="Abel"/>
                        </a:rPr>
                        <a:t>Before</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After</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4184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FFFFFF"/>
                          </a:solidFill>
                          <a:effectLst/>
                          <a:uLnTx/>
                          <a:uFillTx/>
                          <a:latin typeface="Abel"/>
                          <a:ea typeface="Abel"/>
                          <a:cs typeface="Abel"/>
                          <a:sym typeface="Abel"/>
                        </a:rPr>
                        <a:t>Gender</a:t>
                      </a: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“Female” and “Male”</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and “1”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Customer Type</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“Loyal Customer” and “Disloyal Customer”</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and “1”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A</a:t>
                      </a:r>
                      <a:r>
                        <a:rPr lang="en-ID" sz="1300" dirty="0" err="1">
                          <a:solidFill>
                            <a:srgbClr val="FFFFFF"/>
                          </a:solidFill>
                          <a:latin typeface="Abel"/>
                          <a:ea typeface="Abel"/>
                          <a:cs typeface="Abel"/>
                          <a:sym typeface="Abel"/>
                        </a:rPr>
                        <a:t>ge</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Numbers from 7 to 85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(&lt;28), ”1” (&lt;52) and “2” (&gt;=52)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418440">
                <a:tc>
                  <a:txBody>
                    <a:bodyPr/>
                    <a:lstStyle/>
                    <a:p>
                      <a:pPr marL="0" lvl="0" indent="0" algn="ctr" rtl="0">
                        <a:spcBef>
                          <a:spcPts val="0"/>
                        </a:spcBef>
                        <a:spcAft>
                          <a:spcPts val="0"/>
                        </a:spcAft>
                        <a:buNone/>
                      </a:pPr>
                      <a:r>
                        <a:rPr lang="en-ID" sz="1300" dirty="0">
                          <a:solidFill>
                            <a:srgbClr val="FFFFFF"/>
                          </a:solidFill>
                          <a:latin typeface="Abel"/>
                          <a:ea typeface="Abel"/>
                          <a:cs typeface="Abel"/>
                          <a:sym typeface="Abel"/>
                        </a:rPr>
                        <a:t>Type of Travel</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“Business travel” and “Personal Travel”</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and “1”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Customer Class</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 “Business”, “Eco” and “Eco Plus”</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“1”, and “2”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Flight Distance</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Numbers from 31 to 4983</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(&lt;=414), “1” (&lt;=1744), “2” (&gt;1744)</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2514312074"/>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Departure Delay</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Numbers from 0 to 1592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(&lt;=12) and “1” (&gt;12)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6894026"/>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Arrival Delay</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Numbers from 0 to 1584</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(&lt;=13) and “1” (&gt;13)</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284841834"/>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Satisfaction</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28575" cap="flat" cmpd="sng">
                      <a:solidFill>
                        <a:srgbClr val="FFFFFF"/>
                      </a:solidFill>
                      <a:prstDash val="solid"/>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 “Neutral or dissatisfied” and “Satisfied”</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28575" cap="flat" cmpd="sng">
                      <a:solidFill>
                        <a:srgbClr val="FFFFFF"/>
                      </a:solidFill>
                      <a:prstDash val="solid"/>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and “1”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28575" cap="flat" cmpd="sng">
                      <a:solidFill>
                        <a:srgbClr val="FFFFFF"/>
                      </a:solidFill>
                      <a:prstDash val="solid"/>
                      <a:round/>
                      <a:headEnd type="none" w="sm" len="sm"/>
                      <a:tailEnd type="none" w="sm" len="sm"/>
                    </a:lnB>
                    <a:solidFill>
                      <a:srgbClr val="FFFFFF">
                        <a:alpha val="4710"/>
                      </a:srgbClr>
                    </a:solidFill>
                  </a:tcPr>
                </a:tc>
                <a:extLst>
                  <a:ext uri="{0D108BD9-81ED-4DB2-BD59-A6C34878D82A}">
                    <a16:rowId xmlns:a16="http://schemas.microsoft.com/office/drawing/2014/main" val="1616469069"/>
                  </a:ext>
                </a:extLst>
              </a:tr>
            </a:tbl>
          </a:graphicData>
        </a:graphic>
      </p:graphicFrame>
      <p:sp>
        <p:nvSpPr>
          <p:cNvPr id="866" name="Google Shape;866;p2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3" action="ppaction://hlinksldjump"/>
              </a:rPr>
              <a:t>8</a:t>
            </a:fld>
            <a:endParaRPr dirty="0">
              <a:hlinkClick r:id="rId3" action="ppaction://hlinksldjum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24"/>
          <p:cNvSpPr txBox="1">
            <a:spLocks noGrp="1"/>
          </p:cNvSpPr>
          <p:nvPr>
            <p:ph type="title"/>
          </p:nvPr>
        </p:nvSpPr>
        <p:spPr>
          <a:xfrm>
            <a:off x="1032909" y="597507"/>
            <a:ext cx="7078130" cy="620400"/>
          </a:xfrm>
          <a:prstGeom prst="rect">
            <a:avLst/>
          </a:prstGeom>
        </p:spPr>
        <p:txBody>
          <a:bodyPr spcFirstLastPara="1" wrap="square" lIns="0" tIns="0" rIns="0" bIns="0" anchor="b" anchorCtr="0">
            <a:noAutofit/>
          </a:bodyPr>
          <a:lstStyle/>
          <a:p>
            <a:pPr lvl="0"/>
            <a:r>
              <a:rPr lang="en-US" sz="2800" dirty="0"/>
              <a:t>Distribution of Training and Testing Data</a:t>
            </a:r>
            <a:endParaRPr sz="2800" dirty="0"/>
          </a:p>
        </p:txBody>
      </p:sp>
      <p:graphicFrame>
        <p:nvGraphicFramePr>
          <p:cNvPr id="865" name="Google Shape;865;p24"/>
          <p:cNvGraphicFramePr/>
          <p:nvPr>
            <p:extLst>
              <p:ext uri="{D42A27DB-BD31-4B8C-83A1-F6EECF244321}">
                <p14:modId xmlns:p14="http://schemas.microsoft.com/office/powerpoint/2010/main" val="2234569261"/>
              </p:ext>
            </p:extLst>
          </p:nvPr>
        </p:nvGraphicFramePr>
        <p:xfrm>
          <a:off x="1032909" y="1445731"/>
          <a:ext cx="7078131" cy="2503670"/>
        </p:xfrm>
        <a:graphic>
          <a:graphicData uri="http://schemas.openxmlformats.org/drawingml/2006/table">
            <a:tbl>
              <a:tblPr>
                <a:noFill/>
                <a:tableStyleId>{EE5879B8-69FA-45E9-8B50-13E111EEC92F}</a:tableStyleId>
              </a:tblPr>
              <a:tblGrid>
                <a:gridCol w="2359377">
                  <a:extLst>
                    <a:ext uri="{9D8B030D-6E8A-4147-A177-3AD203B41FA5}">
                      <a16:colId xmlns:a16="http://schemas.microsoft.com/office/drawing/2014/main" val="20000"/>
                    </a:ext>
                  </a:extLst>
                </a:gridCol>
                <a:gridCol w="2359377">
                  <a:extLst>
                    <a:ext uri="{9D8B030D-6E8A-4147-A177-3AD203B41FA5}">
                      <a16:colId xmlns:a16="http://schemas.microsoft.com/office/drawing/2014/main" val="20001"/>
                    </a:ext>
                  </a:extLst>
                </a:gridCol>
                <a:gridCol w="2359377">
                  <a:extLst>
                    <a:ext uri="{9D8B030D-6E8A-4147-A177-3AD203B41FA5}">
                      <a16:colId xmlns:a16="http://schemas.microsoft.com/office/drawing/2014/main" val="20002"/>
                    </a:ext>
                  </a:extLst>
                </a:gridCol>
              </a:tblGrid>
              <a:tr h="291638">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Test</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Training Data</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Testing Data</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4184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FFFFFF"/>
                          </a:solidFill>
                          <a:effectLst/>
                          <a:uLnTx/>
                          <a:uFillTx/>
                          <a:latin typeface="Abel"/>
                          <a:ea typeface="Abel"/>
                          <a:cs typeface="Abel"/>
                          <a:sym typeface="Abel"/>
                        </a:rPr>
                        <a:t>I</a:t>
                      </a: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II</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III</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418440">
                <a:tc>
                  <a:txBody>
                    <a:bodyPr/>
                    <a:lstStyle/>
                    <a:p>
                      <a:pPr marL="0" lvl="0" indent="0" algn="ctr" rtl="0">
                        <a:spcBef>
                          <a:spcPts val="0"/>
                        </a:spcBef>
                        <a:spcAft>
                          <a:spcPts val="0"/>
                        </a:spcAft>
                        <a:buNone/>
                      </a:pPr>
                      <a:r>
                        <a:rPr lang="en-ID" sz="1300" dirty="0">
                          <a:solidFill>
                            <a:srgbClr val="FFFFFF"/>
                          </a:solidFill>
                          <a:latin typeface="Abel"/>
                          <a:ea typeface="Abel"/>
                          <a:cs typeface="Abel"/>
                          <a:sym typeface="Abel"/>
                        </a:rPr>
                        <a:t>IV</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V</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866" name="Google Shape;866;p2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3" action="ppaction://hlinksldjump"/>
              </a:rPr>
              <a:t>9</a:t>
            </a:fld>
            <a:endParaRPr dirty="0">
              <a:hlinkClick r:id="rId3" action="ppaction://hlinksldjump"/>
            </a:endParaRPr>
          </a:p>
        </p:txBody>
      </p:sp>
    </p:spTree>
    <p:extLst>
      <p:ext uri="{BB962C8B-B14F-4D97-AF65-F5344CB8AC3E}">
        <p14:creationId xmlns:p14="http://schemas.microsoft.com/office/powerpoint/2010/main" val="1840233603"/>
      </p:ext>
    </p:extLst>
  </p:cSld>
  <p:clrMapOvr>
    <a:masterClrMapping/>
  </p:clrMapOvr>
</p:sld>
</file>

<file path=ppt/theme/theme1.xml><?xml version="1.0" encoding="utf-8"?>
<a:theme xmlns:a="http://schemas.openxmlformats.org/drawingml/2006/main"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1326</Words>
  <Application>Microsoft Office PowerPoint</Application>
  <PresentationFormat>On-screen Show (16:9)</PresentationFormat>
  <Paragraphs>585</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Megrim</vt:lpstr>
      <vt:lpstr>Liberation Serif</vt:lpstr>
      <vt:lpstr>Lucida Sans Unicode</vt:lpstr>
      <vt:lpstr>Cambria Math</vt:lpstr>
      <vt:lpstr>Abel</vt:lpstr>
      <vt:lpstr>Arial</vt:lpstr>
      <vt:lpstr>Times New Roman</vt:lpstr>
      <vt:lpstr>Calibri</vt:lpstr>
      <vt:lpstr>Iris template</vt:lpstr>
      <vt:lpstr>Comparison Learning Vector Quantization and Naïve Bayes Algorithm in Airline Passenger Satisfaction</vt:lpstr>
      <vt:lpstr>Hello!</vt:lpstr>
      <vt:lpstr>Background Problem</vt:lpstr>
      <vt:lpstr>Problem Formulation</vt:lpstr>
      <vt:lpstr>Roadmap</vt:lpstr>
      <vt:lpstr>129,879</vt:lpstr>
      <vt:lpstr>129,879</vt:lpstr>
      <vt:lpstr>Transforming data</vt:lpstr>
      <vt:lpstr>Distribution of Training and Testing Data</vt:lpstr>
      <vt:lpstr>Accuracy=(TP+TN)/(TP+FN+FP+TN)  x 100%</vt:lpstr>
      <vt:lpstr>PowerPoint Presentation</vt:lpstr>
      <vt:lpstr>NAÏVE BAYES</vt:lpstr>
      <vt:lpstr>Learning Vector Quantization (LVQ) Initialization</vt:lpstr>
      <vt:lpstr>Learning Vector Quantization (LVQ)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Nikodemus Galih C W</dc:creator>
  <cp:lastModifiedBy>Nikodemus Galih C W</cp:lastModifiedBy>
  <cp:revision>21</cp:revision>
  <dcterms:modified xsi:type="dcterms:W3CDTF">2021-11-24T02:37:16Z</dcterms:modified>
</cp:coreProperties>
</file>