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57" r:id="rId7"/>
    <p:sldId id="260" r:id="rId8"/>
    <p:sldId id="287" r:id="rId9"/>
    <p:sldId id="288" r:id="rId10"/>
    <p:sldId id="290" r:id="rId11"/>
    <p:sldId id="289" r:id="rId12"/>
    <p:sldId id="268" r:id="rId13"/>
    <p:sldId id="291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C9F09-D69B-421D-99C9-23476BEA51DD}" v="20" dt="2020-11-06T09:33:00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21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Miceli" userId="df548a4d74388675" providerId="LiveId" clId="{CA2C9F09-D69B-421D-99C9-23476BEA51DD}"/>
    <pc:docChg chg="undo custSel addSld delSld modSld sldOrd">
      <pc:chgData name="Dennis Miceli" userId="df548a4d74388675" providerId="LiveId" clId="{CA2C9F09-D69B-421D-99C9-23476BEA51DD}" dt="2020-11-06T10:06:28.936" v="373" actId="478"/>
      <pc:docMkLst>
        <pc:docMk/>
      </pc:docMkLst>
      <pc:sldChg chg="delSp mod">
        <pc:chgData name="Dennis Miceli" userId="df548a4d74388675" providerId="LiveId" clId="{CA2C9F09-D69B-421D-99C9-23476BEA51DD}" dt="2020-11-06T10:06:28.936" v="373" actId="478"/>
        <pc:sldMkLst>
          <pc:docMk/>
          <pc:sldMk cId="3946934594" sldId="256"/>
        </pc:sldMkLst>
        <pc:spChg chg="del">
          <ac:chgData name="Dennis Miceli" userId="df548a4d74388675" providerId="LiveId" clId="{CA2C9F09-D69B-421D-99C9-23476BEA51DD}" dt="2020-11-06T10:06:28.936" v="373" actId="478"/>
          <ac:spMkLst>
            <pc:docMk/>
            <pc:sldMk cId="3946934594" sldId="256"/>
            <ac:spMk id="3" creationId="{0D537F64-4C96-4AA8-BB21-E8053A3186DD}"/>
          </ac:spMkLst>
        </pc:spChg>
      </pc:sldChg>
      <pc:sldChg chg="del">
        <pc:chgData name="Dennis Miceli" userId="df548a4d74388675" providerId="LiveId" clId="{CA2C9F09-D69B-421D-99C9-23476BEA51DD}" dt="2020-11-06T09:35:40.377" v="172" actId="47"/>
        <pc:sldMkLst>
          <pc:docMk/>
          <pc:sldMk cId="3733486012" sldId="258"/>
        </pc:sldMkLst>
      </pc:sldChg>
      <pc:sldChg chg="del">
        <pc:chgData name="Dennis Miceli" userId="df548a4d74388675" providerId="LiveId" clId="{CA2C9F09-D69B-421D-99C9-23476BEA51DD}" dt="2020-11-06T09:35:41.201" v="173" actId="47"/>
        <pc:sldMkLst>
          <pc:docMk/>
          <pc:sldMk cId="3607270498" sldId="261"/>
        </pc:sldMkLst>
      </pc:sldChg>
      <pc:sldChg chg="del">
        <pc:chgData name="Dennis Miceli" userId="df548a4d74388675" providerId="LiveId" clId="{CA2C9F09-D69B-421D-99C9-23476BEA51DD}" dt="2020-11-06T09:35:41.888" v="174" actId="47"/>
        <pc:sldMkLst>
          <pc:docMk/>
          <pc:sldMk cId="3892131414" sldId="262"/>
        </pc:sldMkLst>
      </pc:sldChg>
      <pc:sldChg chg="del">
        <pc:chgData name="Dennis Miceli" userId="df548a4d74388675" providerId="LiveId" clId="{CA2C9F09-D69B-421D-99C9-23476BEA51DD}" dt="2020-11-06T09:35:42.741" v="176" actId="47"/>
        <pc:sldMkLst>
          <pc:docMk/>
          <pc:sldMk cId="663103393" sldId="264"/>
        </pc:sldMkLst>
      </pc:sldChg>
      <pc:sldChg chg="del">
        <pc:chgData name="Dennis Miceli" userId="df548a4d74388675" providerId="LiveId" clId="{CA2C9F09-D69B-421D-99C9-23476BEA51DD}" dt="2020-11-06T09:35:43.094" v="177" actId="47"/>
        <pc:sldMkLst>
          <pc:docMk/>
          <pc:sldMk cId="1065425595" sldId="266"/>
        </pc:sldMkLst>
      </pc:sldChg>
      <pc:sldChg chg="del">
        <pc:chgData name="Dennis Miceli" userId="df548a4d74388675" providerId="LiveId" clId="{CA2C9F09-D69B-421D-99C9-23476BEA51DD}" dt="2020-11-06T09:35:43.721" v="179" actId="47"/>
        <pc:sldMkLst>
          <pc:docMk/>
          <pc:sldMk cId="914134537" sldId="267"/>
        </pc:sldMkLst>
      </pc:sldChg>
      <pc:sldChg chg="modSp mod ord">
        <pc:chgData name="Dennis Miceli" userId="df548a4d74388675" providerId="LiveId" clId="{CA2C9F09-D69B-421D-99C9-23476BEA51DD}" dt="2020-11-06T09:35:26.878" v="171" actId="20577"/>
        <pc:sldMkLst>
          <pc:docMk/>
          <pc:sldMk cId="44069682" sldId="268"/>
        </pc:sldMkLst>
        <pc:spChg chg="mod">
          <ac:chgData name="Dennis Miceli" userId="df548a4d74388675" providerId="LiveId" clId="{CA2C9F09-D69B-421D-99C9-23476BEA51DD}" dt="2020-11-06T09:35:26.878" v="171" actId="20577"/>
          <ac:spMkLst>
            <pc:docMk/>
            <pc:sldMk cId="44069682" sldId="268"/>
            <ac:spMk id="2" creationId="{632BE5BF-9922-45FB-8F3F-4446D40A051B}"/>
          </ac:spMkLst>
        </pc:spChg>
      </pc:sldChg>
      <pc:sldChg chg="del">
        <pc:chgData name="Dennis Miceli" userId="df548a4d74388675" providerId="LiveId" clId="{CA2C9F09-D69B-421D-99C9-23476BEA51DD}" dt="2020-11-06T09:35:44.053" v="180" actId="47"/>
        <pc:sldMkLst>
          <pc:docMk/>
          <pc:sldMk cId="429771863" sldId="269"/>
        </pc:sldMkLst>
      </pc:sldChg>
      <pc:sldChg chg="del">
        <pc:chgData name="Dennis Miceli" userId="df548a4d74388675" providerId="LiveId" clId="{CA2C9F09-D69B-421D-99C9-23476BEA51DD}" dt="2020-11-06T09:35:42.379" v="175" actId="47"/>
        <pc:sldMkLst>
          <pc:docMk/>
          <pc:sldMk cId="451187730" sldId="283"/>
        </pc:sldMkLst>
      </pc:sldChg>
      <pc:sldChg chg="del">
        <pc:chgData name="Dennis Miceli" userId="df548a4d74388675" providerId="LiveId" clId="{CA2C9F09-D69B-421D-99C9-23476BEA51DD}" dt="2020-11-06T09:35:43.450" v="178" actId="47"/>
        <pc:sldMkLst>
          <pc:docMk/>
          <pc:sldMk cId="3322300142" sldId="284"/>
        </pc:sldMkLst>
      </pc:sldChg>
      <pc:sldChg chg="del">
        <pc:chgData name="Dennis Miceli" userId="df548a4d74388675" providerId="LiveId" clId="{CA2C9F09-D69B-421D-99C9-23476BEA51DD}" dt="2020-11-06T09:35:44.371" v="181" actId="47"/>
        <pc:sldMkLst>
          <pc:docMk/>
          <pc:sldMk cId="59582380" sldId="285"/>
        </pc:sldMkLst>
      </pc:sldChg>
      <pc:sldChg chg="modSp mod">
        <pc:chgData name="Dennis Miceli" userId="df548a4d74388675" providerId="LiveId" clId="{CA2C9F09-D69B-421D-99C9-23476BEA51DD}" dt="2020-11-06T09:43:30.390" v="295" actId="20577"/>
        <pc:sldMkLst>
          <pc:docMk/>
          <pc:sldMk cId="2364522836" sldId="286"/>
        </pc:sldMkLst>
        <pc:spChg chg="mod">
          <ac:chgData name="Dennis Miceli" userId="df548a4d74388675" providerId="LiveId" clId="{CA2C9F09-D69B-421D-99C9-23476BEA51DD}" dt="2020-11-06T09:43:10.921" v="259" actId="1076"/>
          <ac:spMkLst>
            <pc:docMk/>
            <pc:sldMk cId="2364522836" sldId="286"/>
            <ac:spMk id="2" creationId="{632BE5BF-9922-45FB-8F3F-4446D40A051B}"/>
          </ac:spMkLst>
        </pc:spChg>
        <pc:spChg chg="mod">
          <ac:chgData name="Dennis Miceli" userId="df548a4d74388675" providerId="LiveId" clId="{CA2C9F09-D69B-421D-99C9-23476BEA51DD}" dt="2020-11-06T09:43:30.390" v="295" actId="20577"/>
          <ac:spMkLst>
            <pc:docMk/>
            <pc:sldMk cId="2364522836" sldId="286"/>
            <ac:spMk id="3" creationId="{0D537F64-4C96-4AA8-BB21-E8053A3186DD}"/>
          </ac:spMkLst>
        </pc:spChg>
      </pc:sldChg>
      <pc:sldChg chg="addSp delSp modSp mod">
        <pc:chgData name="Dennis Miceli" userId="df548a4d74388675" providerId="LiveId" clId="{CA2C9F09-D69B-421D-99C9-23476BEA51DD}" dt="2020-11-06T09:22:34.707" v="100" actId="14100"/>
        <pc:sldMkLst>
          <pc:docMk/>
          <pc:sldMk cId="2986866994" sldId="288"/>
        </pc:sldMkLst>
        <pc:spChg chg="mod">
          <ac:chgData name="Dennis Miceli" userId="df548a4d74388675" providerId="LiveId" clId="{CA2C9F09-D69B-421D-99C9-23476BEA51DD}" dt="2020-11-06T09:01:11.622" v="18" actId="1076"/>
          <ac:spMkLst>
            <pc:docMk/>
            <pc:sldMk cId="2986866994" sldId="288"/>
            <ac:spMk id="4" creationId="{BD179B88-D43C-4A31-9A52-3498E9430782}"/>
          </ac:spMkLst>
        </pc:spChg>
        <pc:spChg chg="add del mod">
          <ac:chgData name="Dennis Miceli" userId="df548a4d74388675" providerId="LiveId" clId="{CA2C9F09-D69B-421D-99C9-23476BEA51DD}" dt="2020-11-06T09:00:19.407" v="4"/>
          <ac:spMkLst>
            <pc:docMk/>
            <pc:sldMk cId="2986866994" sldId="288"/>
            <ac:spMk id="7" creationId="{577C9A26-97DD-432E-B06D-99980182096D}"/>
          </ac:spMkLst>
        </pc:spChg>
        <pc:picChg chg="del mod">
          <ac:chgData name="Dennis Miceli" userId="df548a4d74388675" providerId="LiveId" clId="{CA2C9F09-D69B-421D-99C9-23476BEA51DD}" dt="2020-11-06T09:21:53.207" v="84" actId="478"/>
          <ac:picMkLst>
            <pc:docMk/>
            <pc:sldMk cId="2986866994" sldId="288"/>
            <ac:picMk id="3" creationId="{D02F9EBE-0DAC-41E4-8EAE-7ED7AF08F89D}"/>
          </ac:picMkLst>
        </pc:picChg>
        <pc:picChg chg="del mod">
          <ac:chgData name="Dennis Miceli" userId="df548a4d74388675" providerId="LiveId" clId="{CA2C9F09-D69B-421D-99C9-23476BEA51DD}" dt="2020-11-06T09:22:25.926" v="98" actId="478"/>
          <ac:picMkLst>
            <pc:docMk/>
            <pc:sldMk cId="2986866994" sldId="288"/>
            <ac:picMk id="6" creationId="{07B59054-82AD-43F3-80E9-46725C3DC92D}"/>
          </ac:picMkLst>
        </pc:picChg>
        <pc:picChg chg="add mod">
          <ac:chgData name="Dennis Miceli" userId="df548a4d74388675" providerId="LiveId" clId="{CA2C9F09-D69B-421D-99C9-23476BEA51DD}" dt="2020-11-06T09:21:56.537" v="85" actId="14100"/>
          <ac:picMkLst>
            <pc:docMk/>
            <pc:sldMk cId="2986866994" sldId="288"/>
            <ac:picMk id="1026" creationId="{21448F3E-D4C7-42D8-B428-4C1C225EC21F}"/>
          </ac:picMkLst>
        </pc:picChg>
        <pc:picChg chg="add del mod">
          <ac:chgData name="Dennis Miceli" userId="df548a4d74388675" providerId="LiveId" clId="{CA2C9F09-D69B-421D-99C9-23476BEA51DD}" dt="2020-11-06T09:22:15.178" v="95"/>
          <ac:picMkLst>
            <pc:docMk/>
            <pc:sldMk cId="2986866994" sldId="288"/>
            <ac:picMk id="1028" creationId="{EC290765-4127-4FD2-9432-28AB2218717F}"/>
          </ac:picMkLst>
        </pc:picChg>
        <pc:picChg chg="add mod">
          <ac:chgData name="Dennis Miceli" userId="df548a4d74388675" providerId="LiveId" clId="{CA2C9F09-D69B-421D-99C9-23476BEA51DD}" dt="2020-11-06T09:22:34.707" v="100" actId="14100"/>
          <ac:picMkLst>
            <pc:docMk/>
            <pc:sldMk cId="2986866994" sldId="288"/>
            <ac:picMk id="1030" creationId="{E4D7FAF0-3B1D-4693-ACEE-001480F6492B}"/>
          </ac:picMkLst>
        </pc:picChg>
      </pc:sldChg>
      <pc:sldChg chg="modSp add mod ord">
        <pc:chgData name="Dennis Miceli" userId="df548a4d74388675" providerId="LiveId" clId="{CA2C9F09-D69B-421D-99C9-23476BEA51DD}" dt="2020-11-06T09:58:47.168" v="372"/>
        <pc:sldMkLst>
          <pc:docMk/>
          <pc:sldMk cId="3070969016" sldId="289"/>
        </pc:sldMkLst>
        <pc:spChg chg="mod">
          <ac:chgData name="Dennis Miceli" userId="df548a4d74388675" providerId="LiveId" clId="{CA2C9F09-D69B-421D-99C9-23476BEA51DD}" dt="2020-11-06T09:57:03.345" v="320" actId="1076"/>
          <ac:spMkLst>
            <pc:docMk/>
            <pc:sldMk cId="3070969016" sldId="289"/>
            <ac:spMk id="4" creationId="{BD179B88-D43C-4A31-9A52-3498E9430782}"/>
          </ac:spMkLst>
        </pc:spChg>
        <pc:spChg chg="mod">
          <ac:chgData name="Dennis Miceli" userId="df548a4d74388675" providerId="LiveId" clId="{CA2C9F09-D69B-421D-99C9-23476BEA51DD}" dt="2020-11-06T09:58:47.168" v="372"/>
          <ac:spMkLst>
            <pc:docMk/>
            <pc:sldMk cId="3070969016" sldId="289"/>
            <ac:spMk id="5" creationId="{DCDDBE65-9AB1-4989-AF86-726591A6A128}"/>
          </ac:spMkLst>
        </pc:spChg>
      </pc:sldChg>
      <pc:sldChg chg="delSp add del mod">
        <pc:chgData name="Dennis Miceli" userId="df548a4d74388675" providerId="LiveId" clId="{CA2C9F09-D69B-421D-99C9-23476BEA51DD}" dt="2020-11-06T09:01:50.255" v="23" actId="47"/>
        <pc:sldMkLst>
          <pc:docMk/>
          <pc:sldMk cId="3556208673" sldId="289"/>
        </pc:sldMkLst>
        <pc:picChg chg="del">
          <ac:chgData name="Dennis Miceli" userId="df548a4d74388675" providerId="LiveId" clId="{CA2C9F09-D69B-421D-99C9-23476BEA51DD}" dt="2020-11-06T09:01:48.344" v="22" actId="478"/>
          <ac:picMkLst>
            <pc:docMk/>
            <pc:sldMk cId="3556208673" sldId="289"/>
            <ac:picMk id="3" creationId="{D02F9EBE-0DAC-41E4-8EAE-7ED7AF08F89D}"/>
          </ac:picMkLst>
        </pc:picChg>
      </pc:sldChg>
      <pc:sldChg chg="addSp delSp modSp add mod ord">
        <pc:chgData name="Dennis Miceli" userId="df548a4d74388675" providerId="LiveId" clId="{CA2C9F09-D69B-421D-99C9-23476BEA51DD}" dt="2020-11-06T09:33:24.750" v="161" actId="732"/>
        <pc:sldMkLst>
          <pc:docMk/>
          <pc:sldMk cId="45238204" sldId="290"/>
        </pc:sldMkLst>
        <pc:spChg chg="mod">
          <ac:chgData name="Dennis Miceli" userId="df548a4d74388675" providerId="LiveId" clId="{CA2C9F09-D69B-421D-99C9-23476BEA51DD}" dt="2020-11-06T09:25:13.099" v="113" actId="14100"/>
          <ac:spMkLst>
            <pc:docMk/>
            <pc:sldMk cId="45238204" sldId="290"/>
            <ac:spMk id="4" creationId="{BD179B88-D43C-4A31-9A52-3498E9430782}"/>
          </ac:spMkLst>
        </pc:spChg>
        <pc:spChg chg="mod">
          <ac:chgData name="Dennis Miceli" userId="df548a4d74388675" providerId="LiveId" clId="{CA2C9F09-D69B-421D-99C9-23476BEA51DD}" dt="2020-11-06T09:30:19.031" v="147" actId="20577"/>
          <ac:spMkLst>
            <pc:docMk/>
            <pc:sldMk cId="45238204" sldId="290"/>
            <ac:spMk id="5" creationId="{DCDDBE65-9AB1-4989-AF86-726591A6A128}"/>
          </ac:spMkLst>
        </pc:spChg>
        <pc:picChg chg="add del mod">
          <ac:chgData name="Dennis Miceli" userId="df548a4d74388675" providerId="LiveId" clId="{CA2C9F09-D69B-421D-99C9-23476BEA51DD}" dt="2020-11-06T09:32:45.790" v="150" actId="478"/>
          <ac:picMkLst>
            <pc:docMk/>
            <pc:sldMk cId="45238204" sldId="290"/>
            <ac:picMk id="3" creationId="{6972B85A-FE0E-4540-BB3E-D14AF1F3F9B2}"/>
          </ac:picMkLst>
        </pc:picChg>
        <pc:picChg chg="add del mod modCrop">
          <ac:chgData name="Dennis Miceli" userId="df548a4d74388675" providerId="LiveId" clId="{CA2C9F09-D69B-421D-99C9-23476BEA51DD}" dt="2020-11-06T09:32:46.998" v="151" actId="478"/>
          <ac:picMkLst>
            <pc:docMk/>
            <pc:sldMk cId="45238204" sldId="290"/>
            <ac:picMk id="6" creationId="{40DC745A-0DFD-4323-9F52-85569B3E774A}"/>
          </ac:picMkLst>
        </pc:picChg>
        <pc:picChg chg="add mod modCrop">
          <ac:chgData name="Dennis Miceli" userId="df548a4d74388675" providerId="LiveId" clId="{CA2C9F09-D69B-421D-99C9-23476BEA51DD}" dt="2020-11-06T09:33:24.750" v="161" actId="732"/>
          <ac:picMkLst>
            <pc:docMk/>
            <pc:sldMk cId="45238204" sldId="290"/>
            <ac:picMk id="7" creationId="{70C36339-A152-4E3F-85C2-DFDAD8AC13E1}"/>
          </ac:picMkLst>
        </pc:picChg>
        <pc:picChg chg="add mod">
          <ac:chgData name="Dennis Miceli" userId="df548a4d74388675" providerId="LiveId" clId="{CA2C9F09-D69B-421D-99C9-23476BEA51DD}" dt="2020-11-06T09:33:20.518" v="160" actId="1076"/>
          <ac:picMkLst>
            <pc:docMk/>
            <pc:sldMk cId="45238204" sldId="290"/>
            <ac:picMk id="8" creationId="{C12EA43D-3EE8-4DB3-8E4C-70D647C32DCE}"/>
          </ac:picMkLst>
        </pc:picChg>
      </pc:sldChg>
      <pc:sldChg chg="add">
        <pc:chgData name="Dennis Miceli" userId="df548a4d74388675" providerId="LiveId" clId="{CA2C9F09-D69B-421D-99C9-23476BEA51DD}" dt="2020-11-06T09:35:21.193" v="164" actId="2890"/>
        <pc:sldMkLst>
          <pc:docMk/>
          <pc:sldMk cId="3443943438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97B0D5-0C7E-47A0-B3D9-57291833F8ED}" type="datetime1">
              <a:rPr lang="de-DE" smtClean="0"/>
              <a:t>06.11.2020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58D5B5-669B-441B-9CF9-453908A4F0A3}" type="datetime1">
              <a:rPr lang="de-DE" noProof="0" smtClean="0"/>
              <a:t>06.11.2020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45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2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0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7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57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67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7" name="Rechtwinkliges Dreieck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8" name="Rechtwinkliges Dreieck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9" name="Rechtwinkliges Dreieck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  <p:sp>
          <p:nvSpPr>
            <p:cNvPr id="9" name="Freihandform: Form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1" name="Freihandform: Form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  <p:sp>
            <p:nvSpPr>
              <p:cNvPr id="14" name="Freihandform: Form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te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Textplatzhalt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8" name="Textplatzhalt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0" name="Textplatzhalt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Abschnit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  <p:sp>
        <p:nvSpPr>
          <p:cNvPr id="36" name="Textplatzhalt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de-DE" noProof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reihandform: Form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0" name="Freihandform: Form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: Form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Freihandform: Form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ihandform: From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6" name="Freihandform: Form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0" name="Freihandform: Form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Foliennummernplatzhalt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echtwinkliges Dreieck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Rechtwinkliges Dreieck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winkliges Dreieck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de-DE" noProof="0"/>
              <a:t>Vielen Dank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winkliges Dreieck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Abschnittstitel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  <p:sp>
        <p:nvSpPr>
          <p:cNvPr id="35" name="Foliennummernplatzhalt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de-DE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Angebot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8" name="Inhaltsplatzhalt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Titelmasterformat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ihandform: From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hteck: Einzelne Ecke abgeschnitten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3" name="Rechteck: Einzelne Ecke abgeschnitten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8" name="Freihandform: Form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: Form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Freihandform: Form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de-DE" noProof="0">
                <a:latin typeface="+mj-lt"/>
              </a:rPr>
              <a:t>Titelmasterformat durch Klicken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ihandform: From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: Form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hteck: Einzelne Ecke abgeschnitten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de-DE" noProof="0"/>
            </a:p>
          </p:txBody>
        </p:sp>
        <p:sp>
          <p:nvSpPr>
            <p:cNvPr id="17" name="Rechteck: Einzelne Ecke abgeschnitten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8" name="Freihandform: Form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026585" cy="1243584"/>
          </a:xfrm>
        </p:spPr>
        <p:txBody>
          <a:bodyPr rtlCol="0"/>
          <a:lstStyle/>
          <a:p>
            <a:pPr rtl="0"/>
            <a:r>
              <a:rPr lang="de-DE" dirty="0"/>
              <a:t>INVIST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4439434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627102"/>
            <a:ext cx="8026585" cy="1243584"/>
          </a:xfrm>
        </p:spPr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2994660"/>
            <a:ext cx="7402929" cy="3114592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Ziel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Planung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Ergebnis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Mockup vs. Realisation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Testing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Wieso uns wählen?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Fragen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5228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247241" cy="859055"/>
          </a:xfrm>
        </p:spPr>
        <p:txBody>
          <a:bodyPr rtlCol="0"/>
          <a:lstStyle/>
          <a:p>
            <a:pPr rtl="0"/>
            <a:r>
              <a:rPr lang="de-DE" dirty="0"/>
              <a:t>Unser Ziel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Zweck der App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201060" cy="859055"/>
          </a:xfrm>
        </p:spPr>
        <p:txBody>
          <a:bodyPr rtlCol="0"/>
          <a:lstStyle/>
          <a:p>
            <a:pPr rtl="0"/>
            <a:r>
              <a:rPr lang="de-DE" dirty="0"/>
              <a:t>Unsere Planung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Mithilfe eines Mockups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201060" cy="859055"/>
          </a:xfrm>
        </p:spPr>
        <p:txBody>
          <a:bodyPr rtlCol="0"/>
          <a:lstStyle/>
          <a:p>
            <a:pPr rtl="0"/>
            <a:r>
              <a:rPr lang="de-DE" dirty="0"/>
              <a:t>Unser Ergebnis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Technische Realisation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55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53" y="874776"/>
            <a:ext cx="7483094" cy="859055"/>
          </a:xfrm>
        </p:spPr>
        <p:txBody>
          <a:bodyPr rtlCol="0"/>
          <a:lstStyle/>
          <a:p>
            <a:pPr rtl="0"/>
            <a:r>
              <a:rPr lang="de-DE" dirty="0"/>
              <a:t>Mockup vs. Realisation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448F3E-D4C7-42D8-B428-4C1C225E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38" y="2209637"/>
            <a:ext cx="1874774" cy="370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D7FAF0-3B1D-4693-ACEE-001480F6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24" y="2209637"/>
            <a:ext cx="1823901" cy="37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86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3756"/>
            <a:ext cx="2532239" cy="859055"/>
          </a:xfrm>
        </p:spPr>
        <p:txBody>
          <a:bodyPr rtlCol="0"/>
          <a:lstStyle/>
          <a:p>
            <a:pPr rtl="0"/>
            <a:r>
              <a:rPr lang="de-DE" dirty="0"/>
              <a:t>Testing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60895"/>
            <a:ext cx="6803136" cy="365760"/>
          </a:xfrm>
        </p:spPr>
        <p:txBody>
          <a:bodyPr rtlCol="0"/>
          <a:lstStyle/>
          <a:p>
            <a:pPr rtl="0"/>
            <a:r>
              <a:rPr lang="de-DE" dirty="0"/>
              <a:t>Insgesamt 22 Testszenarien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C36339-A152-4E3F-85C2-DFDAD8AC1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06"/>
          <a:stretch/>
        </p:blipFill>
        <p:spPr>
          <a:xfrm>
            <a:off x="831851" y="5602150"/>
            <a:ext cx="5558880" cy="9716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2EA43D-3EE8-4DB3-8E4C-70D647C32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1578384"/>
            <a:ext cx="5558880" cy="37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99472"/>
            <a:ext cx="8201060" cy="859055"/>
          </a:xfrm>
        </p:spPr>
        <p:txBody>
          <a:bodyPr rtlCol="0"/>
          <a:lstStyle/>
          <a:p>
            <a:pPr rtl="0"/>
            <a:r>
              <a:rPr lang="de-DE" dirty="0"/>
              <a:t>Wieso uns wählen?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26010"/>
            <a:ext cx="6803136" cy="1897712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Workflow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Kommunikation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Passion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Sicherheitsstandards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Detaillierte Dokumentation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de-DE" smtClean="0"/>
              <a:pPr rtl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96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Fragen</a:t>
            </a:r>
            <a:r>
              <a:rPr lang="de-DE" sz="4800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-Design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40_TF66687569" id="{CEF2C2C8-B793-49BD-9F2D-021B5AD8ADD7}" vid="{5C6F23DF-40AC-4295-B1BA-EEA06C02EEB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Moderne blaue Präsentation</Template>
  <TotalTime>0</TotalTime>
  <Words>67</Words>
  <Application>Microsoft Office PowerPoint</Application>
  <PresentationFormat>Breitbild</PresentationFormat>
  <Paragraphs>42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Office-Design</vt:lpstr>
      <vt:lpstr>INVIST</vt:lpstr>
      <vt:lpstr>Agenda</vt:lpstr>
      <vt:lpstr>Unser Ziel</vt:lpstr>
      <vt:lpstr>Unsere Planung</vt:lpstr>
      <vt:lpstr>Unser Ergebnis</vt:lpstr>
      <vt:lpstr>Mockup vs. Realisation</vt:lpstr>
      <vt:lpstr>Testing</vt:lpstr>
      <vt:lpstr>Wieso uns wählen?</vt:lpstr>
      <vt:lpstr>Fragen?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INVIST</dc:title>
  <dc:creator>Miceli Dennis</dc:creator>
  <cp:lastModifiedBy>Miceli Dennis</cp:lastModifiedBy>
  <cp:revision>3</cp:revision>
  <dcterms:created xsi:type="dcterms:W3CDTF">2020-11-06T08:32:05Z</dcterms:created>
  <dcterms:modified xsi:type="dcterms:W3CDTF">2020-11-06T10:06:56Z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