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6FFA0E6-9D6E-C6C4-CF4F-851579895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89A8D690-0AEA-0549-D089-1B99FC49D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2DCA5D9-E1D7-F561-3CA4-9712BD14B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A991-BA4A-4010-B25B-7F8D82496982}" type="datetimeFigureOut">
              <a:rPr lang="el-GR" smtClean="0"/>
              <a:t>27/11/2023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E2D50F5-0DFE-AF85-77E4-C9726B39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24BE1FB-22DB-1451-3429-EEB9DE4FB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021C-9729-41FA-85B1-307EB34C89C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2811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5054406-C062-1606-97E7-91CD57AE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4B8281A5-ED53-3B3B-560D-CCD3F7687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A378D0F0-838C-2B3F-631F-706321545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A991-BA4A-4010-B25B-7F8D82496982}" type="datetimeFigureOut">
              <a:rPr lang="el-GR" smtClean="0"/>
              <a:t>27/11/2023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1B0920A-E223-E915-8A55-E7298B054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A981C21-5CC3-DFBC-9CCB-78FF1200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021C-9729-41FA-85B1-307EB34C89C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926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9529FA96-FAB2-5236-8282-8F3A8A688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ACAA9808-3EE1-85E9-4EDA-3EE5FA5DE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4A09F48-2209-16C6-C264-80FE3A34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A991-BA4A-4010-B25B-7F8D82496982}" type="datetimeFigureOut">
              <a:rPr lang="el-GR" smtClean="0"/>
              <a:t>27/11/2023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35C0592-B6C3-2992-C739-8387C9E0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4C73BD9-B144-D13C-D129-19B59966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021C-9729-41FA-85B1-307EB34C89C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22515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2458227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27/11/2023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3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64F9CDC-49E7-E993-C277-6E8D4EE3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32BA00D-B980-897B-36E4-32D997DA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E10F9E6-1032-6AD1-16E5-F8AFA909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A991-BA4A-4010-B25B-7F8D82496982}" type="datetimeFigureOut">
              <a:rPr lang="el-GR" smtClean="0"/>
              <a:t>27/11/2023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98B9DEC-8174-CD4B-8F5D-01F202AD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C944AD8-662C-C8E9-6E86-BFC35A79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021C-9729-41FA-85B1-307EB34C89C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1757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A263ABA-4692-6408-1B3E-001AF9A20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C76BC160-623B-A058-0323-0B5B68ECF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BDE8A83-94AF-FCDE-9789-AC516B13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A991-BA4A-4010-B25B-7F8D82496982}" type="datetimeFigureOut">
              <a:rPr lang="el-GR" smtClean="0"/>
              <a:t>27/11/2023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EF8DDA0-36A8-1874-1753-353E17FC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5C3799B-7565-EFC5-043C-F7932EB2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021C-9729-41FA-85B1-307EB34C89C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5335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FEFFDC2-2B3F-9DDA-7D10-1651B2E2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C54AD52-3727-41BF-9827-FA7A7D4AC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1D93B8AA-5D0E-1487-9193-36C401861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EC9110C0-BAA7-B5E3-37C6-1CCD7F361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A991-BA4A-4010-B25B-7F8D82496982}" type="datetimeFigureOut">
              <a:rPr lang="el-GR" smtClean="0"/>
              <a:t>27/11/2023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07A9C46B-E552-E79D-7687-35F8CC7B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F10BB604-E987-A730-BB13-675AFF96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021C-9729-41FA-85B1-307EB34C89C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7291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A742F5C-9026-101E-B458-134C936E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18E4F9D9-86A8-280E-76BB-3847CA44C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469D531A-C542-A6FB-5582-7D25FE026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5D8FB2D1-EE16-1824-406E-73570CBD1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A584555A-9D21-3E47-9467-390C51CDD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291134A8-8D91-6126-B771-26574C8E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A991-BA4A-4010-B25B-7F8D82496982}" type="datetimeFigureOut">
              <a:rPr lang="el-GR" smtClean="0"/>
              <a:t>27/11/2023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2A8C1D9E-218C-C0A1-79FF-71DCB073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C7064CCE-7524-E147-6AD8-53E4B0F4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021C-9729-41FA-85B1-307EB34C89C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4832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0290866-D266-1FD5-29EC-5ED4D5BF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5FA2F0DA-1CD5-4663-99EE-4CECF112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A991-BA4A-4010-B25B-7F8D82496982}" type="datetimeFigureOut">
              <a:rPr lang="el-GR" smtClean="0"/>
              <a:t>27/11/2023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D73F5736-A853-9EE9-6321-7523E5479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CDB39E58-4641-AF46-2938-26AD8EE5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021C-9729-41FA-85B1-307EB34C89C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8154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57364E72-7C07-6AAC-0FD0-20CDFE37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A991-BA4A-4010-B25B-7F8D82496982}" type="datetimeFigureOut">
              <a:rPr lang="el-GR" smtClean="0"/>
              <a:t>27/11/2023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D331515F-7F8D-2368-D14D-0ADCF9CAD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A6A15193-9A3B-DE9F-9DBE-B8B4A9B0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021C-9729-41FA-85B1-307EB34C89C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2730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63F0511-E010-616B-01E4-6D874A99F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66CB7C7-6AA1-1FC3-F178-728BCA2AC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45E4D93B-1934-90D7-9391-D13031DB9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F5C138E-2C20-7C40-1A0C-25E839E7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A991-BA4A-4010-B25B-7F8D82496982}" type="datetimeFigureOut">
              <a:rPr lang="el-GR" smtClean="0"/>
              <a:t>27/11/2023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A3CBC772-D897-5346-0B46-C4D82551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761FA881-5D1D-0F67-B52F-59B99F1C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021C-9729-41FA-85B1-307EB34C89C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5100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81BA91-6AA8-D8B2-28CA-44BD3D71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FAC3C476-D472-B368-8E48-33F314FF8F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AE91A54D-BB24-DDFA-8841-F4BC9F84D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AE413E6E-FF9C-BDB0-DF31-F8856B587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A991-BA4A-4010-B25B-7F8D82496982}" type="datetimeFigureOut">
              <a:rPr lang="el-GR" smtClean="0"/>
              <a:t>27/11/2023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49295C07-9E44-DA4A-1BE3-914F8158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9E6FE5FE-CDC3-25F6-4FE6-8CE37AE5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021C-9729-41FA-85B1-307EB34C89C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0501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719C8F0C-4FD6-4EC9-1514-0E2780671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14BD5AF1-180A-D6FC-E36F-294AD6585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D257427-35CF-13D0-0887-45E490C44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9A991-BA4A-4010-B25B-7F8D82496982}" type="datetimeFigureOut">
              <a:rPr lang="el-GR" smtClean="0"/>
              <a:t>27/11/2023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76D0D55-8B19-47A2-BDA5-709A90BF4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61CFE7B-C523-19DE-EB51-8B2A035A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8021C-9729-41FA-85B1-307EB34C89C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2418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Predictive model OF CUSTOMER BUYING BEHAVIOUR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59523"/>
            <a:ext cx="9144000" cy="216982"/>
          </a:xfrm>
        </p:spPr>
        <p:txBody>
          <a:bodyPr/>
          <a:lstStyle/>
          <a:p>
            <a:r>
              <a:rPr lang="en-GB" dirty="0"/>
              <a:t>27-11-2023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938" y="98933"/>
            <a:ext cx="9311467" cy="1325563"/>
          </a:xfrm>
        </p:spPr>
        <p:txBody>
          <a:bodyPr/>
          <a:lstStyle/>
          <a:p>
            <a:r>
              <a:rPr lang="en-GB" dirty="0"/>
              <a:t>Predictive modelling results using Random Forests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BDEF4E-66C3-0257-A0A8-E8E887E16047}"/>
              </a:ext>
            </a:extLst>
          </p:cNvPr>
          <p:cNvSpPr/>
          <p:nvPr/>
        </p:nvSpPr>
        <p:spPr>
          <a:xfrm>
            <a:off x="2601863" y="2144503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2">
                    <a:lumMod val="50000"/>
                  </a:schemeClr>
                </a:solidFill>
              </a:rPr>
              <a:t>AUC</a:t>
            </a:r>
          </a:p>
          <a:p>
            <a:pPr algn="ctr"/>
            <a:r>
              <a:rPr lang="en-CA" sz="2400" b="1" dirty="0">
                <a:solidFill>
                  <a:schemeClr val="accent2">
                    <a:lumMod val="50000"/>
                  </a:schemeClr>
                </a:solidFill>
              </a:rPr>
              <a:t>0.57%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68DCA6A-69B0-0F34-F512-8A610FB04802}"/>
              </a:ext>
            </a:extLst>
          </p:cNvPr>
          <p:cNvSpPr/>
          <p:nvPr/>
        </p:nvSpPr>
        <p:spPr>
          <a:xfrm>
            <a:off x="2601864" y="4015624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2">
                    <a:lumMod val="50000"/>
                  </a:schemeClr>
                </a:solidFill>
              </a:rPr>
              <a:t>Accuracy</a:t>
            </a:r>
          </a:p>
          <a:p>
            <a:pPr algn="ctr"/>
            <a:r>
              <a:rPr lang="en-CA" sz="2400" b="1" dirty="0">
                <a:solidFill>
                  <a:schemeClr val="accent2">
                    <a:lumMod val="50000"/>
                  </a:schemeClr>
                </a:solidFill>
              </a:rPr>
              <a:t>85.1%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153A06D-22D8-EDE9-C6E7-74EFF4E67738}"/>
              </a:ext>
            </a:extLst>
          </p:cNvPr>
          <p:cNvSpPr txBox="1">
            <a:spLocks/>
          </p:cNvSpPr>
          <p:nvPr/>
        </p:nvSpPr>
        <p:spPr>
          <a:xfrm>
            <a:off x="249933" y="2260019"/>
            <a:ext cx="2156011" cy="158835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AUC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is the probability that the model ranks a random positive example more highly than a random negative example.</a:t>
            </a:r>
            <a:endParaRPr lang="en-GB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DE0BBC9-CCC6-32C3-4C35-8F85E454182F}"/>
              </a:ext>
            </a:extLst>
          </p:cNvPr>
          <p:cNvSpPr txBox="1">
            <a:spLocks/>
          </p:cNvSpPr>
          <p:nvPr/>
        </p:nvSpPr>
        <p:spPr>
          <a:xfrm>
            <a:off x="6459746" y="5686441"/>
            <a:ext cx="5732254" cy="353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features that can drive successful flight bookings.</a:t>
            </a:r>
            <a:endParaRPr lang="en-GB" sz="105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32BA45A1-2196-A775-7A10-C173231BDF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2"/>
          <a:stretch/>
        </p:blipFill>
        <p:spPr>
          <a:xfrm>
            <a:off x="5144541" y="1532586"/>
            <a:ext cx="7047459" cy="380837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51AF3B-D2A3-6145-1505-76EC6CFC649C}"/>
              </a:ext>
            </a:extLst>
          </p:cNvPr>
          <p:cNvSpPr txBox="1">
            <a:spLocks/>
          </p:cNvSpPr>
          <p:nvPr/>
        </p:nvSpPr>
        <p:spPr>
          <a:xfrm>
            <a:off x="154560" y="3848370"/>
            <a:ext cx="2156011" cy="9910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Accuracy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is the fraction of predictions the model got right.</a:t>
            </a:r>
            <a:endParaRPr lang="en-GB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61</Words>
  <Application>Microsoft Office PowerPoint</Application>
  <PresentationFormat>Ευρεία οθόνη</PresentationFormat>
  <Paragraphs>11</Paragraphs>
  <Slides>2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Mylius Modern</vt:lpstr>
      <vt:lpstr>Times New Roman</vt:lpstr>
      <vt:lpstr>Θέμα του Office</vt:lpstr>
      <vt:lpstr>British Airways</vt:lpstr>
      <vt:lpstr>Predictive modelling results using Random Forests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British Airways</dc:title>
  <dc:creator>NIKO</dc:creator>
  <cp:lastModifiedBy>NIKO</cp:lastModifiedBy>
  <cp:revision>4</cp:revision>
  <dcterms:created xsi:type="dcterms:W3CDTF">2023-11-27T13:02:02Z</dcterms:created>
  <dcterms:modified xsi:type="dcterms:W3CDTF">2023-11-27T13:31:40Z</dcterms:modified>
</cp:coreProperties>
</file>