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/>
              <a:t>Insights from Web Scraping</a:t>
            </a:r>
          </a:p>
        </p:txBody>
      </p:sp>
      <p:pic>
        <p:nvPicPr>
          <p:cNvPr id="10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F52F93AB-3080-A10E-B56D-8DC2395F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51" y="58896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7C7FEE6-A9B0-24FE-547D-A181B2C6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90" y="2981259"/>
            <a:ext cx="3990610" cy="3876741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EBA680A-BA8B-CD51-75B5-02A76099E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3474" r="2076" b="2008"/>
          <a:stretch/>
        </p:blipFill>
        <p:spPr>
          <a:xfrm>
            <a:off x="0" y="2981259"/>
            <a:ext cx="8201390" cy="3876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40BEE-FC42-0FDD-8AEC-AF444344169B}"/>
              </a:ext>
            </a:extLst>
          </p:cNvPr>
          <p:cNvSpPr txBox="1"/>
          <p:nvPr/>
        </p:nvSpPr>
        <p:spPr>
          <a:xfrm>
            <a:off x="0" y="39593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obtained out of 1000 reviews given by customers.</a:t>
            </a:r>
          </a:p>
          <a:p>
            <a:endParaRPr lang="en-US" dirty="0"/>
          </a:p>
          <a:p>
            <a:r>
              <a:rPr lang="en-US" b="1" dirty="0"/>
              <a:t>480 </a:t>
            </a:r>
            <a:r>
              <a:rPr lang="en-US" b="1" dirty="0">
                <a:solidFill>
                  <a:schemeClr val="accent1"/>
                </a:solidFill>
              </a:rPr>
              <a:t>Positive</a:t>
            </a:r>
          </a:p>
          <a:p>
            <a:r>
              <a:rPr lang="en-US" b="1" dirty="0"/>
              <a:t>412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Negative</a:t>
            </a:r>
          </a:p>
          <a:p>
            <a:r>
              <a:rPr lang="en-US" b="1" dirty="0"/>
              <a:t>108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Neutral</a:t>
            </a:r>
          </a:p>
          <a:p>
            <a:endParaRPr lang="en-US" dirty="0"/>
          </a:p>
          <a:p>
            <a:r>
              <a:rPr lang="en-US" dirty="0"/>
              <a:t>The most commonly </a:t>
            </a:r>
            <a:r>
              <a:rPr lang="en-US" b="1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word used in reviews was </a:t>
            </a:r>
            <a:r>
              <a:rPr lang="en-US" b="1" dirty="0">
                <a:solidFill>
                  <a:schemeClr val="accent1"/>
                </a:solidFill>
              </a:rPr>
              <a:t>Flight.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most</a:t>
            </a:r>
            <a:r>
              <a:rPr lang="en-US" b="1" dirty="0"/>
              <a:t> </a:t>
            </a:r>
            <a:r>
              <a:rPr lang="en-US" dirty="0"/>
              <a:t>commonly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Negative </a:t>
            </a:r>
            <a:r>
              <a:rPr lang="en-US" dirty="0"/>
              <a:t>word used in reviews was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Seats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Hours.</a:t>
            </a:r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Ευρεία οθόνη</PresentationFormat>
  <Paragraphs>9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Web Scraping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NIKO</cp:lastModifiedBy>
  <cp:revision>2</cp:revision>
  <dcterms:created xsi:type="dcterms:W3CDTF">2022-12-06T11:13:27Z</dcterms:created>
  <dcterms:modified xsi:type="dcterms:W3CDTF">2023-11-25T10:12:43Z</dcterms:modified>
</cp:coreProperties>
</file>