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0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DF365-41F1-4F86-A983-EABC49DEB7E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593C5-9EB1-475A-B02A-5CAB7A8D8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3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6B6C-0022-4AC1-897A-925E1053B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9144C-9172-4901-9D7B-885583F4A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73527-FF8D-4C8A-B686-C67F38BB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19.02.2022.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73A86-E2DE-4F0B-85BA-A5035ED1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F727D-2A64-430A-8587-72CEE3B6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80FD-F0A6-4CA3-A4F2-13213F600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7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A679-3B87-42B8-A521-CCA6611D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62DFD-9C92-4CED-885C-EA3A5B065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4B9F7-7E7F-40BD-BD02-153475D4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19.02.2022.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9EA81-344B-4451-AF5E-3E74CEE1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38D0F-A739-40E3-A38C-90F04204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80FD-F0A6-4CA3-A4F2-13213F600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0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6FB63A-481C-49AA-9E34-6E989BD03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20849-655F-4DA4-BCC4-8B9CBD464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8F8A-522B-4973-807F-D2CB7506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19.02.2022.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DE1C0-7797-45F0-AF77-860F1BA3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E1199-444D-4176-B40B-FFB4AA4B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80FD-F0A6-4CA3-A4F2-13213F600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4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E463-5394-4DA7-9D0D-40DF7D78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C093-8F5B-4AB8-A27F-BCA6A44E1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88114-5DDC-413A-BD67-1257663E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19.02.2022.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292A4-D571-4255-8999-5B4B287B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3035D-8CF8-472A-AB0D-4CD73F84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80FD-F0A6-4CA3-A4F2-13213F600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1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0498-ECD4-4FE2-9A3A-52A83D219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45346-48AE-46DC-8B8C-FFDC13E8C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62EEB-6F60-47B0-838A-CAB52CEB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19.02.2022.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3DF99-3F7F-42BD-9D0F-F5F2F7FC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2CDD4-5244-40EA-A0BA-BD68B02F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80FD-F0A6-4CA3-A4F2-13213F600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7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9103-2300-430D-A25F-AE1908C7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A6C0-F2C4-4FB7-A8C6-F3A710BF7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C8A71-9CFA-4D4A-B73D-3D670D14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BBBC6-F4A4-4CD8-98C0-33CA693B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19.02.2022.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0C79E-0844-43D3-9342-2CAC295D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DD0ED-509A-44C8-86F7-76BD85AF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80FD-F0A6-4CA3-A4F2-13213F600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6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A394-D9A5-439E-8B65-29C438700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1F1F0-6E07-4E0B-A9BB-DF9FEC366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34EE0-EA0D-4222-8667-CE4B1D2F3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D4759-9E1F-4294-903F-43CDAFCF0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E05E6-7FB0-42D6-BD5A-41EE215DA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F5CF7-60D7-4FF4-A75B-8C62B640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19.02.2022.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533D5-4F9C-43B2-915B-DB3CB2AD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C0534E-EE69-4064-B069-136E424C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80FD-F0A6-4CA3-A4F2-13213F600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3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3ED2-BD3E-4941-9AF3-03647F45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4B125-7F39-4954-91ED-3BF2CF17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19.02.2022.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DDB00-5349-458B-8F1D-3E80FDA9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9D6DB-3340-404D-A38D-CA8E98A6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80FD-F0A6-4CA3-A4F2-13213F600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4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E3551-1D6D-4770-932E-0F3E4C6E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19.02.2022.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2AE84-BB24-4D0F-9586-2D420BB1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D1B4E-F497-469A-900E-DFF4FA63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80FD-F0A6-4CA3-A4F2-13213F600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BF1B-5AB5-41B4-8842-F2A058D0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28EBE-ABC4-45CB-BE28-57104BA05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CE530-C4DF-4B46-806B-0D6974239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8499F-D20E-4DE3-9C45-1D53CF9B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19.02.2022.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C9285-57AE-44B4-B6AD-E2EBFB51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E6C00-6BA4-4B4B-BFD1-201763AC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80FD-F0A6-4CA3-A4F2-13213F600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9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73D7-D14E-423B-9306-3A969A56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E87217-0B21-477F-8A1C-D6C592106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ED614-81D3-4572-B39F-866576035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BE8D2-D016-403A-B535-18A18343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19.02.2022.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206ED-22A9-41BE-B97C-E6820002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4B717-B3B7-4781-ACBB-4115F113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80FD-F0A6-4CA3-A4F2-13213F600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2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082C1-BA38-40E4-A7DF-F7991E0B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32012-49A5-48C8-BE26-FCE7E25CE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10A8E-EE21-436E-BDC4-64AB21BD1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19.02.2022.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FDF2D-06C0-4CE2-996F-567DD3E9E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C53E6-BA32-4E49-9279-6053A38F9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780FD-F0A6-4CA3-A4F2-13213F600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0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9541327/search-through-all-collections-of-a-database-in-mongodb-pyth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ask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C708-24E0-4B99-871B-FC32D9F04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1500" dirty="0"/>
              <a:t>TASK #5.1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CEB28-1304-4CCA-AD86-3CB59ED85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DESCRIPTION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AFA09-4769-4FE1-8227-98E8865A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19.02.2022.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19A97-C9AE-4FFB-867E-4AE2E1C4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80FD-F0A6-4CA3-A4F2-13213F600A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7DB7-9F98-4D10-AEF2-E0054C9E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85"/>
            <a:ext cx="10515600" cy="1325563"/>
          </a:xfrm>
        </p:spPr>
        <p:txBody>
          <a:bodyPr/>
          <a:lstStyle/>
          <a:p>
            <a:r>
              <a:rPr lang="en-US" u="sng" dirty="0">
                <a:highlight>
                  <a:srgbClr val="FFFF00"/>
                </a:highlight>
              </a:rPr>
              <a:t>5. What needs to be done?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26BFF-BBCE-4426-B0B6-1B318FB1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19.02.2022.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538BC-FB7E-497F-AE7E-FE9228E3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80FD-F0A6-4CA3-A4F2-13213F600A35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59AE7-4E3C-4979-B924-6DF07AB83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138685"/>
            <a:ext cx="10515600" cy="500325"/>
          </a:xfrm>
        </p:spPr>
        <p:txBody>
          <a:bodyPr/>
          <a:lstStyle/>
          <a:p>
            <a:r>
              <a:rPr lang="en-US" dirty="0"/>
              <a:t>We need to have possibility for filtering results: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CAB13B3-8133-46B3-83F7-AE6EB8B1E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22" y="1538019"/>
            <a:ext cx="8427652" cy="499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284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7DB7-9F98-4D10-AEF2-E0054C9E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85"/>
            <a:ext cx="10515600" cy="1325563"/>
          </a:xfrm>
        </p:spPr>
        <p:txBody>
          <a:bodyPr/>
          <a:lstStyle/>
          <a:p>
            <a:r>
              <a:rPr lang="en-US" u="sng" dirty="0">
                <a:highlight>
                  <a:srgbClr val="FFFF00"/>
                </a:highlight>
              </a:rPr>
              <a:t>6. Final words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26BFF-BBCE-4426-B0B6-1B318FB1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19.02.2022.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538BC-FB7E-497F-AE7E-FE9228E3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80FD-F0A6-4CA3-A4F2-13213F600A35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59AE7-4E3C-4979-B924-6DF07AB83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138685"/>
            <a:ext cx="10515600" cy="2290315"/>
          </a:xfrm>
        </p:spPr>
        <p:txBody>
          <a:bodyPr>
            <a:normAutofit/>
          </a:bodyPr>
          <a:lstStyle/>
          <a:p>
            <a:r>
              <a:rPr lang="en-US" dirty="0"/>
              <a:t>That’s all for this task 5.1.</a:t>
            </a:r>
          </a:p>
          <a:p>
            <a:r>
              <a:rPr lang="en-US" dirty="0"/>
              <a:t>Task 5.2 will be continuation of this task. It will include some scraping via Selenium (or Scrapy + Splash) and coping some results into SQL database. I haven’t prepare this task at the moment of writing. I have to design those databases at first and then we will continue.</a:t>
            </a:r>
          </a:p>
        </p:txBody>
      </p:sp>
    </p:spTree>
    <p:extLst>
      <p:ext uri="{BB962C8B-B14F-4D97-AF65-F5344CB8AC3E}">
        <p14:creationId xmlns:p14="http://schemas.microsoft.com/office/powerpoint/2010/main" val="163139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7DB7-9F98-4D10-AEF2-E0054C9E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u="sng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0426-03EF-40B5-9E82-9B27E659C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755253"/>
          </a:xfrm>
        </p:spPr>
        <p:txBody>
          <a:bodyPr>
            <a:normAutofit/>
          </a:bodyPr>
          <a:lstStyle/>
          <a:p>
            <a:r>
              <a:rPr lang="en-US" dirty="0"/>
              <a:t>Python 3.8 (OOP knowledge)</a:t>
            </a:r>
          </a:p>
          <a:p>
            <a:r>
              <a:rPr lang="en-US" dirty="0"/>
              <a:t>Libraries: PyQt5, </a:t>
            </a:r>
            <a:r>
              <a:rPr lang="en-US" dirty="0" err="1"/>
              <a:t>pymongo</a:t>
            </a:r>
            <a:endParaRPr lang="en-US" dirty="0"/>
          </a:p>
          <a:p>
            <a:r>
              <a:rPr lang="en-US" u="sng" dirty="0"/>
              <a:t>Writing comments is a must!</a:t>
            </a:r>
          </a:p>
          <a:p>
            <a:r>
              <a:rPr lang="en-US" dirty="0"/>
              <a:t>Maybe one or two revisions.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3631F-65E1-4F79-B253-922A654F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19.02.2022.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7BF7D-D67D-4C55-9971-0D623DBE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80FD-F0A6-4CA3-A4F2-13213F600A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7DB7-9F98-4D10-AEF2-E0054C9E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85"/>
            <a:ext cx="10515600" cy="1325563"/>
          </a:xfrm>
        </p:spPr>
        <p:txBody>
          <a:bodyPr/>
          <a:lstStyle/>
          <a:p>
            <a:r>
              <a:rPr lang="en-US" u="sng" dirty="0"/>
              <a:t>What will you get?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26BFF-BBCE-4426-B0B6-1B318FB1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19.02.2022.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538BC-FB7E-497F-AE7E-FE9228E3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80FD-F0A6-4CA3-A4F2-13213F600A35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3AE553-1B00-4074-995B-4CC872272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92" y="1198933"/>
            <a:ext cx="7941879" cy="500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7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7DB7-9F98-4D10-AEF2-E0054C9E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85"/>
            <a:ext cx="10515600" cy="1325563"/>
          </a:xfrm>
        </p:spPr>
        <p:txBody>
          <a:bodyPr/>
          <a:lstStyle/>
          <a:p>
            <a:r>
              <a:rPr lang="en-US" u="sng" dirty="0"/>
              <a:t>What will you get?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26BFF-BBCE-4426-B0B6-1B318FB1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19.02.2022.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538BC-FB7E-497F-AE7E-FE9228E3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80FD-F0A6-4CA3-A4F2-13213F600A35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E290C2-D63B-449C-9CF2-A9B6ED323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11" y="1240295"/>
            <a:ext cx="7622830" cy="505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9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7DB7-9F98-4D10-AEF2-E0054C9E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85"/>
            <a:ext cx="10515600" cy="1325563"/>
          </a:xfrm>
        </p:spPr>
        <p:txBody>
          <a:bodyPr/>
          <a:lstStyle/>
          <a:p>
            <a:r>
              <a:rPr lang="en-US" u="sng" dirty="0"/>
              <a:t>What will you get?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26BFF-BBCE-4426-B0B6-1B318FB1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19.02.2022.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538BC-FB7E-497F-AE7E-FE9228E3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80FD-F0A6-4CA3-A4F2-13213F600A3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9245DF-107C-4BD6-9A3F-15B25C4D2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375" y="2772234"/>
            <a:ext cx="5540406" cy="345228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49F96D-B7D8-4F2D-8975-919421F1F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139"/>
            <a:ext cx="10515600" cy="14572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you run main.py this window will appear.</a:t>
            </a:r>
          </a:p>
          <a:p>
            <a:r>
              <a:rPr lang="en-US" dirty="0"/>
              <a:t>GUI is done by myself. It’s very basic and we don’t need any change.</a:t>
            </a:r>
          </a:p>
          <a:p>
            <a:r>
              <a:rPr lang="en-US" dirty="0"/>
              <a:t>If you think that something needs to be changed, please let me know and I will change, or you can also do it, but only via Qt Designer, not manually in code.</a:t>
            </a:r>
          </a:p>
        </p:txBody>
      </p:sp>
    </p:spTree>
    <p:extLst>
      <p:ext uri="{BB962C8B-B14F-4D97-AF65-F5344CB8AC3E}">
        <p14:creationId xmlns:p14="http://schemas.microsoft.com/office/powerpoint/2010/main" val="187280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7DB7-9F98-4D10-AEF2-E0054C9E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85"/>
            <a:ext cx="10515600" cy="1325563"/>
          </a:xfrm>
        </p:spPr>
        <p:txBody>
          <a:bodyPr/>
          <a:lstStyle/>
          <a:p>
            <a:r>
              <a:rPr lang="en-US" u="sng" dirty="0">
                <a:highlight>
                  <a:srgbClr val="FFFF00"/>
                </a:highlight>
              </a:rPr>
              <a:t>1. What needs to be done?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26BFF-BBCE-4426-B0B6-1B318FB1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19.02.2022.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538BC-FB7E-497F-AE7E-FE9228E3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80FD-F0A6-4CA3-A4F2-13213F600A35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511241-E341-43F6-8AA9-D3668D86E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48"/>
            <a:ext cx="10515600" cy="1425373"/>
          </a:xfrm>
        </p:spPr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is stored locally and I will also provide JSON with “example data” so you can import JSON into </a:t>
            </a:r>
            <a:r>
              <a:rPr lang="en-US" dirty="0" err="1"/>
              <a:t>mongodb</a:t>
            </a:r>
            <a:r>
              <a:rPr lang="en-US" dirty="0"/>
              <a:t>. There will be 2 collections made by my.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D15DE-A958-456A-A90E-A9EA2ED0A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530" y="2650993"/>
            <a:ext cx="7617332" cy="370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5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7DB7-9F98-4D10-AEF2-E0054C9E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85"/>
            <a:ext cx="10515600" cy="1325563"/>
          </a:xfrm>
        </p:spPr>
        <p:txBody>
          <a:bodyPr/>
          <a:lstStyle/>
          <a:p>
            <a:r>
              <a:rPr lang="en-US" u="sng" dirty="0">
                <a:highlight>
                  <a:srgbClr val="FFFF00"/>
                </a:highlight>
              </a:rPr>
              <a:t>2. What needs to be done?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26BFF-BBCE-4426-B0B6-1B318FB1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19.02.2022.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538BC-FB7E-497F-AE7E-FE9228E3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80FD-F0A6-4CA3-A4F2-13213F600A35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511241-E341-43F6-8AA9-D3668D86E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48"/>
            <a:ext cx="10515600" cy="1895890"/>
          </a:xfrm>
        </p:spPr>
        <p:txBody>
          <a:bodyPr>
            <a:normAutofit/>
          </a:bodyPr>
          <a:lstStyle/>
          <a:p>
            <a:r>
              <a:rPr lang="en-US" dirty="0"/>
              <a:t>When we run main.py we should make a connection with local </a:t>
            </a:r>
            <a:r>
              <a:rPr lang="en-US" dirty="0" err="1"/>
              <a:t>mongodb</a:t>
            </a:r>
            <a:r>
              <a:rPr lang="en-US" dirty="0"/>
              <a:t>. (write function into mongodb_CRUD.py).</a:t>
            </a:r>
          </a:p>
          <a:p>
            <a:r>
              <a:rPr lang="en-US" dirty="0"/>
              <a:t>Also, you can make popup message “Connection is successful to local </a:t>
            </a:r>
            <a:r>
              <a:rPr lang="en-US" dirty="0" err="1"/>
              <a:t>db</a:t>
            </a:r>
            <a:r>
              <a:rPr lang="en-US" dirty="0"/>
              <a:t>” or some “ERROR:..”.</a:t>
            </a:r>
          </a:p>
        </p:txBody>
      </p:sp>
    </p:spTree>
    <p:extLst>
      <p:ext uri="{BB962C8B-B14F-4D97-AF65-F5344CB8AC3E}">
        <p14:creationId xmlns:p14="http://schemas.microsoft.com/office/powerpoint/2010/main" val="3458028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7DB7-9F98-4D10-AEF2-E0054C9E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85"/>
            <a:ext cx="10515600" cy="1325563"/>
          </a:xfrm>
        </p:spPr>
        <p:txBody>
          <a:bodyPr/>
          <a:lstStyle/>
          <a:p>
            <a:r>
              <a:rPr lang="en-US" u="sng" dirty="0">
                <a:highlight>
                  <a:srgbClr val="FFFF00"/>
                </a:highlight>
              </a:rPr>
              <a:t>3. What needs to be done?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26BFF-BBCE-4426-B0B6-1B318FB1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19.02.2022.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538BC-FB7E-497F-AE7E-FE9228E3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80FD-F0A6-4CA3-A4F2-13213F600A35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8F0D97-E1C5-4FF0-9199-9E53AB3A9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2957"/>
            <a:ext cx="12153530" cy="313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BE3BAC-EC6E-4DA5-A2D0-4F491E64CED6}"/>
              </a:ext>
            </a:extLst>
          </p:cNvPr>
          <p:cNvSpPr txBox="1"/>
          <p:nvPr/>
        </p:nvSpPr>
        <p:spPr>
          <a:xfrm>
            <a:off x="39210" y="5467556"/>
            <a:ext cx="9942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u="none" strike="noStrike" dirty="0">
                <a:solidFill>
                  <a:srgbClr val="C4C1BB"/>
                </a:solidFill>
                <a:effectLst/>
                <a:latin typeface="var(--theme-question-title-font-family)"/>
                <a:hlinkClick r:id="rId3"/>
              </a:rPr>
              <a:t>Reference: search through all collections of a database in </a:t>
            </a:r>
            <a:r>
              <a:rPr lang="en-US" b="0" i="0" u="none" strike="noStrike" dirty="0" err="1">
                <a:solidFill>
                  <a:srgbClr val="C4C1BB"/>
                </a:solidFill>
                <a:effectLst/>
                <a:latin typeface="var(--theme-question-title-font-family)"/>
                <a:hlinkClick r:id="rId3"/>
              </a:rPr>
              <a:t>Mongodb</a:t>
            </a:r>
            <a:r>
              <a:rPr lang="en-US" b="0" i="0" u="none" strike="noStrike" dirty="0">
                <a:solidFill>
                  <a:srgbClr val="C4C1BB"/>
                </a:solidFill>
                <a:effectLst/>
                <a:latin typeface="var(--theme-question-title-font-family)"/>
                <a:hlinkClick r:id="rId3"/>
              </a:rPr>
              <a:t> (python)</a:t>
            </a:r>
            <a:endParaRPr lang="en-US" b="1" i="0" dirty="0">
              <a:solidFill>
                <a:srgbClr val="C4C1BB"/>
              </a:solidFill>
              <a:effectLst/>
              <a:latin typeface="inherit"/>
            </a:endParaRPr>
          </a:p>
          <a:p>
            <a:pPr algn="l" fontAlgn="base"/>
            <a:r>
              <a:rPr lang="en-US" b="0" i="0" u="none" strike="noStrike" dirty="0">
                <a:solidFill>
                  <a:srgbClr val="C4C1BB"/>
                </a:solidFill>
                <a:effectLst/>
                <a:latin typeface="inherit"/>
                <a:hlinkClick r:id="rId4"/>
              </a:rPr>
              <a:t>Ask Question</a:t>
            </a:r>
            <a:r>
              <a:rPr lang="en-US" dirty="0">
                <a:solidFill>
                  <a:srgbClr val="C4C1BB"/>
                </a:solidFill>
                <a:latin typeface="inherit"/>
              </a:rPr>
              <a:t> </a:t>
            </a:r>
            <a:r>
              <a:rPr lang="en-US" b="0" i="0" u="none" strike="noStrike" dirty="0">
                <a:solidFill>
                  <a:srgbClr val="C4C1BB"/>
                </a:solidFill>
                <a:effectLst/>
                <a:latin typeface="inherit"/>
              </a:rPr>
              <a:t>← This reference could be </a:t>
            </a:r>
            <a:r>
              <a:rPr lang="en-US" b="0" i="0" u="none" strike="noStrike" dirty="0" err="1">
                <a:solidFill>
                  <a:srgbClr val="C4C1BB"/>
                </a:solidFill>
                <a:effectLst/>
                <a:latin typeface="inherit"/>
              </a:rPr>
              <a:t>usefull</a:t>
            </a:r>
            <a:endParaRPr lang="en-US" b="0" i="0" dirty="0">
              <a:solidFill>
                <a:srgbClr val="C4C1BB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79896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7DB7-9F98-4D10-AEF2-E0054C9E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85"/>
            <a:ext cx="10515600" cy="1325563"/>
          </a:xfrm>
        </p:spPr>
        <p:txBody>
          <a:bodyPr/>
          <a:lstStyle/>
          <a:p>
            <a:r>
              <a:rPr lang="en-US" u="sng" dirty="0">
                <a:highlight>
                  <a:srgbClr val="FFFF00"/>
                </a:highlight>
              </a:rPr>
              <a:t>4. What needs to be done?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26BFF-BBCE-4426-B0B6-1B318FB1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19.02.2022.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538BC-FB7E-497F-AE7E-FE9228E3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80FD-F0A6-4CA3-A4F2-13213F600A35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59AE7-4E3C-4979-B924-6DF07AB83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138685"/>
            <a:ext cx="10515600" cy="500325"/>
          </a:xfrm>
        </p:spPr>
        <p:txBody>
          <a:bodyPr/>
          <a:lstStyle/>
          <a:p>
            <a:r>
              <a:rPr lang="en-US" dirty="0"/>
              <a:t>Result should be populated into table. Example below: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235D39-407E-405A-A09F-84AE6FC52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4536"/>
            <a:ext cx="12192000" cy="458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30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364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inherit</vt:lpstr>
      <vt:lpstr>var(--theme-question-title-font-family)</vt:lpstr>
      <vt:lpstr>Office Theme</vt:lpstr>
      <vt:lpstr>TASK #5.1</vt:lpstr>
      <vt:lpstr>Requirements</vt:lpstr>
      <vt:lpstr>What will you get?</vt:lpstr>
      <vt:lpstr>What will you get?</vt:lpstr>
      <vt:lpstr>What will you get?</vt:lpstr>
      <vt:lpstr>1. What needs to be done?</vt:lpstr>
      <vt:lpstr>2. What needs to be done?</vt:lpstr>
      <vt:lpstr>3. What needs to be done?</vt:lpstr>
      <vt:lpstr>4. What needs to be done?</vt:lpstr>
      <vt:lpstr>5. What needs to be done?</vt:lpstr>
      <vt:lpstr>6. Final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#1</dc:title>
  <dc:creator>Nikola</dc:creator>
  <cp:lastModifiedBy>Nikola</cp:lastModifiedBy>
  <cp:revision>105</cp:revision>
  <dcterms:created xsi:type="dcterms:W3CDTF">2021-06-22T19:36:46Z</dcterms:created>
  <dcterms:modified xsi:type="dcterms:W3CDTF">2022-02-20T12:23:39Z</dcterms:modified>
</cp:coreProperties>
</file>