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D3B70F9-7970-4FDF-80F7-C90E79C0C42F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7B35EC-0D7C-4522-A4DC-36816DA67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42279/Investigating-Myers-diff-algorithm-Part-o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myessay.com/" TargetMode="External"/><Relationship Id="rId7" Type="http://schemas.openxmlformats.org/officeDocument/2006/relationships/hyperlink" Target="http://www.plagium.com/" TargetMode="External"/><Relationship Id="rId2" Type="http://schemas.openxmlformats.org/officeDocument/2006/relationships/hyperlink" Target="http://turniti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pyscape.com/" TargetMode="External"/><Relationship Id="rId5" Type="http://schemas.openxmlformats.org/officeDocument/2006/relationships/hyperlink" Target="http://www.plagiarismchecker.com/" TargetMode="External"/><Relationship Id="rId4" Type="http://schemas.openxmlformats.org/officeDocument/2006/relationships/hyperlink" Target="http://www.plagtracker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(UN)ORIGINAL</a:t>
            </a:r>
            <a:br>
              <a:rPr lang="en-US" dirty="0" smtClean="0"/>
            </a:br>
            <a:r>
              <a:rPr lang="en-US" dirty="0" smtClean="0"/>
              <a:t>plagiarism checker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softvera</a:t>
            </a:r>
            <a:r>
              <a:rPr lang="en-US" dirty="0" smtClean="0"/>
              <a:t> 2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projekat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67400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Vladimir </a:t>
            </a:r>
            <a:r>
              <a:rPr lang="en-US" dirty="0" err="1" smtClean="0"/>
              <a:t>Filipovi</a:t>
            </a:r>
            <a:r>
              <a:rPr lang="sr-Latn-RS" dirty="0" smtClean="0"/>
              <a:t>ć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5638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Jelena</a:t>
            </a:r>
            <a:r>
              <a:rPr lang="en-US" dirty="0" smtClean="0"/>
              <a:t> </a:t>
            </a:r>
            <a:r>
              <a:rPr lang="en-US" dirty="0" err="1" smtClean="0"/>
              <a:t>Vidakovi</a:t>
            </a:r>
            <a:r>
              <a:rPr lang="sr-Latn-RS" dirty="0" smtClean="0"/>
              <a:t>ć</a:t>
            </a:r>
            <a:endParaRPr lang="en-US" dirty="0" smtClean="0"/>
          </a:p>
          <a:p>
            <a:r>
              <a:rPr lang="en-US" dirty="0" smtClean="0"/>
              <a:t>Du</a:t>
            </a:r>
            <a:r>
              <a:rPr lang="sr-Latn-RS" dirty="0" smtClean="0"/>
              <a:t>š</a:t>
            </a:r>
            <a:r>
              <a:rPr lang="en-US" dirty="0" smtClean="0"/>
              <a:t>an </a:t>
            </a:r>
            <a:r>
              <a:rPr lang="en-US" dirty="0" err="1" smtClean="0"/>
              <a:t>Zorni</a:t>
            </a:r>
            <a:r>
              <a:rPr lang="sr-Latn-RS" dirty="0" smtClean="0"/>
              <a:t>ć</a:t>
            </a:r>
            <a:endParaRPr lang="en-US" dirty="0" smtClean="0"/>
          </a:p>
          <a:p>
            <a:r>
              <a:rPr lang="en-US" dirty="0" err="1" smtClean="0"/>
              <a:t>Uro</a:t>
            </a:r>
            <a:r>
              <a:rPr lang="sr-Latn-RS" dirty="0" smtClean="0"/>
              <a:t>š</a:t>
            </a:r>
            <a:r>
              <a:rPr lang="en-US" dirty="0" smtClean="0"/>
              <a:t> </a:t>
            </a:r>
            <a:r>
              <a:rPr lang="en-US" dirty="0" err="1" smtClean="0"/>
              <a:t>Drakul</a:t>
            </a:r>
            <a:r>
              <a:rPr lang="sr-Latn-RS" dirty="0" smtClean="0"/>
              <a:t>ić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Myers-diff </a:t>
            </a:r>
            <a:r>
              <a:rPr lang="en-US" dirty="0" err="1" smtClean="0">
                <a:hlinkClick r:id="rId2"/>
              </a:rPr>
              <a:t>algoritm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Snake algorithm</a:t>
            </a:r>
          </a:p>
          <a:p>
            <a:endParaRPr lang="en-US" dirty="0" smtClean="0"/>
          </a:p>
          <a:p>
            <a:r>
              <a:rPr lang="sr-Latn-RS" dirty="0" smtClean="0"/>
              <a:t>Koeficijent sličnosti se dobija na osnovu broja reči korišćenih u oba rada</a:t>
            </a:r>
            <a:r>
              <a:rPr lang="en-US" dirty="0" smtClean="0"/>
              <a:t>,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celokupan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sr-Latn-RS" dirty="0" smtClean="0"/>
              <a:t>. </a:t>
            </a:r>
            <a:endParaRPr lang="en-US" dirty="0" smtClean="0"/>
          </a:p>
          <a:p>
            <a:r>
              <a:rPr lang="sr-Latn-RS" dirty="0" smtClean="0"/>
              <a:t>Ima vrednost u intervalu </a:t>
            </a:r>
            <a:r>
              <a:rPr lang="en-US" dirty="0" smtClean="0"/>
              <a:t>[0,1]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</a:t>
            </a:r>
            <a:r>
              <a:rPr lang="en-US" dirty="0" err="1" smtClean="0"/>
              <a:t>lagiarism</a:t>
            </a:r>
            <a:r>
              <a:rPr lang="en-US" dirty="0" smtClean="0"/>
              <a:t> checker – pore</a:t>
            </a:r>
            <a:r>
              <a:rPr lang="sr-Latn-RS" dirty="0" smtClean="0"/>
              <a:t>đ</a:t>
            </a:r>
            <a:r>
              <a:rPr lang="en-US" dirty="0" err="1" smtClean="0"/>
              <a:t>enje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Sli</a:t>
            </a:r>
            <a:r>
              <a:rPr lang="sr-Latn-RS" dirty="0" smtClean="0"/>
              <a:t>č</a:t>
            </a:r>
            <a:r>
              <a:rPr lang="en-US" dirty="0" err="1" smtClean="0"/>
              <a:t>nost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</a:t>
            </a:r>
            <a:r>
              <a:rPr lang="en-US" dirty="0" smtClean="0"/>
              <a:t>u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ostalih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Sli</a:t>
            </a:r>
            <a:r>
              <a:rPr lang="sr-Latn-RS" dirty="0" smtClean="0"/>
              <a:t>č</a:t>
            </a:r>
            <a:r>
              <a:rPr lang="en-US" dirty="0" err="1" smtClean="0"/>
              <a:t>nost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</a:t>
            </a:r>
            <a:r>
              <a:rPr lang="en-US" dirty="0" smtClean="0"/>
              <a:t>u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Sli</a:t>
            </a:r>
            <a:r>
              <a:rPr lang="sr-Latn-RS" dirty="0" smtClean="0"/>
              <a:t>č</a:t>
            </a:r>
            <a:r>
              <a:rPr lang="en-US" dirty="0" err="1" smtClean="0"/>
              <a:t>nost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</a:t>
            </a:r>
            <a:r>
              <a:rPr lang="en-US" dirty="0" smtClean="0"/>
              <a:t>u </a:t>
            </a:r>
            <a:r>
              <a:rPr lang="en-US" dirty="0" err="1" smtClean="0"/>
              <a:t>radova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kategorije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sli</a:t>
            </a:r>
            <a:r>
              <a:rPr lang="sr-Latn-RS" dirty="0" smtClean="0"/>
              <a:t>č</a:t>
            </a:r>
            <a:r>
              <a:rPr lang="en-US" dirty="0" err="1" smtClean="0"/>
              <a:t>nosti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plagiarism checker -pore</a:t>
            </a:r>
            <a:r>
              <a:rPr lang="sr-Latn-RS" dirty="0" smtClean="0"/>
              <a:t>đ</a:t>
            </a:r>
            <a:r>
              <a:rPr lang="en-US" dirty="0" err="1" smtClean="0"/>
              <a:t>enje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Svest</a:t>
            </a:r>
            <a:r>
              <a:rPr lang="en-US" dirty="0" smtClean="0"/>
              <a:t> o </a:t>
            </a:r>
            <a:r>
              <a:rPr lang="en-US" dirty="0" err="1" smtClean="0"/>
              <a:t>plagijarizmu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Dalji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planovi</a:t>
            </a:r>
            <a:endParaRPr lang="en-US" dirty="0" smtClean="0"/>
          </a:p>
          <a:p>
            <a:pPr lvl="2"/>
            <a:r>
              <a:rPr lang="sr-Latn-RS" dirty="0" smtClean="0"/>
              <a:t>u</a:t>
            </a:r>
            <a:r>
              <a:rPr lang="en-US" dirty="0" err="1" smtClean="0"/>
              <a:t>napre</a:t>
            </a:r>
            <a:r>
              <a:rPr lang="sr-Latn-RS" dirty="0" smtClean="0"/>
              <a:t>đ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 err="1" smtClean="0"/>
              <a:t>dizajna</a:t>
            </a:r>
            <a:endParaRPr lang="en-US" dirty="0" smtClean="0"/>
          </a:p>
          <a:p>
            <a:pPr lvl="2"/>
            <a:r>
              <a:rPr lang="en-US" dirty="0" err="1" smtClean="0"/>
              <a:t>dalje</a:t>
            </a:r>
            <a:r>
              <a:rPr lang="en-US" dirty="0" smtClean="0"/>
              <a:t> </a:t>
            </a:r>
            <a:r>
              <a:rPr lang="en-US" dirty="0" err="1" smtClean="0"/>
              <a:t>formatiranje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uneti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endParaRPr lang="en-US" dirty="0" smtClean="0"/>
          </a:p>
          <a:p>
            <a:pPr lvl="2"/>
            <a:r>
              <a:rPr lang="en-US" dirty="0" err="1" smtClean="0"/>
              <a:t>dodatni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pretrage</a:t>
            </a:r>
            <a:endParaRPr lang="en-US" dirty="0" smtClean="0"/>
          </a:p>
          <a:p>
            <a:pPr lvl="2"/>
            <a:r>
              <a:rPr lang="en-US" dirty="0" smtClean="0"/>
              <a:t>Web crawler </a:t>
            </a:r>
          </a:p>
          <a:p>
            <a:pPr lvl="2"/>
            <a:r>
              <a:rPr lang="en-US" dirty="0" smtClean="0"/>
              <a:t>Login </a:t>
            </a:r>
            <a:r>
              <a:rPr lang="en-US" dirty="0" err="1" smtClean="0"/>
              <a:t>i</a:t>
            </a:r>
            <a:r>
              <a:rPr lang="en-US" dirty="0" smtClean="0"/>
              <a:t> admin panel</a:t>
            </a:r>
          </a:p>
          <a:p>
            <a:pPr lvl="2"/>
            <a:r>
              <a:rPr lang="en-US" dirty="0" err="1" smtClean="0"/>
              <a:t>Integracija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google-om</a:t>
            </a:r>
            <a:endParaRPr lang="en-US" dirty="0" smtClean="0"/>
          </a:p>
          <a:p>
            <a:pPr lvl="2"/>
            <a:r>
              <a:rPr lang="en-US" dirty="0" err="1" smtClean="0"/>
              <a:t>Integracija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web </a:t>
            </a:r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prevod</a:t>
            </a:r>
            <a:r>
              <a:rPr lang="en-US" dirty="0" smtClean="0"/>
              <a:t> (</a:t>
            </a:r>
            <a:r>
              <a:rPr lang="en-US" dirty="0" err="1" smtClean="0"/>
              <a:t>google</a:t>
            </a:r>
            <a:r>
              <a:rPr lang="en-US" dirty="0" smtClean="0"/>
              <a:t> translate)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 projekta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Korišćenje tuđe intelektualne svojine u okviru naučnih radova, eseja, programa</a:t>
            </a:r>
          </a:p>
          <a:p>
            <a:r>
              <a:rPr lang="sr-Latn-RS" dirty="0" smtClean="0"/>
              <a:t>Korišćenje celokupne rečenice i pasusa</a:t>
            </a:r>
          </a:p>
          <a:p>
            <a:r>
              <a:rPr lang="sr-Latn-RS" dirty="0" smtClean="0"/>
              <a:t>Korišćenje dela rečenice</a:t>
            </a:r>
          </a:p>
          <a:p>
            <a:r>
              <a:rPr lang="sr-Latn-RS" dirty="0" smtClean="0"/>
              <a:t>Autoplagijarizam</a:t>
            </a:r>
          </a:p>
          <a:p>
            <a:r>
              <a:rPr lang="sr-Latn-RS" dirty="0" smtClean="0"/>
              <a:t>Otkrivanje plagijarizma se zasniva na algoritmima za poređenje teksta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Pojam p</a:t>
            </a:r>
            <a:r>
              <a:rPr lang="en-US" dirty="0" smtClean="0"/>
              <a:t>l</a:t>
            </a:r>
            <a:r>
              <a:rPr lang="sr-Latn-RS" dirty="0" smtClean="0"/>
              <a:t>agijarijarizma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Optimizovani uglavnom za </a:t>
            </a:r>
            <a:r>
              <a:rPr lang="sr-Latn-RS" dirty="0" smtClean="0"/>
              <a:t>englesko</a:t>
            </a:r>
            <a:r>
              <a:rPr lang="en-US" smtClean="0"/>
              <a:t> </a:t>
            </a:r>
            <a:r>
              <a:rPr lang="sr-Latn-RS" smtClean="0"/>
              <a:t>govorno </a:t>
            </a:r>
            <a:r>
              <a:rPr lang="sr-Latn-RS" dirty="0" smtClean="0"/>
              <a:t>područje, ali moguća primena i za naš jezik</a:t>
            </a:r>
          </a:p>
          <a:p>
            <a:r>
              <a:rPr lang="sr-Latn-RS" dirty="0" smtClean="0"/>
              <a:t>Neki od najpoznatijih su</a:t>
            </a:r>
            <a:r>
              <a:rPr lang="en-US" dirty="0" smtClean="0"/>
              <a:t>:</a:t>
            </a:r>
            <a:endParaRPr lang="sr-Latn-RS" dirty="0" smtClean="0">
              <a:hlinkClick r:id="rId2"/>
            </a:endParaRPr>
          </a:p>
          <a:p>
            <a:pPr lvl="1"/>
            <a:r>
              <a:rPr lang="sr-Latn-RS" dirty="0" smtClean="0">
                <a:hlinkClick r:id="rId2"/>
              </a:rPr>
              <a:t>Turnitin</a:t>
            </a:r>
            <a:endParaRPr lang="sr-Latn-RS" dirty="0" smtClean="0"/>
          </a:p>
          <a:p>
            <a:pPr lvl="1"/>
            <a:r>
              <a:rPr lang="sr-Latn-RS" dirty="0" smtClean="0">
                <a:hlinkClick r:id="rId3"/>
              </a:rPr>
              <a:t>Viper</a:t>
            </a:r>
            <a:endParaRPr lang="sr-Latn-RS" dirty="0" smtClean="0"/>
          </a:p>
          <a:p>
            <a:pPr lvl="1"/>
            <a:r>
              <a:rPr lang="sr-Latn-RS" dirty="0" smtClean="0">
                <a:hlinkClick r:id="rId4"/>
              </a:rPr>
              <a:t>PlagTracker</a:t>
            </a:r>
            <a:endParaRPr lang="sr-Latn-RS" dirty="0" smtClean="0"/>
          </a:p>
          <a:p>
            <a:pPr lvl="1"/>
            <a:r>
              <a:rPr lang="sr-Latn-RS" dirty="0" smtClean="0">
                <a:hlinkClick r:id="rId5"/>
              </a:rPr>
              <a:t>Plagiarism Checker</a:t>
            </a:r>
            <a:endParaRPr lang="sr-Latn-RS" dirty="0" smtClean="0"/>
          </a:p>
          <a:p>
            <a:pPr lvl="1"/>
            <a:r>
              <a:rPr lang="sr-Latn-RS" dirty="0" smtClean="0">
                <a:hlinkClick r:id="rId6"/>
              </a:rPr>
              <a:t>Copyscape</a:t>
            </a:r>
            <a:endParaRPr lang="sr-Latn-RS" dirty="0" smtClean="0"/>
          </a:p>
          <a:p>
            <a:pPr lvl="1"/>
            <a:r>
              <a:rPr lang="sr-Latn-RS" dirty="0" smtClean="0">
                <a:hlinkClick r:id="rId7"/>
              </a:rPr>
              <a:t>Plagium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Postojeći alati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Otkrivanje</a:t>
            </a:r>
            <a:r>
              <a:rPr lang="en-US" dirty="0" smtClean="0"/>
              <a:t> </a:t>
            </a:r>
            <a:r>
              <a:rPr lang="en-US" dirty="0" err="1" smtClean="0"/>
              <a:t>identi</a:t>
            </a:r>
            <a:r>
              <a:rPr lang="sr-Latn-RS" dirty="0" smtClean="0"/>
              <a:t>č</a:t>
            </a:r>
            <a:r>
              <a:rPr lang="en-US" dirty="0" err="1" smtClean="0"/>
              <a:t>nih</a:t>
            </a:r>
            <a:r>
              <a:rPr lang="en-US" dirty="0" smtClean="0"/>
              <a:t> </a:t>
            </a:r>
            <a:r>
              <a:rPr lang="en-US" dirty="0" err="1" smtClean="0"/>
              <a:t>radova</a:t>
            </a:r>
            <a:endParaRPr lang="en-US" dirty="0" smtClean="0"/>
          </a:p>
          <a:p>
            <a:pPr marL="880110" lvl="1" indent="-514350"/>
            <a:r>
              <a:rPr lang="en-US" dirty="0" smtClean="0"/>
              <a:t>Pore</a:t>
            </a:r>
            <a:r>
              <a:rPr lang="sr-Latn-RS" dirty="0" smtClean="0"/>
              <a:t>đ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endParaRPr lang="en-US" dirty="0" smtClean="0"/>
          </a:p>
          <a:p>
            <a:pPr marL="880110" lvl="1" indent="-514350"/>
            <a:r>
              <a:rPr lang="en-US" dirty="0" smtClean="0"/>
              <a:t>Pore</a:t>
            </a:r>
            <a:r>
              <a:rPr lang="sr-Latn-RS" dirty="0" smtClean="0"/>
              <a:t>đ</a:t>
            </a:r>
            <a:r>
              <a:rPr lang="en-US" dirty="0" err="1" smtClean="0"/>
              <a:t>enje</a:t>
            </a:r>
            <a:r>
              <a:rPr lang="en-US" dirty="0" smtClean="0"/>
              <a:t> vi</a:t>
            </a:r>
            <a:r>
              <a:rPr lang="sr-Latn-RS" dirty="0" smtClean="0"/>
              <a:t>š</a:t>
            </a:r>
            <a:r>
              <a:rPr lang="en-US" dirty="0" smtClean="0"/>
              <a:t>e </a:t>
            </a:r>
            <a:r>
              <a:rPr lang="en-US" dirty="0" err="1" smtClean="0"/>
              <a:t>radova</a:t>
            </a:r>
            <a:r>
              <a:rPr lang="en-US" dirty="0" smtClean="0"/>
              <a:t> (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istih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sr-Latn-RS" dirty="0" smtClean="0"/>
              <a:t>č</a:t>
            </a:r>
            <a:r>
              <a:rPr lang="en-US" dirty="0" err="1" smtClean="0"/>
              <a:t>itih</a:t>
            </a:r>
            <a:r>
              <a:rPr lang="en-US" dirty="0" smtClean="0"/>
              <a:t> </a:t>
            </a:r>
            <a:r>
              <a:rPr lang="en-US" dirty="0" err="1" smtClean="0"/>
              <a:t>kategorija</a:t>
            </a:r>
            <a:r>
              <a:rPr lang="en-US" dirty="0" smtClean="0"/>
              <a:t>)</a:t>
            </a:r>
          </a:p>
          <a:p>
            <a:pPr marL="880110" lvl="1" indent="-514350"/>
            <a:r>
              <a:rPr lang="en-US" dirty="0" err="1" smtClean="0"/>
              <a:t>Pronala</a:t>
            </a:r>
            <a:r>
              <a:rPr lang="sr-Latn-RS" dirty="0" smtClean="0"/>
              <a:t>ž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 err="1" smtClean="0"/>
              <a:t>klju</a:t>
            </a:r>
            <a:r>
              <a:rPr lang="sr-Latn-RS" dirty="0" smtClean="0"/>
              <a:t>č</a:t>
            </a:r>
            <a:r>
              <a:rPr lang="en-US" dirty="0" err="1" smtClean="0"/>
              <a:t>nih</a:t>
            </a:r>
            <a:r>
              <a:rPr lang="en-US" dirty="0" smtClean="0"/>
              <a:t> re</a:t>
            </a:r>
            <a:r>
              <a:rPr lang="sr-Latn-RS" dirty="0" smtClean="0"/>
              <a:t>či</a:t>
            </a:r>
            <a:endParaRPr lang="en-US" dirty="0" smtClean="0"/>
          </a:p>
          <a:p>
            <a:pPr marL="880110" lvl="1" indent="-514350"/>
            <a:endParaRPr lang="en-US" dirty="0" smtClean="0"/>
          </a:p>
          <a:p>
            <a:r>
              <a:rPr lang="en-US" dirty="0" err="1" smtClean="0"/>
              <a:t>Klasifikacija</a:t>
            </a:r>
            <a:r>
              <a:rPr lang="en-US" dirty="0" smtClean="0"/>
              <a:t> </a:t>
            </a:r>
            <a:r>
              <a:rPr lang="en-US" dirty="0" err="1" smtClean="0"/>
              <a:t>radova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Otkrivanje</a:t>
            </a:r>
            <a:r>
              <a:rPr lang="en-US" dirty="0" smtClean="0"/>
              <a:t> </a:t>
            </a:r>
            <a:r>
              <a:rPr lang="en-US" dirty="0" err="1" smtClean="0"/>
              <a:t>plagijarizma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koeficijenta</a:t>
            </a:r>
            <a:r>
              <a:rPr lang="en-US" dirty="0" smtClean="0"/>
              <a:t> </a:t>
            </a:r>
            <a:r>
              <a:rPr lang="en-US" dirty="0" err="1" smtClean="0"/>
              <a:t>sli</a:t>
            </a:r>
            <a:r>
              <a:rPr lang="sr-Latn-RS" dirty="0" smtClean="0"/>
              <a:t>čnosti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 checker - </a:t>
            </a:r>
            <a:r>
              <a:rPr lang="en-US" dirty="0" err="1" smtClean="0"/>
              <a:t>Ideja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MS SQL Server 2008 R2</a:t>
            </a:r>
          </a:p>
          <a:p>
            <a:endParaRPr lang="en-US" dirty="0" smtClean="0"/>
          </a:p>
          <a:p>
            <a:r>
              <a:rPr lang="en-US" dirty="0" smtClean="0"/>
              <a:t>Visual Studio 2010 </a:t>
            </a:r>
          </a:p>
          <a:p>
            <a:endParaRPr lang="en-US" dirty="0" smtClean="0"/>
          </a:p>
          <a:p>
            <a:r>
              <a:rPr lang="en-US" dirty="0" smtClean="0"/>
              <a:t>ASP .NET 4.0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Korišćene tehnologije</a:t>
            </a:r>
            <a:endParaRPr lang="en-US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endParaRPr lang="sr-Latn-RS" dirty="0" smtClean="0"/>
          </a:p>
          <a:p>
            <a:r>
              <a:rPr lang="sr-Latn-RS" dirty="0" smtClean="0"/>
              <a:t>Interfejs sa pozadinskom logikom za komunikaciju </a:t>
            </a:r>
            <a:r>
              <a:rPr lang="sr-Latn-RS" smtClean="0"/>
              <a:t>sa bazom</a:t>
            </a:r>
            <a:endParaRPr lang="en-US" dirty="0" smtClean="0"/>
          </a:p>
          <a:p>
            <a:r>
              <a:rPr lang="en-US" dirty="0" err="1" smtClean="0"/>
              <a:t>Proces</a:t>
            </a:r>
            <a:endParaRPr lang="sr-Latn-RS" dirty="0" smtClean="0"/>
          </a:p>
          <a:p>
            <a:pPr lvl="1"/>
            <a:r>
              <a:rPr lang="sr-Latn-RS" dirty="0" smtClean="0"/>
              <a:t>unos i skladištenje rada u bazi</a:t>
            </a:r>
          </a:p>
          <a:p>
            <a:pPr lvl="1"/>
            <a:r>
              <a:rPr lang="sr-Latn-RS" dirty="0" smtClean="0"/>
              <a:t>brza pretraga</a:t>
            </a:r>
          </a:p>
          <a:p>
            <a:pPr lvl="1"/>
            <a:r>
              <a:rPr lang="sr-Latn-RS" dirty="0" smtClean="0"/>
              <a:t>algoritam za konverziju rada u oblik pogodan za proveru sličnosti</a:t>
            </a:r>
          </a:p>
          <a:p>
            <a:pPr lvl="1"/>
            <a:r>
              <a:rPr lang="sr-Latn-RS" dirty="0" smtClean="0"/>
              <a:t>algoritam za proveru sličnosti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</a:t>
            </a:r>
            <a:r>
              <a:rPr lang="en-US" dirty="0" err="1" smtClean="0"/>
              <a:t>lagiarism</a:t>
            </a:r>
            <a:r>
              <a:rPr lang="en-US" dirty="0" smtClean="0"/>
              <a:t> checker - </a:t>
            </a:r>
            <a:r>
              <a:rPr lang="en-US" dirty="0" err="1" smtClean="0"/>
              <a:t>razvoj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229600" cy="34901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</a:t>
            </a:r>
            <a:r>
              <a:rPr lang="en-US" dirty="0" err="1" smtClean="0"/>
              <a:t>lagiarism</a:t>
            </a:r>
            <a:r>
              <a:rPr lang="en-US" dirty="0" smtClean="0"/>
              <a:t> checker - </a:t>
            </a:r>
            <a:r>
              <a:rPr lang="en-US" dirty="0" err="1" smtClean="0"/>
              <a:t>baza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</a:t>
            </a:r>
            <a:r>
              <a:rPr lang="en-US" dirty="0" err="1" smtClean="0"/>
              <a:t>lagiarism</a:t>
            </a:r>
            <a:r>
              <a:rPr lang="en-US" dirty="0" smtClean="0"/>
              <a:t> checker – </a:t>
            </a:r>
            <a:r>
              <a:rPr lang="en-US" dirty="0" err="1" smtClean="0"/>
              <a:t>proces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5233" y="1481138"/>
            <a:ext cx="513353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Č</a:t>
            </a:r>
            <a:r>
              <a:rPr lang="en-US" dirty="0" err="1" smtClean="0"/>
              <a:t>uvanje</a:t>
            </a:r>
            <a:r>
              <a:rPr lang="en-US" dirty="0" smtClean="0"/>
              <a:t> </a:t>
            </a:r>
            <a:r>
              <a:rPr lang="en-US" dirty="0" err="1" smtClean="0"/>
              <a:t>originalnog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konvertovanje</a:t>
            </a:r>
            <a:r>
              <a:rPr lang="en-US" dirty="0" smtClean="0"/>
              <a:t> u txt</a:t>
            </a:r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org.apache.pdfbox.util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org.apache.pdfbox.pdmodel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Dodatni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o </a:t>
            </a:r>
            <a:r>
              <a:rPr lang="en-US" dirty="0" err="1" smtClean="0"/>
              <a:t>radu</a:t>
            </a:r>
            <a:endParaRPr lang="en-US" dirty="0" smtClean="0"/>
          </a:p>
          <a:p>
            <a:pPr lvl="1"/>
            <a:r>
              <a:rPr lang="en-US" dirty="0" err="1" smtClean="0"/>
              <a:t>kategorija</a:t>
            </a:r>
            <a:endParaRPr lang="en-US" dirty="0" smtClean="0"/>
          </a:p>
          <a:p>
            <a:pPr lvl="1"/>
            <a:r>
              <a:rPr lang="en-US" dirty="0" err="1" smtClean="0"/>
              <a:t>godina</a:t>
            </a:r>
            <a:endParaRPr lang="en-US" dirty="0" smtClean="0"/>
          </a:p>
          <a:p>
            <a:pPr lvl="1"/>
            <a:r>
              <a:rPr lang="en-US" dirty="0" err="1" smtClean="0"/>
              <a:t>autor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</a:t>
            </a:r>
            <a:r>
              <a:rPr lang="en-US" dirty="0" err="1" smtClean="0"/>
              <a:t>lagiarism</a:t>
            </a:r>
            <a:r>
              <a:rPr lang="en-US" dirty="0" smtClean="0"/>
              <a:t> checker –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336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(UN)ORIGINAL plagiarism checker </vt:lpstr>
      <vt:lpstr>Pojam plagijarijarizma</vt:lpstr>
      <vt:lpstr>Postojeći alati</vt:lpstr>
      <vt:lpstr>plagiarism checker - Ideja</vt:lpstr>
      <vt:lpstr>Korišćene tehnologije</vt:lpstr>
      <vt:lpstr>Plagiarism checker - razvoj</vt:lpstr>
      <vt:lpstr>Plagiarism checker - baza</vt:lpstr>
      <vt:lpstr>Plagiarism checker – proces</vt:lpstr>
      <vt:lpstr>Plagiarism checker – unos rada</vt:lpstr>
      <vt:lpstr>Plagiarism checker – poređenje</vt:lpstr>
      <vt:lpstr>plagiarism checker -poređenje</vt:lpstr>
      <vt:lpstr>Cilj projekta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(UN)ORIGINAL plagiarism checker</dc:title>
  <dc:creator>Dusan</dc:creator>
  <cp:lastModifiedBy>Dusan</cp:lastModifiedBy>
  <cp:revision>19</cp:revision>
  <dcterms:created xsi:type="dcterms:W3CDTF">2014-09-23T18:14:53Z</dcterms:created>
  <dcterms:modified xsi:type="dcterms:W3CDTF">2014-09-25T09:37:01Z</dcterms:modified>
</cp:coreProperties>
</file>