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90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67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74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3253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21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45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83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21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5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78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2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44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06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9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98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37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64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99092"/>
            <a:ext cx="8229600" cy="1143000"/>
          </a:xfrm>
        </p:spPr>
        <p:txBody>
          <a:bodyPr>
            <a:normAutofit fontScale="90000"/>
          </a:bodyPr>
          <a:lstStyle/>
          <a:p>
            <a:r>
              <a:rPr sz="5300" dirty="0" err="1"/>
              <a:t>GradesApp</a:t>
            </a:r>
            <a:r>
              <a:rPr dirty="0"/>
              <a:t> – </a:t>
            </a:r>
            <a:r>
              <a:rPr dirty="0" err="1"/>
              <a:t>Система</a:t>
            </a:r>
            <a:r>
              <a:rPr dirty="0"/>
              <a:t> </a:t>
            </a:r>
            <a:r>
              <a:rPr dirty="0" err="1"/>
              <a:t>за</a:t>
            </a:r>
            <a:r>
              <a:rPr dirty="0"/>
              <a:t> </a:t>
            </a:r>
            <a:r>
              <a:rPr dirty="0" err="1"/>
              <a:t>управление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училище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947746"/>
            <a:ext cx="456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Никола Стоянов, Петър Тихолов, Калоян Христов, Климент Илиев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/>
              <a:t>Gradesapp</a:t>
            </a:r>
            <a:r>
              <a:rPr lang="en-US" sz="2800" dirty="0" smtClean="0"/>
              <a:t> </a:t>
            </a:r>
            <a:r>
              <a:rPr lang="bg-BG" sz="2800" dirty="0" smtClean="0"/>
              <a:t>е у</a:t>
            </a:r>
            <a:r>
              <a:rPr lang="ru-RU" sz="2800" dirty="0" smtClean="0"/>
              <a:t>еб </a:t>
            </a:r>
            <a:r>
              <a:rPr lang="ru-RU" sz="2800" dirty="0"/>
              <a:t>приложение, разработено с ASP.NET Core, което помага на учители и ученици в управлението на училищните дейности.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7702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Въведение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Какво</a:t>
            </a:r>
            <a:r>
              <a:rPr dirty="0"/>
              <a:t> е </a:t>
            </a:r>
            <a:r>
              <a:rPr dirty="0" err="1"/>
              <a:t>GradesApp</a:t>
            </a:r>
            <a:r>
              <a:rPr dirty="0"/>
              <a:t>?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Позволява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учители</a:t>
            </a:r>
            <a:r>
              <a:rPr dirty="0"/>
              <a:t> </a:t>
            </a:r>
            <a:r>
              <a:rPr dirty="0" err="1"/>
              <a:t>да</a:t>
            </a:r>
            <a:r>
              <a:rPr dirty="0"/>
              <a:t> </a:t>
            </a:r>
            <a:r>
              <a:rPr dirty="0" err="1"/>
              <a:t>управляват</a:t>
            </a:r>
            <a:r>
              <a:rPr dirty="0"/>
              <a:t> </a:t>
            </a:r>
            <a:r>
              <a:rPr dirty="0" err="1"/>
              <a:t>оценки</a:t>
            </a:r>
            <a:r>
              <a:rPr dirty="0"/>
              <a:t> и </a:t>
            </a:r>
            <a:r>
              <a:rPr dirty="0" err="1"/>
              <a:t>информация</a:t>
            </a:r>
            <a:r>
              <a:rPr dirty="0"/>
              <a:t> </a:t>
            </a:r>
            <a:r>
              <a:rPr dirty="0" err="1"/>
              <a:t>за</a:t>
            </a:r>
            <a:r>
              <a:rPr dirty="0"/>
              <a:t> </a:t>
            </a:r>
            <a:r>
              <a:rPr dirty="0" err="1"/>
              <a:t>ученици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Дава</a:t>
            </a:r>
            <a:r>
              <a:rPr dirty="0"/>
              <a:t> </a:t>
            </a:r>
            <a:r>
              <a:rPr dirty="0" err="1"/>
              <a:t>възможност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учениците</a:t>
            </a:r>
            <a:r>
              <a:rPr dirty="0"/>
              <a:t> </a:t>
            </a:r>
            <a:r>
              <a:rPr dirty="0" err="1"/>
              <a:t>да</a:t>
            </a:r>
            <a:r>
              <a:rPr dirty="0"/>
              <a:t> </a:t>
            </a:r>
            <a:r>
              <a:rPr dirty="0" err="1"/>
              <a:t>следят</a:t>
            </a:r>
            <a:r>
              <a:rPr dirty="0"/>
              <a:t> </a:t>
            </a:r>
            <a:r>
              <a:rPr dirty="0" err="1"/>
              <a:t>академичния</a:t>
            </a:r>
            <a:r>
              <a:rPr dirty="0"/>
              <a:t> </a:t>
            </a:r>
            <a:r>
              <a:rPr dirty="0" err="1"/>
              <a:t>си</a:t>
            </a:r>
            <a:r>
              <a:rPr dirty="0"/>
              <a:t> </a:t>
            </a:r>
            <a:r>
              <a:rPr dirty="0" err="1"/>
              <a:t>напредък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Осигурява</a:t>
            </a:r>
            <a:r>
              <a:rPr dirty="0"/>
              <a:t> </a:t>
            </a:r>
            <a:r>
              <a:rPr dirty="0" err="1"/>
              <a:t>ефективна</a:t>
            </a:r>
            <a:r>
              <a:rPr dirty="0"/>
              <a:t> </a:t>
            </a:r>
            <a:r>
              <a:rPr dirty="0" err="1"/>
              <a:t>организация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училищните</a:t>
            </a:r>
            <a:r>
              <a:rPr dirty="0"/>
              <a:t> </a:t>
            </a:r>
            <a:r>
              <a:rPr dirty="0" err="1"/>
              <a:t>дейности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Софтуер и технологии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0" y="1762779"/>
            <a:ext cx="6711654" cy="4195481"/>
          </a:xfrm>
        </p:spPr>
        <p:txBody>
          <a:bodyPr/>
          <a:lstStyle/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Език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програмиране</a:t>
            </a:r>
            <a:r>
              <a:rPr dirty="0"/>
              <a:t>: C#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База</a:t>
            </a:r>
            <a:r>
              <a:rPr dirty="0"/>
              <a:t> </a:t>
            </a:r>
            <a:r>
              <a:rPr dirty="0" err="1"/>
              <a:t>данни</a:t>
            </a:r>
            <a:r>
              <a:rPr dirty="0"/>
              <a:t>: Microsoft SQL Server (MSSQL)</a:t>
            </a:r>
          </a:p>
          <a:p>
            <a:pPr marL="0" indent="0">
              <a:buNone/>
            </a:pPr>
            <a:r>
              <a:rPr dirty="0"/>
              <a:t>- Front-end: HTML, </a:t>
            </a:r>
            <a:r>
              <a:rPr dirty="0" smtClean="0"/>
              <a:t>JavaScript</a:t>
            </a:r>
            <a:endParaRPr dirty="0"/>
          </a:p>
          <a:p>
            <a:pPr marL="0" indent="0">
              <a:buNone/>
            </a:pPr>
            <a:r>
              <a:rPr dirty="0"/>
              <a:t>- Back-end: ASP.NET Core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Фреймворкове</a:t>
            </a:r>
            <a:r>
              <a:rPr dirty="0"/>
              <a:t>: Entity Framework Core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692" y="4998126"/>
            <a:ext cx="2519058" cy="148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24" y="4663551"/>
            <a:ext cx="1981516" cy="19815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880" y="4975425"/>
            <a:ext cx="2544454" cy="15266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Как се използва?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 err="1"/>
              <a:t>Регистрация</a:t>
            </a:r>
            <a:r>
              <a:rPr dirty="0"/>
              <a:t> и </a:t>
            </a:r>
            <a:r>
              <a:rPr dirty="0" err="1"/>
              <a:t>влизане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- Ученици:</a:t>
            </a:r>
          </a:p>
          <a:p>
            <a:pPr marL="0" indent="0">
              <a:buNone/>
            </a:pPr>
            <a:r>
              <a:rPr dirty="0"/>
              <a:t>  </a:t>
            </a:r>
            <a:r>
              <a:rPr dirty="0" err="1" smtClean="0"/>
              <a:t>Регистрация</a:t>
            </a:r>
            <a:r>
              <a:rPr dirty="0" smtClean="0"/>
              <a:t> </a:t>
            </a:r>
            <a:r>
              <a:rPr dirty="0"/>
              <a:t>с </a:t>
            </a:r>
            <a:r>
              <a:rPr dirty="0" err="1"/>
              <a:t>имейл</a:t>
            </a:r>
            <a:r>
              <a:rPr dirty="0"/>
              <a:t>, </a:t>
            </a:r>
            <a:r>
              <a:rPr dirty="0" err="1"/>
              <a:t>имена</a:t>
            </a:r>
            <a:r>
              <a:rPr dirty="0"/>
              <a:t>, </a:t>
            </a:r>
            <a:r>
              <a:rPr dirty="0" err="1"/>
              <a:t>дата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раждане</a:t>
            </a:r>
            <a:r>
              <a:rPr dirty="0"/>
              <a:t>, </a:t>
            </a:r>
            <a:r>
              <a:rPr dirty="0" err="1"/>
              <a:t>клас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 smtClean="0"/>
              <a:t>  </a:t>
            </a:r>
            <a:r>
              <a:rPr dirty="0" err="1"/>
              <a:t>Достъп</a:t>
            </a:r>
            <a:r>
              <a:rPr dirty="0"/>
              <a:t> </a:t>
            </a:r>
            <a:r>
              <a:rPr dirty="0" err="1"/>
              <a:t>до</a:t>
            </a:r>
            <a:r>
              <a:rPr dirty="0"/>
              <a:t> </a:t>
            </a:r>
            <a:r>
              <a:rPr dirty="0" err="1"/>
              <a:t>своите</a:t>
            </a:r>
            <a:r>
              <a:rPr dirty="0"/>
              <a:t> </a:t>
            </a:r>
            <a:r>
              <a:rPr dirty="0" err="1"/>
              <a:t>оценки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Учители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  </a:t>
            </a:r>
            <a:r>
              <a:rPr dirty="0" err="1" smtClean="0"/>
              <a:t>Регистрация</a:t>
            </a:r>
            <a:r>
              <a:rPr dirty="0" smtClean="0"/>
              <a:t> </a:t>
            </a:r>
            <a:r>
              <a:rPr dirty="0"/>
              <a:t>с </a:t>
            </a:r>
            <a:r>
              <a:rPr dirty="0" err="1"/>
              <a:t>имейл</a:t>
            </a:r>
            <a:r>
              <a:rPr dirty="0"/>
              <a:t>, </a:t>
            </a:r>
            <a:r>
              <a:rPr dirty="0" err="1"/>
              <a:t>имена</a:t>
            </a:r>
            <a:r>
              <a:rPr dirty="0"/>
              <a:t>, </a:t>
            </a:r>
            <a:r>
              <a:rPr dirty="0" err="1"/>
              <a:t>дата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раждане</a:t>
            </a:r>
            <a:r>
              <a:rPr dirty="0"/>
              <a:t>, </a:t>
            </a:r>
            <a:r>
              <a:rPr dirty="0" err="1"/>
              <a:t>предмет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dirty="0" err="1" smtClean="0"/>
              <a:t>Въвеждане</a:t>
            </a:r>
            <a:r>
              <a:rPr dirty="0" smtClean="0"/>
              <a:t> </a:t>
            </a:r>
            <a:r>
              <a:rPr dirty="0"/>
              <a:t>и </a:t>
            </a:r>
            <a:r>
              <a:rPr dirty="0" err="1"/>
              <a:t>редактиране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оценки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Функционалности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 smtClean="0"/>
              <a:t>Учителите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 smtClean="0"/>
              <a:t> </a:t>
            </a:r>
            <a:r>
              <a:rPr lang="en-US" dirty="0" smtClean="0"/>
              <a:t>	 </a:t>
            </a:r>
            <a:r>
              <a:rPr dirty="0" smtClean="0"/>
              <a:t>- </a:t>
            </a:r>
            <a:r>
              <a:rPr dirty="0" err="1"/>
              <a:t>Въвеждат</a:t>
            </a:r>
            <a:r>
              <a:rPr dirty="0"/>
              <a:t> и </a:t>
            </a:r>
            <a:r>
              <a:rPr dirty="0" err="1"/>
              <a:t>променят</a:t>
            </a:r>
            <a:r>
              <a:rPr dirty="0"/>
              <a:t> </a:t>
            </a:r>
            <a:r>
              <a:rPr dirty="0" err="1"/>
              <a:t>оценки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dirty="0" smtClean="0"/>
              <a:t> </a:t>
            </a:r>
            <a:r>
              <a:rPr dirty="0"/>
              <a:t>- </a:t>
            </a:r>
            <a:r>
              <a:rPr dirty="0" err="1"/>
              <a:t>Следят</a:t>
            </a:r>
            <a:r>
              <a:rPr dirty="0"/>
              <a:t> </a:t>
            </a:r>
            <a:r>
              <a:rPr dirty="0" err="1"/>
              <a:t>списъка</a:t>
            </a:r>
            <a:r>
              <a:rPr dirty="0"/>
              <a:t> с </a:t>
            </a:r>
            <a:r>
              <a:rPr dirty="0" err="1"/>
              <a:t>ученици</a:t>
            </a:r>
            <a:r>
              <a:rPr dirty="0"/>
              <a:t>.</a:t>
            </a:r>
          </a:p>
          <a:p>
            <a:r>
              <a:rPr dirty="0" err="1" smtClean="0"/>
              <a:t>Учениците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 smtClean="0"/>
              <a:t> </a:t>
            </a:r>
            <a:r>
              <a:rPr lang="en-US" dirty="0" smtClean="0"/>
              <a:t>    </a:t>
            </a:r>
            <a:r>
              <a:rPr dirty="0" smtClean="0"/>
              <a:t> - </a:t>
            </a:r>
            <a:r>
              <a:rPr dirty="0" err="1" smtClean="0"/>
              <a:t>Преглеждат</a:t>
            </a:r>
            <a:r>
              <a:rPr dirty="0" smtClean="0"/>
              <a:t> </a:t>
            </a:r>
            <a:r>
              <a:rPr dirty="0" err="1" smtClean="0"/>
              <a:t>своите</a:t>
            </a:r>
            <a:r>
              <a:rPr dirty="0" smtClean="0"/>
              <a:t> </a:t>
            </a:r>
            <a:r>
              <a:rPr dirty="0" err="1" smtClean="0"/>
              <a:t>оценки</a:t>
            </a:r>
            <a:r>
              <a:rPr dirty="0" smtClean="0"/>
              <a:t>.</a:t>
            </a:r>
            <a:endParaRPr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dirty="0" smtClean="0"/>
              <a:t>  </a:t>
            </a:r>
            <a:r>
              <a:rPr dirty="0"/>
              <a:t>- </a:t>
            </a:r>
            <a:r>
              <a:rPr dirty="0" err="1"/>
              <a:t>Проследяват</a:t>
            </a:r>
            <a:r>
              <a:rPr dirty="0"/>
              <a:t> </a:t>
            </a:r>
            <a:r>
              <a:rPr dirty="0" err="1"/>
              <a:t>своя</a:t>
            </a:r>
            <a:r>
              <a:rPr dirty="0"/>
              <a:t> </a:t>
            </a:r>
            <a:r>
              <a:rPr dirty="0" err="1"/>
              <a:t>напредък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Бъдещи подобрения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1. </a:t>
            </a:r>
            <a:r>
              <a:rPr dirty="0" err="1"/>
              <a:t>Добавяне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поле</a:t>
            </a:r>
            <a:r>
              <a:rPr dirty="0"/>
              <a:t> </a:t>
            </a:r>
            <a:r>
              <a:rPr dirty="0" err="1"/>
              <a:t>за</a:t>
            </a:r>
            <a:r>
              <a:rPr dirty="0"/>
              <a:t> </a:t>
            </a:r>
            <a:r>
              <a:rPr dirty="0" err="1"/>
              <a:t>отсъствия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2. </a:t>
            </a:r>
            <a:r>
              <a:rPr dirty="0" err="1"/>
              <a:t>Подобряване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дизайна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3. </a:t>
            </a:r>
            <a:r>
              <a:rPr dirty="0" err="1"/>
              <a:t>Възможност</a:t>
            </a:r>
            <a:r>
              <a:rPr dirty="0"/>
              <a:t> </a:t>
            </a:r>
            <a:r>
              <a:rPr dirty="0" err="1"/>
              <a:t>за</a:t>
            </a:r>
            <a:r>
              <a:rPr dirty="0"/>
              <a:t> </a:t>
            </a:r>
            <a:r>
              <a:rPr dirty="0" err="1"/>
              <a:t>повече</a:t>
            </a:r>
            <a:r>
              <a:rPr dirty="0"/>
              <a:t> </a:t>
            </a:r>
            <a:r>
              <a:rPr dirty="0" err="1"/>
              <a:t>предмети</a:t>
            </a:r>
            <a:r>
              <a:rPr dirty="0"/>
              <a:t> </a:t>
            </a:r>
            <a:r>
              <a:rPr dirty="0" err="1"/>
              <a:t>за</a:t>
            </a:r>
            <a:r>
              <a:rPr dirty="0"/>
              <a:t> </a:t>
            </a:r>
            <a:r>
              <a:rPr dirty="0" err="1"/>
              <a:t>учители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4. </a:t>
            </a:r>
            <a:r>
              <a:rPr dirty="0" err="1"/>
              <a:t>Известия</a:t>
            </a:r>
            <a:r>
              <a:rPr dirty="0"/>
              <a:t> </a:t>
            </a:r>
            <a:r>
              <a:rPr dirty="0" err="1"/>
              <a:t>за</a:t>
            </a:r>
            <a:r>
              <a:rPr dirty="0"/>
              <a:t> </a:t>
            </a:r>
            <a:r>
              <a:rPr dirty="0" err="1"/>
              <a:t>нови</a:t>
            </a:r>
            <a:r>
              <a:rPr dirty="0"/>
              <a:t> </a:t>
            </a:r>
            <a:r>
              <a:rPr dirty="0" err="1"/>
              <a:t>оценки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5. </a:t>
            </a:r>
            <a:r>
              <a:rPr dirty="0" err="1"/>
              <a:t>Мобилно</a:t>
            </a:r>
            <a:r>
              <a:rPr dirty="0"/>
              <a:t> </a:t>
            </a:r>
            <a:r>
              <a:rPr dirty="0" err="1"/>
              <a:t>приложение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GradesApp улеснява работата на учители и ученици чрез дигитализация на училищните процеси.</a:t>
            </a:r>
          </a:p>
          <a:p>
            <a:r>
              <a:t>С предстоящите подобрения ще стане още по-интерактивна и функционална система.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29</TotalTime>
  <Words>233</Words>
  <Application>Microsoft Office PowerPoint</Application>
  <PresentationFormat>On-screen Show (4:3)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GradesApp – Система за управление на училище</vt:lpstr>
      <vt:lpstr>PowerPoint Presentation</vt:lpstr>
      <vt:lpstr>Въведение</vt:lpstr>
      <vt:lpstr>Софтуер и технологии</vt:lpstr>
      <vt:lpstr>Как се използва?</vt:lpstr>
      <vt:lpstr>Функционалности</vt:lpstr>
      <vt:lpstr>Бъдещи подобрения</vt:lpstr>
      <vt:lpstr>Заключение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GradesApp – Система за управление на училище</dc:title>
  <dc:subject/>
  <dc:creator>Student</dc:creator>
  <cp:keywords/>
  <dc:description>generated using python-pptx</dc:description>
  <cp:lastModifiedBy>Student</cp:lastModifiedBy>
  <cp:revision>5</cp:revision>
  <dcterms:created xsi:type="dcterms:W3CDTF">2013-01-27T09:14:16Z</dcterms:created>
  <dcterms:modified xsi:type="dcterms:W3CDTF">2025-02-23T07:47:25Z</dcterms:modified>
  <cp:category/>
</cp:coreProperties>
</file>