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1871" autoAdjust="0"/>
  </p:normalViewPr>
  <p:slideViewPr>
    <p:cSldViewPr snapToGrid="0" showGuides="1">
      <p:cViewPr varScale="1">
        <p:scale>
          <a:sx n="114" d="100"/>
          <a:sy n="114" d="100"/>
        </p:scale>
        <p:origin x="486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L07 exercise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Bus - Basic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72DAF-59B7-3480-AC7D-53BF5C0E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76B05-E120-BC12-2460-FCD03A15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Agenda:</a:t>
            </a:r>
          </a:p>
          <a:p>
            <a:pPr algn="just"/>
            <a:r>
              <a:rPr lang="en-US" dirty="0"/>
              <a:t>DBC – Data Base for CAN</a:t>
            </a:r>
            <a:endParaRPr lang="sr-Latn-RS" dirty="0"/>
          </a:p>
          <a:p>
            <a:pPr lvl="0" algn="just"/>
            <a:r>
              <a:rPr lang="en-US" dirty="0"/>
              <a:t>LDF – LIN Description File</a:t>
            </a:r>
          </a:p>
          <a:p>
            <a:pPr lvl="0" algn="just"/>
            <a:r>
              <a:rPr lang="en-GB" b="1" dirty="0"/>
              <a:t>FIBEX </a:t>
            </a:r>
            <a:r>
              <a:rPr lang="en-US" b="1" dirty="0"/>
              <a:t>– </a:t>
            </a:r>
            <a:r>
              <a:rPr lang="en-GB" b="1" dirty="0"/>
              <a:t>Field Bus Exchange Format</a:t>
            </a:r>
            <a:r>
              <a:rPr lang="sr-Cyrl-RS" b="1" dirty="0"/>
              <a:t> (</a:t>
            </a:r>
            <a:r>
              <a:rPr lang="en-US" b="1" dirty="0" err="1"/>
              <a:t>FlexRay</a:t>
            </a:r>
            <a:r>
              <a:rPr lang="sr-Cyrl-RS" b="1" dirty="0"/>
              <a:t>, MOST, CAN, TTCAN, LIN </a:t>
            </a:r>
            <a:r>
              <a:rPr lang="sr-Cyrl-RS" b="1" dirty="0" err="1"/>
              <a:t>and</a:t>
            </a:r>
            <a:r>
              <a:rPr lang="sr-Cyrl-RS" b="1" dirty="0"/>
              <a:t> </a:t>
            </a:r>
            <a:r>
              <a:rPr lang="sr-Cyrl-RS" b="1" dirty="0" err="1"/>
              <a:t>Ethernet</a:t>
            </a:r>
            <a:r>
              <a:rPr lang="sr-Cyrl-RS" b="1" dirty="0"/>
              <a:t>)</a:t>
            </a:r>
            <a:endParaRPr lang="en-US" b="1" dirty="0"/>
          </a:p>
          <a:p>
            <a:pPr lvl="0" algn="just"/>
            <a:r>
              <a:rPr lang="en-US" dirty="0"/>
              <a:t>ARXML</a:t>
            </a:r>
            <a:r>
              <a:rPr lang="sr-Cyrl-RS" dirty="0"/>
              <a:t> – </a:t>
            </a:r>
            <a:r>
              <a:rPr lang="en-US" dirty="0" err="1"/>
              <a:t>AutoSAR</a:t>
            </a:r>
            <a:r>
              <a:rPr lang="en-US" dirty="0"/>
              <a:t> XML (</a:t>
            </a:r>
            <a:r>
              <a:rPr lang="en-US" dirty="0" err="1"/>
              <a:t>FlexRay</a:t>
            </a:r>
            <a:r>
              <a:rPr lang="sr-Cyrl-RS" dirty="0"/>
              <a:t>, MOST, CAN, TTCAN, LIN </a:t>
            </a:r>
            <a:r>
              <a:rPr lang="sr-Cyrl-RS" dirty="0" err="1"/>
              <a:t>and</a:t>
            </a:r>
            <a:r>
              <a:rPr lang="sr-Cyrl-RS" dirty="0"/>
              <a:t> </a:t>
            </a:r>
            <a:r>
              <a:rPr lang="sr-Cyrl-RS" dirty="0" err="1"/>
              <a:t>Ethernet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19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1841-6D67-4C05-BBDB-1C243C79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FED56-A245-4874-A906-EE752B197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EBA4B-132A-4B7D-8DD2-98E39108F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1991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Extend existing database (“</a:t>
            </a:r>
            <a:r>
              <a:rPr lang="en-US" sz="2800" dirty="0"/>
              <a:t>VectorCar-FIBEX31.xml</a:t>
            </a:r>
            <a:r>
              <a:rPr lang="en-US" dirty="0"/>
              <a:t>”) </a:t>
            </a:r>
          </a:p>
          <a:p>
            <a:r>
              <a:rPr lang="en-US" dirty="0"/>
              <a:t>Add the following:</a:t>
            </a:r>
          </a:p>
          <a:p>
            <a:pPr lvl="1"/>
            <a:r>
              <a:rPr lang="en-US" dirty="0"/>
              <a:t> one new ECU, </a:t>
            </a:r>
          </a:p>
          <a:p>
            <a:pPr lvl="1"/>
            <a:r>
              <a:rPr lang="en-US" dirty="0"/>
              <a:t>one new Frame, </a:t>
            </a:r>
          </a:p>
          <a:p>
            <a:pPr lvl="1"/>
            <a:r>
              <a:rPr lang="en-US" dirty="0"/>
              <a:t>Two new PDUs,</a:t>
            </a:r>
          </a:p>
          <a:p>
            <a:pPr lvl="2"/>
            <a:r>
              <a:rPr lang="en-US" dirty="0"/>
              <a:t>Two new Signals</a:t>
            </a:r>
          </a:p>
          <a:p>
            <a:r>
              <a:rPr lang="en-US" dirty="0"/>
              <a:t>Do </a:t>
            </a:r>
            <a:r>
              <a:rPr lang="en-US"/>
              <a:t>consistency check</a:t>
            </a: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6861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Vehicle networks infrastructure</vt:lpstr>
      <vt:lpstr>Vehicle networks infrastructure</vt:lpstr>
      <vt:lpstr>Exercise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72</cp:revision>
  <dcterms:created xsi:type="dcterms:W3CDTF">2022-05-26T08:16:53Z</dcterms:created>
  <dcterms:modified xsi:type="dcterms:W3CDTF">2023-01-09T16:24:51Z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