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39" r:id="rId3"/>
    <p:sldId id="335" r:id="rId4"/>
    <p:sldId id="332" r:id="rId5"/>
    <p:sldId id="336" r:id="rId6"/>
    <p:sldId id="337" r:id="rId7"/>
    <p:sldId id="33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871" autoAdjust="0"/>
  </p:normalViewPr>
  <p:slideViewPr>
    <p:cSldViewPr snapToGrid="0" showGuides="1">
      <p:cViewPr varScale="1">
        <p:scale>
          <a:sx n="114" d="100"/>
          <a:sy n="114" d="100"/>
        </p:scale>
        <p:origin x="474" y="10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1C582-C577-47EB-9BD3-9F57ADBBA498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D87F0-3465-49D1-A746-E52287C786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681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B544-E957-4C00-0C65-CCE73DABA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64B4B-B347-9440-0DF4-06E578735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C762C-D0EC-056C-7D7B-36B9D7C97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4078A-0092-55D9-718F-7C300E661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0E37D-3354-6691-D1D2-61EBE171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88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533FA-CC56-3F5E-B361-0CDD8587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C7BA6-1280-6814-2FCD-966666CE4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3D592-0287-E9BA-A32E-ADE4343F3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5BE9C-BE5E-CD89-E672-99F9731B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7BB78-325C-1FFF-19CF-8535A1C7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79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1AC35-60AD-445D-DD6C-E8A6870FE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DAA52-E6B1-4216-5AF1-4016269D3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C77EB-737E-42DB-B12D-334F87430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21216-BEE6-9E05-19CF-F9748408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0B682-6D12-732A-53C1-4249BEEA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66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9D5F-9DF2-8586-9929-0708868B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73A9B-EE2C-979C-C495-8B9042423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73DED-5BDF-B5AC-FE73-0B8256F3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9FA88-D8D1-D028-907A-8BFC190EA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E4168-B01E-2017-A1E2-FAEBEB1D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17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5F7E-992F-4014-EBB3-4FCD82299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B4D25-004A-F38F-C277-1EDD95CA9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5A5E6-0F5E-3C03-1FCA-89E807D56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52DF9-E245-0211-4D22-C95E6EF3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1F200-7819-EB88-9BB1-452675067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06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1EEB-8874-3A42-4899-9DDF32928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C3082-3DC9-CFCD-0E50-134FDA2DF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53068-7B7F-C2F3-4C53-92CC46CE8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C0368-E2B0-0CE9-4A28-6669627E9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65AE8-C2D6-49CE-49C7-C3F1A85B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BDF55-6A25-B7DB-1043-DD8B4F29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54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05F3-E100-674E-DEA4-EC463B5C0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C2C1C-47C7-0E39-36D4-CB431BE0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6E69F-34F0-E829-80B4-CE4C27312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A36973-5461-45AF-FF9F-F2F800E4A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4AF359-378B-115F-10D0-64120DE20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23F37A-2E1F-87BF-2213-2D47CA4F2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35D11B-E889-8872-5D60-D5B8796CF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377390-B86B-D7EC-4D04-23F0DE49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27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FB38-3A47-B60D-8078-CBABDC62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F37D91-490F-5C10-650F-F575CB9C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286B2-C383-AAA2-89E1-8CDD6CEA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9F2E2-14D4-E602-BF37-5FDB6AC4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30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70F00-D064-EE89-DDCE-D9CD0E35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D81419-8C1A-0AB5-C44F-9A16AD2B3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8F73E-1265-A884-3BF4-00BA515FE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42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585BB-6FAA-D674-105F-464D1DC02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4A13A-E4A3-07E7-63B4-6F06C42A8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0EC02-2FA5-F997-0C5D-A7F40F9D2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6C4D1-1E17-DED7-BC34-DB0053BFE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D4FAC-AD9C-BA28-A496-4F1044C5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DBC36-F8D7-95E0-4436-0250B1B7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82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DB552-94D4-85E6-6C73-59759C36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D52F5D-081F-235B-02DD-FCCED5DC0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A0E40-C89C-5C64-B191-73D53EA3A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95195-A4BE-1CC0-8EA8-67ABE9A6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E510B-2F70-BB64-F028-CE1539E4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E6514-FAD0-754D-0FC3-CE1A487B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51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7143B1-57FE-54BE-FF50-47021C060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9A228-B051-B07F-2388-861A2F237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F10F7-8FCC-D1B9-6841-8C65B251E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73189-D6EB-0793-44FB-08D0C0339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E6221-8B55-4787-0BCD-65827BD98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406271-14EE-94F5-3F5B-7510F40A843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51320"/>
            <a:ext cx="771525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7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"TTTech - Internal"</a:t>
            </a:r>
          </a:p>
        </p:txBody>
      </p:sp>
    </p:spTree>
    <p:extLst>
      <p:ext uri="{BB962C8B-B14F-4D97-AF65-F5344CB8AC3E}">
        <p14:creationId xmlns:p14="http://schemas.microsoft.com/office/powerpoint/2010/main" val="309893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FD1C5-F8D8-EE72-1970-FE2B0E8463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Vehicle networks infrastructure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632C8-5FE4-2DB4-9EDD-203879423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L08 exercise –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 intermediate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693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85C9D1-C61E-400A-8B83-051AC2502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sr-Latn-R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E0BDA-7685-452A-8CBE-4FCEF786B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FlexRay</a:t>
            </a:r>
            <a:r>
              <a:rPr lang="en-US" dirty="0"/>
              <a:t> in </a:t>
            </a:r>
            <a:r>
              <a:rPr lang="en-US" dirty="0" err="1"/>
              <a:t>restbus</a:t>
            </a:r>
            <a:endParaRPr lang="en-US" dirty="0"/>
          </a:p>
          <a:p>
            <a:r>
              <a:rPr lang="en-US" dirty="0"/>
              <a:t>How to create a panel</a:t>
            </a:r>
          </a:p>
          <a:p>
            <a:r>
              <a:rPr lang="en-US" dirty="0"/>
              <a:t>How to test in </a:t>
            </a:r>
            <a:r>
              <a:rPr lang="en-US" dirty="0" err="1"/>
              <a:t>CANoe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220713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B2EE8-6722-D60E-E3B1-2B9F3C807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Exercise feedback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1C2A6-025D-E114-B04D-87134034B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DDABC-9648-75C0-952A-F87D4CEBB8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Create a new configuration</a:t>
            </a:r>
          </a:p>
          <a:p>
            <a:pPr lvl="1"/>
            <a:r>
              <a:rPr lang="en-GB" dirty="0"/>
              <a:t>Insert the FIBEX file </a:t>
            </a:r>
            <a:r>
              <a:rPr lang="en-GB" i="1" dirty="0" err="1"/>
              <a:t>VectorCar</a:t>
            </a:r>
            <a:r>
              <a:rPr lang="en-GB" i="1" dirty="0"/>
              <a:t>-FIBEX 31.xml</a:t>
            </a:r>
          </a:p>
          <a:p>
            <a:pPr lvl="1"/>
            <a:r>
              <a:rPr lang="en-GB" dirty="0"/>
              <a:t>Save your configuration.</a:t>
            </a:r>
          </a:p>
          <a:p>
            <a:r>
              <a:rPr lang="en-GB" dirty="0"/>
              <a:t>Insert the following nodes in your Simulation Setup. </a:t>
            </a:r>
          </a:p>
          <a:p>
            <a:pPr lvl="1"/>
            <a:r>
              <a:rPr lang="en-GB" dirty="0" err="1"/>
              <a:t>KeyunitECU</a:t>
            </a:r>
            <a:r>
              <a:rPr lang="en-GB" dirty="0"/>
              <a:t>, Engine ECU, </a:t>
            </a:r>
            <a:r>
              <a:rPr lang="en-GB" dirty="0" err="1"/>
              <a:t>GearboxECU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Your assigned Trainee ECU node (1-8)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3E197-C6ED-A636-B455-2210F865246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Execute a measurement </a:t>
            </a:r>
          </a:p>
          <a:p>
            <a:pPr lvl="1"/>
            <a:r>
              <a:rPr lang="en-GB" dirty="0"/>
              <a:t>Switch </a:t>
            </a:r>
            <a:r>
              <a:rPr lang="en-GB" dirty="0" err="1"/>
              <a:t>CANoe</a:t>
            </a:r>
            <a:r>
              <a:rPr lang="en-GB" dirty="0"/>
              <a:t> to simulate mode</a:t>
            </a:r>
          </a:p>
          <a:p>
            <a:pPr lvl="1"/>
            <a:r>
              <a:rPr lang="en-GB" dirty="0"/>
              <a:t>Start your measurement and observe the Trace window</a:t>
            </a:r>
          </a:p>
          <a:p>
            <a:pPr lvl="1"/>
            <a:r>
              <a:rPr lang="en-GB" dirty="0"/>
              <a:t>Check whether all messages have been sent correctly.</a:t>
            </a:r>
          </a:p>
          <a:p>
            <a:r>
              <a:rPr lang="en-GB" dirty="0"/>
              <a:t>Check the following properties of the messages</a:t>
            </a:r>
          </a:p>
          <a:p>
            <a:pPr lvl="1"/>
            <a:r>
              <a:rPr lang="en-GB" dirty="0"/>
              <a:t>Which messages are sent out as </a:t>
            </a:r>
            <a:r>
              <a:rPr lang="en-GB" dirty="0" err="1"/>
              <a:t>startup</a:t>
            </a:r>
            <a:r>
              <a:rPr lang="en-GB" dirty="0"/>
              <a:t>/sync frames</a:t>
            </a:r>
          </a:p>
          <a:p>
            <a:pPr lvl="1"/>
            <a:r>
              <a:rPr lang="en-GB" dirty="0"/>
              <a:t>Are the signals for the training model available in the messages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1060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B2EE8-6722-D60E-E3B1-2B9F3C807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Exercise feedback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1C2A6-025D-E114-B04D-87134034B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1 – part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DDABC-9648-75C0-952A-F87D4CEBB8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The task is to manipulate the </a:t>
            </a:r>
            <a:r>
              <a:rPr lang="en-GB" i="1" dirty="0" err="1"/>
              <a:t>sigIgnition</a:t>
            </a:r>
            <a:r>
              <a:rPr lang="en-GB" dirty="0"/>
              <a:t> signal with the Symbol and Node Panel. </a:t>
            </a:r>
          </a:p>
          <a:p>
            <a:r>
              <a:rPr lang="en-GB" dirty="0"/>
              <a:t>Open the Symbol Panel for the </a:t>
            </a:r>
            <a:r>
              <a:rPr lang="en-GB" i="1" dirty="0" err="1"/>
              <a:t>sigIgnition</a:t>
            </a:r>
            <a:r>
              <a:rPr lang="en-GB" dirty="0"/>
              <a:t> signal. </a:t>
            </a:r>
          </a:p>
          <a:p>
            <a:r>
              <a:rPr lang="en-GB" dirty="0"/>
              <a:t>Open the Node Panel for the </a:t>
            </a:r>
            <a:r>
              <a:rPr lang="en-GB" i="1" dirty="0" err="1"/>
              <a:t>KeyunitECU</a:t>
            </a:r>
            <a:r>
              <a:rPr lang="en-GB" dirty="0"/>
              <a:t>. </a:t>
            </a:r>
          </a:p>
          <a:p>
            <a:r>
              <a:rPr lang="en-GB" dirty="0"/>
              <a:t>Manipulate the signal values from zero to three and observe the changes in the Trace window.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25C95FD-D29F-C6A5-143E-FC0F713C6D5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199" y="2785929"/>
            <a:ext cx="6193593" cy="2684877"/>
          </a:xfrm>
        </p:spPr>
      </p:pic>
    </p:spTree>
    <p:extLst>
      <p:ext uri="{BB962C8B-B14F-4D97-AF65-F5344CB8AC3E}">
        <p14:creationId xmlns:p14="http://schemas.microsoft.com/office/powerpoint/2010/main" val="435434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E6541-97A4-C44D-A5B1-10E26DDA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Exercise feedback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71032-E6DB-C4B4-E87E-25191949A6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B776E-2FBF-0DE6-A1AA-37DC211D80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The task is to manipulate the </a:t>
            </a:r>
            <a:r>
              <a:rPr lang="en-GB" i="1" dirty="0" err="1"/>
              <a:t>sigEngineSpeed</a:t>
            </a:r>
            <a:r>
              <a:rPr lang="en-GB" dirty="0"/>
              <a:t> signal with a signal generator. </a:t>
            </a:r>
          </a:p>
          <a:p>
            <a:r>
              <a:rPr lang="en-GB" dirty="0"/>
              <a:t>Configure the signal generator</a:t>
            </a:r>
          </a:p>
          <a:p>
            <a:pPr lvl="1"/>
            <a:r>
              <a:rPr lang="en-GB" dirty="0"/>
              <a:t>Open the configuration for the signal generators, </a:t>
            </a:r>
          </a:p>
          <a:p>
            <a:pPr lvl="1"/>
            <a:r>
              <a:rPr lang="en-GB" dirty="0"/>
              <a:t>Insert a signal generator for the </a:t>
            </a:r>
            <a:r>
              <a:rPr lang="en-GB" dirty="0" err="1"/>
              <a:t>sigEngineSpeed</a:t>
            </a:r>
            <a:r>
              <a:rPr lang="en-GB" dirty="0"/>
              <a:t> signal.</a:t>
            </a:r>
          </a:p>
          <a:p>
            <a:r>
              <a:rPr lang="en-GB" dirty="0"/>
              <a:t>Simulate a ramp that has the following properties:</a:t>
            </a:r>
          </a:p>
          <a:p>
            <a:pPr lvl="1"/>
            <a:r>
              <a:rPr lang="en-GB" dirty="0"/>
              <a:t>The signal value should rise from 0 to 8000</a:t>
            </a:r>
          </a:p>
          <a:p>
            <a:pPr lvl="1"/>
            <a:r>
              <a:rPr lang="en-GB" dirty="0"/>
              <a:t>The period length of the signal is 5 seconds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AB863A-A9AB-5DA1-42B9-E2C72BF54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96DAF3A-7FDD-4B4A-A8CF-3938458ABE2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96000" y="2839306"/>
            <a:ext cx="6200402" cy="2647094"/>
          </a:xfrm>
        </p:spPr>
      </p:pic>
    </p:spTree>
    <p:extLst>
      <p:ext uri="{BB962C8B-B14F-4D97-AF65-F5344CB8AC3E}">
        <p14:creationId xmlns:p14="http://schemas.microsoft.com/office/powerpoint/2010/main" val="289450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278D-1F5A-B74D-0554-C1218DB4E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Exercise feedback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9A2E6-A9EB-61B0-A6EB-6EF634BC2F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3F40B-70DD-2B15-C3AB-C2D343F27F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task is to create a panel that displays the </a:t>
            </a:r>
            <a:r>
              <a:rPr lang="en-GB" i="1" dirty="0" err="1"/>
              <a:t>sigEngine</a:t>
            </a:r>
            <a:r>
              <a:rPr lang="en-GB" i="1" dirty="0"/>
              <a:t> Speed</a:t>
            </a:r>
            <a:r>
              <a:rPr lang="en-GB" dirty="0"/>
              <a:t> signal and enables manipulation of the </a:t>
            </a:r>
            <a:r>
              <a:rPr lang="en-GB" i="1" dirty="0" err="1"/>
              <a:t>sigGear</a:t>
            </a:r>
            <a:r>
              <a:rPr lang="en-GB" dirty="0"/>
              <a:t> signal. </a:t>
            </a:r>
          </a:p>
          <a:p>
            <a:r>
              <a:rPr lang="en-GB" dirty="0"/>
              <a:t>Creating a new Panel </a:t>
            </a:r>
          </a:p>
          <a:p>
            <a:pPr lvl="1"/>
            <a:r>
              <a:rPr lang="en-GB" dirty="0"/>
              <a:t>Open the Panel Designer and create a new panel</a:t>
            </a:r>
          </a:p>
          <a:p>
            <a:pPr lvl="1"/>
            <a:r>
              <a:rPr lang="en-GB" dirty="0"/>
              <a:t>Save the panel </a:t>
            </a:r>
            <a:r>
              <a:rPr lang="en-GB"/>
              <a:t>as Exercise3.</a:t>
            </a:r>
            <a:r>
              <a:rPr lang="en-GB" dirty="0"/>
              <a:t>xvp.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7598EC-E746-0442-77B9-113C7C642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26BC0D-971C-1511-7F02-85C799B4120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837204"/>
            <a:ext cx="6025894" cy="2649766"/>
          </a:xfrm>
        </p:spPr>
      </p:pic>
    </p:spTree>
    <p:extLst>
      <p:ext uri="{BB962C8B-B14F-4D97-AF65-F5344CB8AC3E}">
        <p14:creationId xmlns:p14="http://schemas.microsoft.com/office/powerpoint/2010/main" val="1739726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278D-1F5A-B74D-0554-C1218DB4E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Exercise feedback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9A2E6-A9EB-61B0-A6EB-6EF634BC2F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Exercise 3 </a:t>
            </a:r>
            <a:r>
              <a:rPr lang="en-GB" dirty="0"/>
              <a:t>– part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3F40B-70DD-2B15-C3AB-C2D343F27F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Display of </a:t>
            </a:r>
            <a:r>
              <a:rPr lang="en-GB" i="1" dirty="0" err="1"/>
              <a:t>sigEngine</a:t>
            </a:r>
            <a:r>
              <a:rPr lang="en-GB" dirty="0"/>
              <a:t> Speed</a:t>
            </a:r>
          </a:p>
          <a:p>
            <a:pPr lvl="1"/>
            <a:r>
              <a:rPr lang="en-GB" dirty="0"/>
              <a:t>Insert a display element for the signal</a:t>
            </a:r>
          </a:p>
          <a:p>
            <a:pPr lvl="1"/>
            <a:r>
              <a:rPr lang="en-GB" dirty="0"/>
              <a:t>Assign the signal to the display element</a:t>
            </a:r>
          </a:p>
          <a:p>
            <a:pPr lvl="1"/>
            <a:r>
              <a:rPr lang="en-GB" dirty="0"/>
              <a:t>Save the panel and check its functionality</a:t>
            </a:r>
          </a:p>
          <a:p>
            <a:r>
              <a:rPr lang="en-GB" dirty="0"/>
              <a:t>Manipulating </a:t>
            </a:r>
            <a:r>
              <a:rPr lang="en-GB" i="1" dirty="0" err="1"/>
              <a:t>sigGear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Insert a slider element for the signal</a:t>
            </a:r>
          </a:p>
          <a:p>
            <a:pPr lvl="1"/>
            <a:r>
              <a:rPr lang="en-GB" dirty="0"/>
              <a:t>Assign the signal to the slider element</a:t>
            </a:r>
          </a:p>
          <a:p>
            <a:pPr lvl="1"/>
            <a:r>
              <a:rPr lang="en-GB" dirty="0"/>
              <a:t>Save the panel and check its functionality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5225FF-CC91-FC8B-EDAB-C6C4B171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556" y="1948845"/>
            <a:ext cx="3600044" cy="45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15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Vehicle networks infrastructure</vt:lpstr>
      <vt:lpstr>Agenda</vt:lpstr>
      <vt:lpstr>Exercise feedback</vt:lpstr>
      <vt:lpstr>Exercise feedback</vt:lpstr>
      <vt:lpstr>Exercise feedback</vt:lpstr>
      <vt:lpstr>Exercise feedback</vt:lpstr>
      <vt:lpstr>Exercise 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networks infrastructure</dc:title>
  <dc:creator>Slobodan Račanović</dc:creator>
  <cp:lastModifiedBy>Slobodan Račanović</cp:lastModifiedBy>
  <cp:revision>54</cp:revision>
  <dcterms:created xsi:type="dcterms:W3CDTF">2022-05-26T08:16:53Z</dcterms:created>
  <dcterms:modified xsi:type="dcterms:W3CDTF">2023-01-09T16:25:42Z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75f25e9-4961-49b9-93b5-e6cb7bcff2b8_Enabled">
    <vt:lpwstr>true</vt:lpwstr>
  </property>
  <property fmtid="{D5CDD505-2E9C-101B-9397-08002B2CF9AE}" pid="3" name="MSIP_Label_875f25e9-4961-49b9-93b5-e6cb7bcff2b8_SetDate">
    <vt:lpwstr>2022-05-26T08:16:53Z</vt:lpwstr>
  </property>
  <property fmtid="{D5CDD505-2E9C-101B-9397-08002B2CF9AE}" pid="4" name="MSIP_Label_875f25e9-4961-49b9-93b5-e6cb7bcff2b8_Method">
    <vt:lpwstr>Standard</vt:lpwstr>
  </property>
  <property fmtid="{D5CDD505-2E9C-101B-9397-08002B2CF9AE}" pid="5" name="MSIP_Label_875f25e9-4961-49b9-93b5-e6cb7bcff2b8_Name">
    <vt:lpwstr>Internal</vt:lpwstr>
  </property>
  <property fmtid="{D5CDD505-2E9C-101B-9397-08002B2CF9AE}" pid="6" name="MSIP_Label_875f25e9-4961-49b9-93b5-e6cb7bcff2b8_SiteId">
    <vt:lpwstr>5638dc0c-ffa2-418f-8078-70f739ff781f</vt:lpwstr>
  </property>
  <property fmtid="{D5CDD505-2E9C-101B-9397-08002B2CF9AE}" pid="7" name="MSIP_Label_875f25e9-4961-49b9-93b5-e6cb7bcff2b8_ActionId">
    <vt:lpwstr>ee2880f1-a6e2-4f2f-8b3d-657221698e3f</vt:lpwstr>
  </property>
  <property fmtid="{D5CDD505-2E9C-101B-9397-08002B2CF9AE}" pid="8" name="MSIP_Label_875f25e9-4961-49b9-93b5-e6cb7bcff2b8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"TTTech - Internal"</vt:lpwstr>
  </property>
</Properties>
</file>