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71" r:id="rId6"/>
    <p:sldId id="275" r:id="rId7"/>
    <p:sldId id="276" r:id="rId8"/>
    <p:sldId id="277" r:id="rId9"/>
    <p:sldId id="280" r:id="rId10"/>
    <p:sldId id="279" r:id="rId11"/>
    <p:sldId id="28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71" autoAdjust="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L06 exercise –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 bus – Advance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Usage of Interactive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40" y="2283403"/>
            <a:ext cx="4894491" cy="3684588"/>
          </a:xfrm>
        </p:spPr>
        <p:txBody>
          <a:bodyPr>
            <a:normAutofit/>
          </a:bodyPr>
          <a:lstStyle/>
          <a:p>
            <a:r>
              <a:rPr lang="en-US" sz="2400" dirty="0"/>
              <a:t>With the Interactive Generator is possible to configure and send messages while a measurement is running</a:t>
            </a:r>
          </a:p>
          <a:p>
            <a:r>
              <a:rPr lang="en-US" sz="2400" dirty="0"/>
              <a:t>Depending on where the generator was linked, it is possible either send messages to the bus or control the analysis without sending messages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A200703-099A-4E7C-AF7D-A83144A82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8742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Advantages</a:t>
            </a:r>
          </a:p>
          <a:p>
            <a:r>
              <a:rPr lang="en-US" sz="2400" dirty="0"/>
              <a:t>Quick, improvised way to influence a measurement </a:t>
            </a:r>
          </a:p>
          <a:p>
            <a:r>
              <a:rPr lang="en-US" sz="2400" dirty="0"/>
              <a:t>No CAPL programming necessary 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19849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Usage of Interactive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41" y="2283403"/>
            <a:ext cx="279934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Interactive generator IG can be found in:</a:t>
            </a:r>
          </a:p>
          <a:p>
            <a:r>
              <a:rPr lang="en-US" sz="2000" dirty="0"/>
              <a:t> simulation setup</a:t>
            </a:r>
          </a:p>
          <a:p>
            <a:r>
              <a:rPr lang="en-US" sz="2000" dirty="0"/>
              <a:t> from LIN IG desktop.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43C1A7-C808-4ADE-AFF6-AF906E52E7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737335" y="2108741"/>
            <a:ext cx="8270443" cy="4384894"/>
          </a:xfrm>
        </p:spPr>
      </p:pic>
    </p:spTree>
    <p:extLst>
      <p:ext uri="{BB962C8B-B14F-4D97-AF65-F5344CB8AC3E}">
        <p14:creationId xmlns:p14="http://schemas.microsoft.com/office/powerpoint/2010/main" val="424211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live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1C2F4-EB23-47D0-BBE7-AFBDF81B8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schedule table specifies that two frames “</a:t>
            </a:r>
            <a:r>
              <a:rPr lang="en-US" i="1" dirty="0" err="1"/>
              <a:t>engine_speed</a:t>
            </a:r>
            <a:r>
              <a:rPr lang="en-US" dirty="0"/>
              <a:t>” and “</a:t>
            </a:r>
            <a:r>
              <a:rPr lang="en-US" i="1" dirty="0" err="1"/>
              <a:t>engine_status</a:t>
            </a:r>
            <a:r>
              <a:rPr lang="en-US" dirty="0"/>
              <a:t>” will be sent with a delay of 30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The first two entries in the IG allow you to update the response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8D4CCB-59D0-4F78-A7DA-3D77C35DD9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Sending a Header frame with the help of the IG</a:t>
            </a:r>
          </a:p>
          <a:p>
            <a:r>
              <a:rPr lang="en-US" dirty="0"/>
              <a:t>A header and the corresponding responses are configured as “</a:t>
            </a:r>
            <a:r>
              <a:rPr lang="en-US" dirty="0" err="1"/>
              <a:t>engine_ignition</a:t>
            </a:r>
            <a:r>
              <a:rPr lang="en-US" dirty="0"/>
              <a:t>” from lines 3 and 4.</a:t>
            </a:r>
          </a:p>
          <a:p>
            <a:r>
              <a:rPr lang="en-US" dirty="0"/>
              <a:t>“</a:t>
            </a:r>
            <a:r>
              <a:rPr lang="en-US" i="1" dirty="0" err="1"/>
              <a:t>engine_ignition</a:t>
            </a:r>
            <a:r>
              <a:rPr lang="en-US" dirty="0"/>
              <a:t>” header can be sent by clicking on the now button</a:t>
            </a:r>
          </a:p>
          <a:p>
            <a:r>
              <a:rPr lang="en-US" dirty="0"/>
              <a:t>“</a:t>
            </a:r>
            <a:r>
              <a:rPr lang="en-US" i="1" dirty="0" err="1"/>
              <a:t>engine_ignition</a:t>
            </a:r>
            <a:r>
              <a:rPr lang="en-US" dirty="0"/>
              <a:t>” response is updated cyclically</a:t>
            </a:r>
          </a:p>
          <a:p>
            <a:r>
              <a:rPr lang="en-US" dirty="0"/>
              <a:t>The response data of the “</a:t>
            </a:r>
            <a:r>
              <a:rPr lang="en-US" i="1" dirty="0" err="1"/>
              <a:t>check_engine_status</a:t>
            </a:r>
            <a:r>
              <a:rPr lang="en-US" dirty="0"/>
              <a:t>” message can be changed in the data field of the IG and sent via the update button.</a:t>
            </a:r>
          </a:p>
        </p:txBody>
      </p:sp>
    </p:spTree>
    <p:extLst>
      <p:ext uri="{BB962C8B-B14F-4D97-AF65-F5344CB8AC3E}">
        <p14:creationId xmlns:p14="http://schemas.microsoft.com/office/powerpoint/2010/main" val="9517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72DAF-59B7-3480-AC7D-53BF5C0E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bus – Advance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76B05-E120-BC12-2460-FCD03A15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Agenda:</a:t>
            </a:r>
          </a:p>
          <a:p>
            <a:pPr algn="just"/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en-US" dirty="0"/>
          </a:p>
          <a:p>
            <a:pPr algn="just"/>
            <a:r>
              <a:rPr lang="en-US" dirty="0"/>
              <a:t>Usage of Interactive generators</a:t>
            </a:r>
          </a:p>
          <a:p>
            <a:pPr algn="just"/>
            <a:r>
              <a:rPr lang="en-US" dirty="0"/>
              <a:t>Usage of LIN Network panels</a:t>
            </a:r>
          </a:p>
          <a:p>
            <a:pPr algn="just"/>
            <a:r>
              <a:rPr lang="en-US" dirty="0"/>
              <a:t>Usage of 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6681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going to learn from this?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1C2F4-EB23-47D0-BBE7-AFBDF81B8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for bus monitoring, sending of frames and signals</a:t>
            </a:r>
          </a:p>
          <a:p>
            <a:r>
              <a:rPr lang="en-US" dirty="0"/>
              <a:t>Usage of different generators</a:t>
            </a:r>
          </a:p>
          <a:p>
            <a:r>
              <a:rPr lang="en-US" dirty="0"/>
              <a:t>Structure of LIN frame and schedule tables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758021-2B9D-4A4A-8206-30D4403DE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8D4CCB-59D0-4F78-A7DA-3D77C35DD9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992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1C2F4-EB23-47D0-BBE7-AFBDF81B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477885" cy="3684588"/>
          </a:xfrm>
        </p:spPr>
        <p:txBody>
          <a:bodyPr>
            <a:normAutofit/>
          </a:bodyPr>
          <a:lstStyle/>
          <a:p>
            <a:r>
              <a:rPr lang="en-US" sz="2600" dirty="0"/>
              <a:t>Download materials “</a:t>
            </a:r>
            <a:r>
              <a:rPr lang="en-US" sz="2600" i="1" dirty="0"/>
              <a:t>LIN_IG</a:t>
            </a:r>
            <a:r>
              <a:rPr lang="en-US" sz="2600" dirty="0"/>
              <a:t>” from Canvas and save them in your workspace</a:t>
            </a:r>
          </a:p>
          <a:p>
            <a:r>
              <a:rPr lang="en-US" sz="2600" dirty="0"/>
              <a:t>Open an existing </a:t>
            </a:r>
            <a:r>
              <a:rPr lang="en-US" sz="2600" dirty="0" err="1"/>
              <a:t>restbus</a:t>
            </a:r>
            <a:r>
              <a:rPr lang="en-US" sz="2600" dirty="0"/>
              <a:t> simulation:</a:t>
            </a:r>
          </a:p>
          <a:p>
            <a:pPr lvl="1"/>
            <a:r>
              <a:rPr lang="en-US" sz="2600" dirty="0"/>
              <a:t>Name configuration is “</a:t>
            </a:r>
            <a:r>
              <a:rPr lang="en-US" sz="2600" i="1" dirty="0"/>
              <a:t>LIN_IG” </a:t>
            </a:r>
          </a:p>
          <a:p>
            <a:r>
              <a:rPr lang="en-US" sz="2600" dirty="0"/>
              <a:t>Setup operational mode Simulated bus</a:t>
            </a:r>
          </a:p>
          <a:p>
            <a:pPr lvl="1"/>
            <a:endParaRPr lang="en-US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A483D5-AEF9-475B-948E-C75E9E8731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3477" t="1433"/>
          <a:stretch/>
        </p:blipFill>
        <p:spPr>
          <a:xfrm>
            <a:off x="6881092" y="2116747"/>
            <a:ext cx="4474296" cy="4053281"/>
          </a:xfrm>
        </p:spPr>
      </p:pic>
    </p:spTree>
    <p:extLst>
      <p:ext uri="{BB962C8B-B14F-4D97-AF65-F5344CB8AC3E}">
        <p14:creationId xmlns:p14="http://schemas.microsoft.com/office/powerpoint/2010/main" val="36547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database “</a:t>
            </a:r>
            <a:r>
              <a:rPr lang="en-US" i="1" dirty="0" err="1"/>
              <a:t>LIN.ldf</a:t>
            </a:r>
            <a:r>
              <a:rPr lang="en-US" dirty="0"/>
              <a:t>” is already assigned to the network</a:t>
            </a:r>
          </a:p>
          <a:p>
            <a:r>
              <a:rPr lang="en-US" dirty="0"/>
              <a:t>Available nodes:</a:t>
            </a:r>
          </a:p>
          <a:p>
            <a:pPr lvl="1"/>
            <a:r>
              <a:rPr lang="en-US" dirty="0" err="1"/>
              <a:t>lin_master</a:t>
            </a:r>
            <a:endParaRPr lang="en-US" dirty="0"/>
          </a:p>
          <a:p>
            <a:pPr lvl="1"/>
            <a:r>
              <a:rPr lang="en-US" dirty="0"/>
              <a:t>I-Generator IG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CC2FA4-D30F-4145-8054-13A95B6E7E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85394" y="2505075"/>
            <a:ext cx="4156800" cy="3684588"/>
          </a:xfrm>
        </p:spPr>
      </p:pic>
    </p:spTree>
    <p:extLst>
      <p:ext uri="{BB962C8B-B14F-4D97-AF65-F5344CB8AC3E}">
        <p14:creationId xmlns:p14="http://schemas.microsoft.com/office/powerpoint/2010/main" val="85402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94568" cy="3684588"/>
          </a:xfrm>
        </p:spPr>
        <p:txBody>
          <a:bodyPr>
            <a:normAutofit/>
          </a:bodyPr>
          <a:lstStyle/>
          <a:p>
            <a:r>
              <a:rPr lang="en-US" sz="2400" dirty="0"/>
              <a:t>Select “Analysis” desktop and open the following windows there:</a:t>
            </a:r>
          </a:p>
          <a:p>
            <a:pPr lvl="1"/>
            <a:r>
              <a:rPr lang="en-US" sz="2000" dirty="0"/>
              <a:t>Trace window</a:t>
            </a:r>
          </a:p>
          <a:p>
            <a:pPr lvl="1"/>
            <a:r>
              <a:rPr lang="en-US" sz="2000" dirty="0"/>
              <a:t>Graphical window</a:t>
            </a:r>
          </a:p>
          <a:p>
            <a:pPr lvl="1"/>
            <a:r>
              <a:rPr lang="en-US" sz="2000" dirty="0"/>
              <a:t>Data window</a:t>
            </a:r>
          </a:p>
          <a:p>
            <a:pPr lvl="1"/>
            <a:r>
              <a:rPr lang="en-US" sz="2000" dirty="0"/>
              <a:t>Write window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2F460-235D-4912-A9B0-D4A956EE19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63855"/>
            <a:ext cx="5183188" cy="2967028"/>
          </a:xfrm>
        </p:spPr>
      </p:pic>
    </p:spTree>
    <p:extLst>
      <p:ext uri="{BB962C8B-B14F-4D97-AF65-F5344CB8AC3E}">
        <p14:creationId xmlns:p14="http://schemas.microsoft.com/office/powerpoint/2010/main" val="145744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9456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 the trace window and enable the following filters:</a:t>
            </a:r>
          </a:p>
          <a:p>
            <a:r>
              <a:rPr lang="en-US" dirty="0"/>
              <a:t>LIN events</a:t>
            </a:r>
          </a:p>
          <a:p>
            <a:r>
              <a:rPr lang="en-US" sz="2800" dirty="0"/>
              <a:t>System Variables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43F201-9D6F-4679-933E-D9BF9928DA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93141"/>
            <a:ext cx="5183188" cy="3108456"/>
          </a:xfrm>
        </p:spPr>
      </p:pic>
    </p:spTree>
    <p:extLst>
      <p:ext uri="{BB962C8B-B14F-4D97-AF65-F5344CB8AC3E}">
        <p14:creationId xmlns:p14="http://schemas.microsoft.com/office/powerpoint/2010/main" val="1967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9456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Open the graphic window and add the following signals to be tracked:</a:t>
            </a:r>
          </a:p>
          <a:p>
            <a:pPr lvl="1"/>
            <a:r>
              <a:rPr lang="en-US" sz="1800" i="1" dirty="0" err="1"/>
              <a:t>s_ignition_status</a:t>
            </a:r>
            <a:r>
              <a:rPr lang="en-US" sz="1800" i="1" dirty="0"/>
              <a:t> </a:t>
            </a:r>
            <a:r>
              <a:rPr lang="en-US" sz="1800" dirty="0"/>
              <a:t>from</a:t>
            </a:r>
            <a:r>
              <a:rPr lang="en-US" sz="1800" i="1" dirty="0"/>
              <a:t> </a:t>
            </a:r>
            <a:r>
              <a:rPr lang="en-US" sz="1800" i="1" dirty="0" err="1"/>
              <a:t>engine_ignition</a:t>
            </a:r>
            <a:r>
              <a:rPr lang="en-US" sz="1800" i="1" dirty="0"/>
              <a:t> </a:t>
            </a:r>
            <a:r>
              <a:rPr lang="en-US" sz="1800" dirty="0"/>
              <a:t>frame</a:t>
            </a:r>
          </a:p>
          <a:p>
            <a:pPr lvl="1"/>
            <a:r>
              <a:rPr lang="en-US" sz="1800" i="1" dirty="0" err="1"/>
              <a:t>s_ignition_status</a:t>
            </a:r>
            <a:r>
              <a:rPr lang="en-US" sz="1800" i="1" dirty="0"/>
              <a:t> </a:t>
            </a:r>
            <a:r>
              <a:rPr lang="en-US" sz="1800" dirty="0"/>
              <a:t>from</a:t>
            </a:r>
            <a:r>
              <a:rPr lang="en-US" sz="1800" i="1" dirty="0"/>
              <a:t> </a:t>
            </a:r>
            <a:r>
              <a:rPr lang="en-US" sz="1800" i="1" dirty="0" err="1"/>
              <a:t>engine_status</a:t>
            </a:r>
            <a:r>
              <a:rPr lang="en-US" sz="1800" i="1" dirty="0"/>
              <a:t> </a:t>
            </a:r>
            <a:r>
              <a:rPr lang="en-US" sz="1800" dirty="0"/>
              <a:t>frame</a:t>
            </a:r>
          </a:p>
          <a:p>
            <a:pPr lvl="1"/>
            <a:r>
              <a:rPr lang="en-US" sz="1800" i="1" dirty="0" err="1"/>
              <a:t>s_speed</a:t>
            </a:r>
            <a:r>
              <a:rPr lang="en-US" sz="1800" i="1" dirty="0"/>
              <a:t> </a:t>
            </a:r>
            <a:r>
              <a:rPr lang="en-US" sz="1800" dirty="0"/>
              <a:t>from </a:t>
            </a:r>
            <a:r>
              <a:rPr lang="en-US" sz="1800" i="1" dirty="0" err="1"/>
              <a:t>engine_speed</a:t>
            </a:r>
            <a:r>
              <a:rPr lang="en-US" sz="1800" i="1" dirty="0"/>
              <a:t> </a:t>
            </a:r>
            <a:r>
              <a:rPr lang="en-US" sz="1800" dirty="0"/>
              <a:t>frame</a:t>
            </a:r>
          </a:p>
          <a:p>
            <a:pPr lvl="1"/>
            <a:r>
              <a:rPr lang="en-US" sz="1800" i="1" dirty="0" err="1"/>
              <a:t>s_rpm</a:t>
            </a:r>
            <a:r>
              <a:rPr lang="en-US" sz="1800" i="1" dirty="0"/>
              <a:t> </a:t>
            </a:r>
            <a:r>
              <a:rPr lang="en-US" sz="1800" dirty="0"/>
              <a:t>from </a:t>
            </a:r>
            <a:r>
              <a:rPr lang="en-US" sz="1800" i="1" dirty="0" err="1"/>
              <a:t>engine_speed</a:t>
            </a:r>
            <a:r>
              <a:rPr lang="en-US" sz="1800" i="1" dirty="0"/>
              <a:t> </a:t>
            </a:r>
            <a:r>
              <a:rPr lang="en-US" sz="1800" dirty="0"/>
              <a:t>frame</a:t>
            </a:r>
          </a:p>
          <a:p>
            <a:pPr lvl="1"/>
            <a:r>
              <a:rPr lang="en-US" sz="1800" i="1" dirty="0" err="1"/>
              <a:t>s_error</a:t>
            </a:r>
            <a:r>
              <a:rPr lang="en-US" sz="1800" i="1" dirty="0"/>
              <a:t> </a:t>
            </a:r>
            <a:r>
              <a:rPr lang="en-US" sz="1800" dirty="0"/>
              <a:t>from  </a:t>
            </a:r>
            <a:r>
              <a:rPr lang="en-US" sz="1800" dirty="0" err="1"/>
              <a:t>check_engine_status</a:t>
            </a:r>
            <a:endParaRPr lang="en-US" sz="1800" i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2E19D0-CA75-44C5-8A24-3A10D62E65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6252" y="2505075"/>
            <a:ext cx="4855083" cy="3684588"/>
          </a:xfrm>
        </p:spPr>
      </p:pic>
    </p:spTree>
    <p:extLst>
      <p:ext uri="{BB962C8B-B14F-4D97-AF65-F5344CB8AC3E}">
        <p14:creationId xmlns:p14="http://schemas.microsoft.com/office/powerpoint/2010/main" val="401659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B8C4C-FD07-4D7A-9F93-E01052F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modeling with </a:t>
            </a:r>
            <a:r>
              <a:rPr lang="en-US" dirty="0" err="1"/>
              <a:t>CANoe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ADD0A-3795-4A68-BDBC-E2DA4DE4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A03-78D2-49C6-8434-82B74390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9456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Open the data window and add the following signals to be tracked:</a:t>
            </a:r>
          </a:p>
          <a:p>
            <a:pPr lvl="1"/>
            <a:r>
              <a:rPr lang="en-US" sz="2000" i="1" dirty="0" err="1"/>
              <a:t>s_ignition_status</a:t>
            </a:r>
            <a:r>
              <a:rPr lang="en-US" sz="2000" i="1" dirty="0"/>
              <a:t> </a:t>
            </a:r>
            <a:r>
              <a:rPr lang="en-US" sz="2000" dirty="0"/>
              <a:t>from</a:t>
            </a:r>
            <a:r>
              <a:rPr lang="en-US" sz="2000" i="1" dirty="0"/>
              <a:t> </a:t>
            </a:r>
            <a:r>
              <a:rPr lang="en-US" sz="2000" i="1" dirty="0" err="1"/>
              <a:t>engine_ignition</a:t>
            </a:r>
            <a:r>
              <a:rPr lang="en-US" sz="2000" i="1" dirty="0"/>
              <a:t> </a:t>
            </a:r>
            <a:r>
              <a:rPr lang="en-US" sz="2000" dirty="0"/>
              <a:t>frame</a:t>
            </a:r>
          </a:p>
          <a:p>
            <a:pPr lvl="1"/>
            <a:r>
              <a:rPr lang="en-US" sz="2000" i="1" dirty="0" err="1"/>
              <a:t>s_ignition_status</a:t>
            </a:r>
            <a:r>
              <a:rPr lang="en-US" sz="2000" i="1" dirty="0"/>
              <a:t> </a:t>
            </a:r>
            <a:r>
              <a:rPr lang="en-US" sz="2000" dirty="0"/>
              <a:t>from</a:t>
            </a:r>
            <a:r>
              <a:rPr lang="en-US" sz="2000" i="1" dirty="0"/>
              <a:t> </a:t>
            </a:r>
            <a:r>
              <a:rPr lang="en-US" sz="2000" i="1" dirty="0" err="1"/>
              <a:t>engine_status</a:t>
            </a:r>
            <a:r>
              <a:rPr lang="en-US" sz="2000" i="1" dirty="0"/>
              <a:t> </a:t>
            </a:r>
            <a:r>
              <a:rPr lang="en-US" sz="2000" dirty="0"/>
              <a:t>frame</a:t>
            </a:r>
          </a:p>
          <a:p>
            <a:pPr lvl="1"/>
            <a:r>
              <a:rPr lang="en-US" sz="2000" i="1" dirty="0" err="1"/>
              <a:t>s_speed</a:t>
            </a:r>
            <a:r>
              <a:rPr lang="en-US" sz="2000" i="1" dirty="0"/>
              <a:t> </a:t>
            </a:r>
            <a:r>
              <a:rPr lang="en-US" sz="2000" dirty="0"/>
              <a:t>from </a:t>
            </a:r>
            <a:r>
              <a:rPr lang="en-US" sz="2000" i="1" dirty="0" err="1"/>
              <a:t>engine_speed</a:t>
            </a:r>
            <a:r>
              <a:rPr lang="en-US" sz="2000" i="1" dirty="0"/>
              <a:t> </a:t>
            </a:r>
            <a:r>
              <a:rPr lang="en-US" sz="2000" dirty="0"/>
              <a:t>frame</a:t>
            </a:r>
          </a:p>
          <a:p>
            <a:pPr lvl="1"/>
            <a:r>
              <a:rPr lang="en-US" sz="2000" i="1" dirty="0" err="1"/>
              <a:t>s_rpm</a:t>
            </a:r>
            <a:r>
              <a:rPr lang="en-US" sz="2000" i="1" dirty="0"/>
              <a:t> </a:t>
            </a:r>
            <a:r>
              <a:rPr lang="en-US" sz="2000" dirty="0"/>
              <a:t>from </a:t>
            </a:r>
            <a:r>
              <a:rPr lang="en-US" sz="2000" i="1" dirty="0" err="1"/>
              <a:t>engine_speed</a:t>
            </a:r>
            <a:r>
              <a:rPr lang="en-US" sz="2000" i="1" dirty="0"/>
              <a:t> </a:t>
            </a:r>
            <a:r>
              <a:rPr lang="en-US" sz="2000" dirty="0"/>
              <a:t>frame</a:t>
            </a:r>
          </a:p>
          <a:p>
            <a:pPr lvl="1"/>
            <a:r>
              <a:rPr lang="en-US" sz="2000" i="1" dirty="0" err="1"/>
              <a:t>s_error</a:t>
            </a:r>
            <a:r>
              <a:rPr lang="en-US" sz="2000" i="1" dirty="0"/>
              <a:t> </a:t>
            </a:r>
            <a:r>
              <a:rPr lang="en-US" sz="2000" dirty="0"/>
              <a:t>from  </a:t>
            </a:r>
            <a:r>
              <a:rPr lang="en-US" sz="2000" dirty="0" err="1"/>
              <a:t>check_engine_status</a:t>
            </a:r>
            <a:endParaRPr lang="en-US" sz="2000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647984-1177-4C19-8486-6E46F23BA1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63211" y="2093976"/>
            <a:ext cx="4991647" cy="4030053"/>
          </a:xfrm>
        </p:spPr>
      </p:pic>
    </p:spTree>
    <p:extLst>
      <p:ext uri="{BB962C8B-B14F-4D97-AF65-F5344CB8AC3E}">
        <p14:creationId xmlns:p14="http://schemas.microsoft.com/office/powerpoint/2010/main" val="266639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Vehicle networks infrastructure</vt:lpstr>
      <vt:lpstr>CAN bus – Advance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The principle of modeling with CANoe</vt:lpstr>
      <vt:lpstr>Usage of Interactive generators</vt:lpstr>
      <vt:lpstr>Usage of Interactive generators</vt:lpstr>
      <vt:lpstr>Let’s try it live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98</cp:revision>
  <dcterms:created xsi:type="dcterms:W3CDTF">2022-05-26T08:16:53Z</dcterms:created>
  <dcterms:modified xsi:type="dcterms:W3CDTF">2022-12-14T05:47:26Z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