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71" autoAdjust="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L06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bus –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bus – Advance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en-US" dirty="0"/>
          </a:p>
          <a:p>
            <a:pPr algn="just"/>
            <a:r>
              <a:rPr lang="en-US" dirty="0"/>
              <a:t>Usage of Interactive generators</a:t>
            </a:r>
          </a:p>
          <a:p>
            <a:pPr algn="just"/>
            <a:r>
              <a:rPr lang="en-US" dirty="0"/>
              <a:t>Usage of LIN Network panels</a:t>
            </a:r>
          </a:p>
          <a:p>
            <a:pPr algn="just"/>
            <a:r>
              <a:rPr lang="en-US" dirty="0"/>
              <a:t>Usage of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0F9AA-F084-476F-B0F7-F21216828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simulation setup, open the network panel</a:t>
            </a:r>
          </a:p>
          <a:p>
            <a:r>
              <a:rPr lang="en-US" dirty="0"/>
              <a:t>Clicking on the drop-down menu as shown in the picture, bot nodes can be added</a:t>
            </a:r>
          </a:p>
          <a:p>
            <a:r>
              <a:rPr lang="en-US" dirty="0"/>
              <a:t>Reproduce all traffic described in the database</a:t>
            </a:r>
          </a:p>
          <a:p>
            <a:r>
              <a:rPr lang="en-US" dirty="0"/>
              <a:t>What cannot be done by this generator?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5AED22-0DDD-43E8-8BDD-835B25B25D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5376" y="2505075"/>
            <a:ext cx="3756835" cy="3684588"/>
          </a:xfrm>
        </p:spPr>
      </p:pic>
    </p:spTree>
    <p:extLst>
      <p:ext uri="{BB962C8B-B14F-4D97-AF65-F5344CB8AC3E}">
        <p14:creationId xmlns:p14="http://schemas.microsoft.com/office/powerpoint/2010/main" val="13388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0F9AA-F084-476F-B0F7-F21216828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31703" cy="3684588"/>
          </a:xfrm>
        </p:spPr>
        <p:txBody>
          <a:bodyPr>
            <a:normAutofit/>
          </a:bodyPr>
          <a:lstStyle/>
          <a:p>
            <a:r>
              <a:rPr lang="en-US" dirty="0"/>
              <a:t>From the Simulation tab in the Stimulation section, open the signal generator</a:t>
            </a:r>
          </a:p>
          <a:p>
            <a:r>
              <a:rPr lang="en-US" dirty="0"/>
              <a:t>Add all needed variables needed to reproduce all traffic described in the database</a:t>
            </a:r>
          </a:p>
          <a:p>
            <a:r>
              <a:rPr lang="en-US" dirty="0"/>
              <a:t>What cannot be done by signal generator?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02DF1D-194B-4C8F-B72D-1A11BD1F7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71491" y="2592324"/>
            <a:ext cx="5645330" cy="3597339"/>
          </a:xfrm>
        </p:spPr>
      </p:pic>
    </p:spTree>
    <p:extLst>
      <p:ext uri="{BB962C8B-B14F-4D97-AF65-F5344CB8AC3E}">
        <p14:creationId xmlns:p14="http://schemas.microsoft.com/office/powerpoint/2010/main" val="19589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Vehicle networks infrastructure</vt:lpstr>
      <vt:lpstr>CAN bus – Advance</vt:lpstr>
      <vt:lpstr>Exercise feedback</vt:lpstr>
      <vt:lpstr>Exercise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96</cp:revision>
  <dcterms:created xsi:type="dcterms:W3CDTF">2022-05-26T08:16:53Z</dcterms:created>
  <dcterms:modified xsi:type="dcterms:W3CDTF">2022-12-13T18:36:14Z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