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6" r:id="rId3"/>
    <p:sldId id="261" r:id="rId4"/>
    <p:sldId id="283" r:id="rId5"/>
    <p:sldId id="285" r:id="rId6"/>
    <p:sldId id="284" r:id="rId7"/>
    <p:sldId id="288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6" r:id="rId16"/>
    <p:sldId id="315" r:id="rId17"/>
    <p:sldId id="318" r:id="rId18"/>
    <p:sldId id="317" r:id="rId19"/>
    <p:sldId id="319" r:id="rId20"/>
    <p:sldId id="322" r:id="rId21"/>
    <p:sldId id="321" r:id="rId22"/>
    <p:sldId id="320" r:id="rId23"/>
    <p:sldId id="325" r:id="rId24"/>
    <p:sldId id="32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871" autoAdjust="0"/>
  </p:normalViewPr>
  <p:slideViewPr>
    <p:cSldViewPr snapToGrid="0" showGuides="1">
      <p:cViewPr varScale="1">
        <p:scale>
          <a:sx n="114" d="100"/>
          <a:sy n="114" d="100"/>
        </p:scale>
        <p:origin x="474" y="10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1C582-C577-47EB-9BD3-9F57ADBBA498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D87F0-3465-49D1-A746-E52287C786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81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B544-E957-4C00-0C65-CCE73DABA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64B4B-B347-9440-0DF4-06E578735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C762C-D0EC-056C-7D7B-36B9D7C97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4078A-0092-55D9-718F-7C300E661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0E37D-3354-6691-D1D2-61EBE171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88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33FA-CC56-3F5E-B361-0CDD8587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C7BA6-1280-6814-2FCD-966666CE4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3D592-0287-E9BA-A32E-ADE4343F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5BE9C-BE5E-CD89-E672-99F9731B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7BB78-325C-1FFF-19CF-8535A1C7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79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1AC35-60AD-445D-DD6C-E8A6870FE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DAA52-E6B1-4216-5AF1-4016269D3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77EB-737E-42DB-B12D-334F8743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21216-BEE6-9E05-19CF-F9748408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0B682-6D12-732A-53C1-4249BEEA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66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9D5F-9DF2-8586-9929-0708868B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73A9B-EE2C-979C-C495-8B9042423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73DED-5BDF-B5AC-FE73-0B8256F3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9FA88-D8D1-D028-907A-8BFC190E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E4168-B01E-2017-A1E2-FAEBEB1D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17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5F7E-992F-4014-EBB3-4FCD8229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B4D25-004A-F38F-C277-1EDD95CA9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A5E6-0F5E-3C03-1FCA-89E807D56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52DF9-E245-0211-4D22-C95E6EF3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1F200-7819-EB88-9BB1-452675067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06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1EEB-8874-3A42-4899-9DDF32928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C3082-3DC9-CFCD-0E50-134FDA2DF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53068-7B7F-C2F3-4C53-92CC46CE8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C0368-E2B0-0CE9-4A28-6669627E9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65AE8-C2D6-49CE-49C7-C3F1A85B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BDF55-6A25-B7DB-1043-DD8B4F29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54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05F3-E100-674E-DEA4-EC463B5C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C2C1C-47C7-0E39-36D4-CB431BE0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6E69F-34F0-E829-80B4-CE4C27312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A36973-5461-45AF-FF9F-F2F800E4A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AF359-378B-115F-10D0-64120DE20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3F37A-2E1F-87BF-2213-2D47CA4F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35D11B-E889-8872-5D60-D5B8796C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77390-B86B-D7EC-4D04-23F0DE49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27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FB38-3A47-B60D-8078-CBABDC62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F37D91-490F-5C10-650F-F575CB9C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286B2-C383-AAA2-89E1-8CDD6CEA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9F2E2-14D4-E602-BF37-5FDB6AC4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30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70F00-D064-EE89-DDCE-D9CD0E35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81419-8C1A-0AB5-C44F-9A16AD2B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8F73E-1265-A884-3BF4-00BA515F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42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85BB-6FAA-D674-105F-464D1DC02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4A13A-E4A3-07E7-63B4-6F06C42A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0EC02-2FA5-F997-0C5D-A7F40F9D2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6C4D1-1E17-DED7-BC34-DB0053BF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D4FAC-AD9C-BA28-A496-4F1044C5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DBC36-F8D7-95E0-4436-0250B1B7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82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B552-94D4-85E6-6C73-59759C36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D52F5D-081F-235B-02DD-FCCED5DC0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A0E40-C89C-5C64-B191-73D53EA3A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95195-A4BE-1CC0-8EA8-67ABE9A6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E510B-2F70-BB64-F028-CE1539E4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E6514-FAD0-754D-0FC3-CE1A487B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51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7143B1-57FE-54BE-FF50-47021C060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9A228-B051-B07F-2388-861A2F237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F10F7-8FCC-D1B9-6841-8C65B251E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43EC1-BA83-462A-ACBA-A8A915659487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73189-D6EB-0793-44FB-08D0C0339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E6221-8B55-4787-0BCD-65827BD98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406271-14EE-94F5-3F5B-7510F40A843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51320"/>
            <a:ext cx="771525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7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"TTTech - Internal"</a:t>
            </a:r>
          </a:p>
        </p:txBody>
      </p:sp>
    </p:spTree>
    <p:extLst>
      <p:ext uri="{BB962C8B-B14F-4D97-AF65-F5344CB8AC3E}">
        <p14:creationId xmlns:p14="http://schemas.microsoft.com/office/powerpoint/2010/main" val="309893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D1C5-F8D8-EE72-1970-FE2B0E8463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Vehicle networks infrastructure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632C8-5FE4-2DB4-9EDD-203879423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L05 exercise –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 bus - basic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9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LDF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sr-Cyrl-RS" sz="2400" dirty="0" err="1"/>
              <a:t>Event</a:t>
            </a:r>
            <a:r>
              <a:rPr lang="sr-Cyrl-RS" sz="2400" dirty="0"/>
              <a:t> </a:t>
            </a:r>
            <a:r>
              <a:rPr lang="sr-Cyrl-RS" sz="2400" dirty="0" err="1"/>
              <a:t>Triggered</a:t>
            </a:r>
            <a:r>
              <a:rPr lang="sr-Cyrl-RS" sz="2400" dirty="0"/>
              <a:t> </a:t>
            </a:r>
            <a:r>
              <a:rPr lang="sr-Cyrl-RS" sz="2400" dirty="0" err="1"/>
              <a:t>Frames</a:t>
            </a:r>
            <a:endParaRPr lang="en-US" sz="2400" dirty="0"/>
          </a:p>
          <a:p>
            <a:pPr marL="0" indent="0">
              <a:buNone/>
            </a:pPr>
            <a:r>
              <a:rPr lang="sr-Cyrl-RS" sz="2400" b="1" i="1" dirty="0"/>
              <a:t>Scenario#1</a:t>
            </a:r>
            <a:endParaRPr lang="en-US" sz="2400" b="1" i="1" dirty="0"/>
          </a:p>
          <a:p>
            <a:pPr marL="0" indent="0">
              <a:buNone/>
            </a:pPr>
            <a:r>
              <a:rPr lang="en-US" sz="2400" dirty="0"/>
              <a:t>No slaves have event to report, no one publishes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event-frame-scenario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730" y="3083198"/>
            <a:ext cx="7940539" cy="3385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676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LDF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sr-Cyrl-RS" sz="2400" dirty="0" err="1"/>
              <a:t>Event</a:t>
            </a:r>
            <a:r>
              <a:rPr lang="sr-Cyrl-RS" sz="2400" dirty="0"/>
              <a:t> </a:t>
            </a:r>
            <a:r>
              <a:rPr lang="sr-Cyrl-RS" sz="2400" dirty="0" err="1"/>
              <a:t>Triggered</a:t>
            </a:r>
            <a:r>
              <a:rPr lang="sr-Cyrl-RS" sz="2400" dirty="0"/>
              <a:t> </a:t>
            </a:r>
            <a:r>
              <a:rPr lang="sr-Cyrl-RS" sz="2400" dirty="0" err="1"/>
              <a:t>Frames</a:t>
            </a:r>
            <a:endParaRPr lang="en-US" sz="2400" dirty="0"/>
          </a:p>
          <a:p>
            <a:pPr marL="0" indent="0">
              <a:buNone/>
            </a:pPr>
            <a:r>
              <a:rPr lang="sr-Cyrl-RS" sz="2400" b="1" i="1" dirty="0" err="1"/>
              <a:t>Scenario</a:t>
            </a:r>
            <a:r>
              <a:rPr lang="sr-Cyrl-RS" sz="2400" b="1" i="1" dirty="0"/>
              <a:t>#</a:t>
            </a:r>
            <a:r>
              <a:rPr lang="en-US" sz="2400" b="1" i="1" dirty="0"/>
              <a:t>2</a:t>
            </a:r>
          </a:p>
          <a:p>
            <a:pPr marL="0" indent="0">
              <a:buNone/>
            </a:pPr>
            <a:r>
              <a:rPr lang="en-US" sz="2400" dirty="0"/>
              <a:t>SLAVE1 has an event to report and publishes a response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event-frame-scenario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706" y="3090091"/>
            <a:ext cx="8076588" cy="3458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9090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LDF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sr-Cyrl-RS" sz="2400" dirty="0" err="1"/>
              <a:t>Event</a:t>
            </a:r>
            <a:r>
              <a:rPr lang="sr-Cyrl-RS" sz="2400" dirty="0"/>
              <a:t> </a:t>
            </a:r>
            <a:r>
              <a:rPr lang="sr-Cyrl-RS" sz="2400" dirty="0" err="1"/>
              <a:t>Triggered</a:t>
            </a:r>
            <a:r>
              <a:rPr lang="sr-Cyrl-RS" sz="2400" dirty="0"/>
              <a:t> </a:t>
            </a:r>
            <a:r>
              <a:rPr lang="sr-Cyrl-RS" sz="2400" dirty="0" err="1"/>
              <a:t>Frames</a:t>
            </a:r>
            <a:endParaRPr lang="en-US" sz="2400" dirty="0"/>
          </a:p>
          <a:p>
            <a:pPr marL="0" indent="0">
              <a:buNone/>
            </a:pPr>
            <a:r>
              <a:rPr lang="sr-Cyrl-RS" sz="2400" b="1" i="1" dirty="0" err="1"/>
              <a:t>Scenario</a:t>
            </a:r>
            <a:r>
              <a:rPr lang="sr-Cyrl-RS" sz="2400" b="1" i="1" dirty="0"/>
              <a:t>#</a:t>
            </a:r>
            <a:r>
              <a:rPr lang="en-US" sz="2400" b="1" i="1" dirty="0"/>
              <a:t>3</a:t>
            </a:r>
          </a:p>
          <a:p>
            <a:pPr marL="0" indent="0">
              <a:buNone/>
            </a:pPr>
            <a:r>
              <a:rPr lang="en-US" sz="2400" dirty="0"/>
              <a:t>Two (or more) slaves detect and publish responses</a:t>
            </a:r>
          </a:p>
          <a:p>
            <a:endParaRPr lang="en-US" dirty="0"/>
          </a:p>
        </p:txBody>
      </p:sp>
      <p:pic>
        <p:nvPicPr>
          <p:cNvPr id="5" name="Picture 4" descr="event-frame-scenario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931" y="3045732"/>
            <a:ext cx="8064137" cy="35187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7387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LDF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sr-Cyrl-RS" sz="2400" dirty="0" err="1"/>
              <a:t>Sporadic</a:t>
            </a:r>
            <a:r>
              <a:rPr lang="sr-Cyrl-RS" sz="2400" dirty="0"/>
              <a:t> </a:t>
            </a:r>
            <a:r>
              <a:rPr lang="sr-Cyrl-RS" sz="2400" dirty="0" err="1"/>
              <a:t>Frames</a:t>
            </a:r>
            <a:endParaRPr lang="en-US" sz="2400" dirty="0"/>
          </a:p>
          <a:p>
            <a:pPr marL="0" indent="0">
              <a:buNone/>
            </a:pPr>
            <a:r>
              <a:rPr lang="sr-Cyrl-RS" sz="2400" dirty="0" err="1"/>
              <a:t>The</a:t>
            </a:r>
            <a:r>
              <a:rPr lang="sr-Cyrl-RS" sz="2400" dirty="0"/>
              <a:t> </a:t>
            </a:r>
            <a:r>
              <a:rPr lang="sr-Cyrl-RS" sz="2400" dirty="0" err="1"/>
              <a:t>purpose</a:t>
            </a:r>
            <a:r>
              <a:rPr lang="sr-Cyrl-RS" sz="2400" dirty="0"/>
              <a:t> </a:t>
            </a:r>
            <a:r>
              <a:rPr lang="sr-Cyrl-RS" sz="2400" dirty="0" err="1"/>
              <a:t>of</a:t>
            </a:r>
            <a:r>
              <a:rPr lang="sr-Cyrl-RS" sz="2400" dirty="0"/>
              <a:t> </a:t>
            </a:r>
            <a:r>
              <a:rPr lang="sr-Cyrl-RS" sz="2400" dirty="0" err="1"/>
              <a:t>sporadic</a:t>
            </a:r>
            <a:r>
              <a:rPr lang="sr-Cyrl-RS" sz="2400" dirty="0"/>
              <a:t> </a:t>
            </a:r>
            <a:r>
              <a:rPr lang="sr-Cyrl-RS" sz="2400" dirty="0" err="1"/>
              <a:t>frames</a:t>
            </a:r>
            <a:r>
              <a:rPr lang="sr-Cyrl-RS" sz="2400" dirty="0"/>
              <a:t> </a:t>
            </a:r>
            <a:r>
              <a:rPr lang="sr-Cyrl-RS" sz="2400" dirty="0" err="1"/>
              <a:t>is</a:t>
            </a:r>
            <a:r>
              <a:rPr lang="sr-Cyrl-RS" sz="2400" dirty="0"/>
              <a:t> </a:t>
            </a:r>
            <a:r>
              <a:rPr lang="sr-Cyrl-RS" sz="2400" dirty="0" err="1"/>
              <a:t>to</a:t>
            </a:r>
            <a:r>
              <a:rPr lang="sr-Cyrl-RS" sz="2400" dirty="0"/>
              <a:t> </a:t>
            </a:r>
            <a:r>
              <a:rPr lang="sr-Cyrl-RS" sz="2400" dirty="0" err="1"/>
              <a:t>blend</a:t>
            </a:r>
            <a:r>
              <a:rPr lang="sr-Cyrl-RS" sz="2400" dirty="0"/>
              <a:t> </a:t>
            </a:r>
            <a:r>
              <a:rPr lang="sr-Cyrl-RS" sz="2400" dirty="0" err="1"/>
              <a:t>some</a:t>
            </a:r>
            <a:r>
              <a:rPr lang="sr-Cyrl-RS" sz="2400" dirty="0"/>
              <a:t> </a:t>
            </a:r>
            <a:r>
              <a:rPr lang="sr-Cyrl-RS" sz="2400" dirty="0" err="1"/>
              <a:t>dynamic</a:t>
            </a:r>
            <a:r>
              <a:rPr lang="sr-Cyrl-RS" sz="2400" dirty="0"/>
              <a:t> </a:t>
            </a:r>
            <a:r>
              <a:rPr lang="sr-Cyrl-RS" sz="2400" dirty="0" err="1"/>
              <a:t>behavior</a:t>
            </a:r>
            <a:r>
              <a:rPr lang="sr-Cyrl-RS" sz="2400" dirty="0"/>
              <a:t> </a:t>
            </a:r>
            <a:r>
              <a:rPr lang="sr-Cyrl-RS" sz="2400" dirty="0" err="1"/>
              <a:t>into</a:t>
            </a:r>
            <a:r>
              <a:rPr lang="sr-Cyrl-RS" sz="2400" dirty="0"/>
              <a:t> </a:t>
            </a:r>
            <a:r>
              <a:rPr lang="sr-Cyrl-RS" sz="2400" dirty="0" err="1"/>
              <a:t>the</a:t>
            </a:r>
            <a:r>
              <a:rPr lang="sr-Cyrl-RS" sz="2400" dirty="0"/>
              <a:t> </a:t>
            </a:r>
            <a:r>
              <a:rPr lang="sr-Cyrl-RS" sz="2400" dirty="0" err="1"/>
              <a:t>deterministic</a:t>
            </a:r>
            <a:r>
              <a:rPr lang="sr-Cyrl-RS" sz="2400" dirty="0"/>
              <a:t> </a:t>
            </a:r>
            <a:r>
              <a:rPr lang="sr-Cyrl-RS" sz="2400" dirty="0" err="1"/>
              <a:t>and</a:t>
            </a:r>
            <a:r>
              <a:rPr lang="sr-Cyrl-RS" sz="2400" dirty="0"/>
              <a:t> </a:t>
            </a:r>
            <a:r>
              <a:rPr lang="sr-Cyrl-RS" sz="2400" dirty="0" err="1"/>
              <a:t>real-time</a:t>
            </a:r>
            <a:r>
              <a:rPr lang="sr-Cyrl-RS" sz="2400" dirty="0"/>
              <a:t> </a:t>
            </a:r>
            <a:r>
              <a:rPr lang="sr-Cyrl-RS" sz="2400" dirty="0" err="1"/>
              <a:t>focused</a:t>
            </a:r>
            <a:r>
              <a:rPr lang="sr-Cyrl-RS" sz="2400" dirty="0"/>
              <a:t> </a:t>
            </a:r>
            <a:r>
              <a:rPr lang="sr-Cyrl-RS" sz="2400" dirty="0" err="1"/>
              <a:t>schedule</a:t>
            </a:r>
            <a:r>
              <a:rPr lang="sr-Cyrl-RS" sz="2400" dirty="0"/>
              <a:t> </a:t>
            </a:r>
            <a:r>
              <a:rPr lang="sr-Cyrl-RS" sz="2400" dirty="0" err="1"/>
              <a:t>table</a:t>
            </a:r>
            <a:r>
              <a:rPr lang="sr-Cyrl-RS" sz="2400" dirty="0"/>
              <a:t> </a:t>
            </a:r>
            <a:r>
              <a:rPr lang="sr-Cyrl-RS" sz="2400" dirty="0" err="1"/>
              <a:t>without</a:t>
            </a:r>
            <a:r>
              <a:rPr lang="sr-Cyrl-RS" sz="2400" dirty="0"/>
              <a:t> </a:t>
            </a:r>
            <a:r>
              <a:rPr lang="sr-Cyrl-RS" sz="2400" dirty="0" err="1"/>
              <a:t>losing</a:t>
            </a:r>
            <a:r>
              <a:rPr lang="sr-Cyrl-RS" sz="2400" dirty="0"/>
              <a:t> </a:t>
            </a:r>
            <a:r>
              <a:rPr lang="sr-Cyrl-RS" sz="2400" dirty="0" err="1"/>
              <a:t>the</a:t>
            </a:r>
            <a:r>
              <a:rPr lang="sr-Cyrl-RS" sz="2400" dirty="0"/>
              <a:t> </a:t>
            </a:r>
            <a:r>
              <a:rPr lang="sr-Cyrl-RS" sz="2400" dirty="0" err="1"/>
              <a:t>determinism</a:t>
            </a:r>
            <a:r>
              <a:rPr lang="sr-Cyrl-RS" sz="2400" dirty="0"/>
              <a:t> </a:t>
            </a:r>
            <a:r>
              <a:rPr lang="sr-Cyrl-RS" sz="2400" dirty="0" err="1"/>
              <a:t>in</a:t>
            </a:r>
            <a:r>
              <a:rPr lang="sr-Cyrl-RS" sz="2400" dirty="0"/>
              <a:t> </a:t>
            </a:r>
            <a:r>
              <a:rPr lang="sr-Cyrl-RS" sz="2400" dirty="0" err="1"/>
              <a:t>the</a:t>
            </a:r>
            <a:r>
              <a:rPr lang="sr-Cyrl-RS" sz="2400" dirty="0"/>
              <a:t> </a:t>
            </a:r>
            <a:r>
              <a:rPr lang="sr-Cyrl-RS" sz="2400" dirty="0" err="1"/>
              <a:t>rest</a:t>
            </a:r>
            <a:r>
              <a:rPr lang="sr-Cyrl-RS" sz="2400" dirty="0"/>
              <a:t> </a:t>
            </a:r>
            <a:r>
              <a:rPr lang="sr-Cyrl-RS" sz="2400" dirty="0" err="1"/>
              <a:t>of</a:t>
            </a:r>
            <a:r>
              <a:rPr lang="sr-Cyrl-RS" sz="2400" dirty="0"/>
              <a:t> </a:t>
            </a:r>
            <a:r>
              <a:rPr lang="sr-Cyrl-RS" sz="2400" dirty="0" err="1"/>
              <a:t>the</a:t>
            </a:r>
            <a:r>
              <a:rPr lang="sr-Cyrl-RS" sz="2400" dirty="0"/>
              <a:t> </a:t>
            </a:r>
            <a:r>
              <a:rPr lang="sr-Cyrl-RS" sz="2400" dirty="0" err="1"/>
              <a:t>schedule</a:t>
            </a:r>
            <a:r>
              <a:rPr lang="sr-Cyrl-RS" sz="2400" dirty="0"/>
              <a:t> </a:t>
            </a:r>
            <a:r>
              <a:rPr lang="sr-Cyrl-RS" sz="2400" dirty="0" err="1"/>
              <a:t>table</a:t>
            </a:r>
            <a:r>
              <a:rPr lang="sr-Cyrl-RS" sz="2400" dirty="0"/>
              <a:t>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poradic-fram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34"/>
          <a:stretch/>
        </p:blipFill>
        <p:spPr bwMode="auto">
          <a:xfrm>
            <a:off x="2142308" y="3446825"/>
            <a:ext cx="7907383" cy="300622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36705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LDF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sr-Cyrl-RS" sz="2400" dirty="0" err="1"/>
              <a:t>Diagnostic</a:t>
            </a:r>
            <a:r>
              <a:rPr lang="sr-Cyrl-RS" sz="2400" dirty="0"/>
              <a:t> </a:t>
            </a:r>
            <a:r>
              <a:rPr lang="sr-Cyrl-RS" sz="2400" dirty="0" err="1"/>
              <a:t>Frames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Their primary function is in the area implementing diagnostics and configuration functions on LIN slaves.</a:t>
            </a:r>
          </a:p>
          <a:p>
            <a:pPr lvl="0"/>
            <a:r>
              <a:rPr lang="en-GB" sz="2400" dirty="0"/>
              <a:t>Carry diagnostic/configuration data</a:t>
            </a:r>
            <a:endParaRPr lang="en-US" sz="2400" dirty="0"/>
          </a:p>
          <a:p>
            <a:pPr lvl="0"/>
            <a:r>
              <a:rPr lang="en-GB" sz="2400" dirty="0"/>
              <a:t>Always contain 8-byte data payload</a:t>
            </a:r>
            <a:endParaRPr lang="en-US" sz="2400" dirty="0"/>
          </a:p>
          <a:p>
            <a:pPr lvl="0"/>
            <a:r>
              <a:rPr lang="en-GB" sz="2400" dirty="0"/>
              <a:t>Designated Identifiers</a:t>
            </a:r>
            <a:endParaRPr lang="en-US" sz="2400" dirty="0"/>
          </a:p>
          <a:p>
            <a:pPr lvl="1"/>
            <a:r>
              <a:rPr lang="en-GB" dirty="0"/>
              <a:t>0x3C (60) Master Request Frame</a:t>
            </a:r>
            <a:endParaRPr lang="en-US" dirty="0"/>
          </a:p>
          <a:p>
            <a:pPr lvl="1"/>
            <a:r>
              <a:rPr lang="en-GB" dirty="0"/>
              <a:t>0x3D (61) Slave Response Frame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76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LDF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sr-Cyrl-RS" sz="2400" dirty="0" err="1"/>
              <a:t>Diagnostic</a:t>
            </a:r>
            <a:r>
              <a:rPr lang="sr-Cyrl-RS" sz="2400" dirty="0"/>
              <a:t> </a:t>
            </a:r>
            <a:r>
              <a:rPr lang="sr-Cyrl-RS" sz="2400" dirty="0" err="1"/>
              <a:t>Frames</a:t>
            </a:r>
            <a:endParaRPr lang="en-US" sz="2400" dirty="0"/>
          </a:p>
          <a:p>
            <a:pPr marL="0" indent="0">
              <a:buNone/>
            </a:pPr>
            <a:r>
              <a:rPr lang="en-US" sz="2400" b="1" i="1" dirty="0"/>
              <a:t>Data Field Definitions</a:t>
            </a:r>
          </a:p>
          <a:p>
            <a:pPr lvl="0"/>
            <a:r>
              <a:rPr lang="en-GB" sz="2400" dirty="0"/>
              <a:t>Node Configuration </a:t>
            </a:r>
            <a:endParaRPr lang="en-US" sz="2400" dirty="0"/>
          </a:p>
          <a:p>
            <a:pPr lvl="0"/>
            <a:r>
              <a:rPr lang="en-GB" sz="2400" dirty="0"/>
              <a:t>NAD (Node Address)</a:t>
            </a:r>
            <a:endParaRPr lang="en-US" sz="2400" dirty="0"/>
          </a:p>
          <a:p>
            <a:pPr lvl="0"/>
            <a:r>
              <a:rPr lang="en-GB" sz="2400" dirty="0"/>
              <a:t>Supplier ID</a:t>
            </a:r>
            <a:endParaRPr lang="en-US" sz="2400" dirty="0"/>
          </a:p>
          <a:p>
            <a:pPr lvl="1"/>
            <a:r>
              <a:rPr lang="en-GB" dirty="0"/>
              <a:t>Supplier Identification e.g. 0x0014 = Microchip</a:t>
            </a:r>
            <a:endParaRPr lang="en-US" dirty="0"/>
          </a:p>
          <a:p>
            <a:pPr lvl="0"/>
            <a:r>
              <a:rPr lang="en-GB" sz="2400" dirty="0"/>
              <a:t>Function ID</a:t>
            </a:r>
            <a:endParaRPr lang="en-US" sz="2400" dirty="0"/>
          </a:p>
          <a:p>
            <a:pPr lvl="1"/>
            <a:r>
              <a:rPr lang="en-GB" dirty="0"/>
              <a:t>Function Application e.g. 0xAA55 = Window Lift Switch</a:t>
            </a:r>
            <a:endParaRPr lang="en-US" dirty="0"/>
          </a:p>
          <a:p>
            <a:pPr lvl="0"/>
            <a:r>
              <a:rPr lang="en-GB" sz="2400" dirty="0"/>
              <a:t>Variant</a:t>
            </a:r>
            <a:endParaRPr lang="en-US" sz="2400" dirty="0"/>
          </a:p>
          <a:p>
            <a:pPr lvl="1"/>
            <a:r>
              <a:rPr lang="en-GB" dirty="0"/>
              <a:t>Application Type e.g. 0x3C = Anti Pinch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002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LDF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sr-Cyrl-RS" sz="2400" dirty="0" err="1"/>
              <a:t>Diagnostic</a:t>
            </a:r>
            <a:r>
              <a:rPr lang="sr-Cyrl-RS" sz="2400" dirty="0"/>
              <a:t> </a:t>
            </a:r>
            <a:r>
              <a:rPr lang="sr-Cyrl-RS" sz="2400" dirty="0" err="1"/>
              <a:t>Frames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 (Master Request Frame)</a:t>
            </a:r>
          </a:p>
          <a:p>
            <a:endParaRPr lang="en-US" dirty="0"/>
          </a:p>
        </p:txBody>
      </p:sp>
      <p:pic>
        <p:nvPicPr>
          <p:cNvPr id="5" name="Picture 4" descr="diagnostic-frame-master-request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994" y="2872740"/>
            <a:ext cx="6514012" cy="3439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7275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LDF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sr-Cyrl-RS" sz="2400" dirty="0" err="1"/>
              <a:t>Diagnostic</a:t>
            </a:r>
            <a:r>
              <a:rPr lang="sr-Cyrl-RS" sz="2400" dirty="0"/>
              <a:t> </a:t>
            </a:r>
            <a:r>
              <a:rPr lang="sr-Cyrl-RS" sz="2400" dirty="0" err="1"/>
              <a:t>Frames</a:t>
            </a:r>
            <a:endParaRPr lang="sr-Latn-RS" sz="2400" dirty="0"/>
          </a:p>
          <a:p>
            <a:pPr marL="0" indent="0">
              <a:buNone/>
            </a:pPr>
            <a:r>
              <a:rPr lang="sr-Cyrl-RS" sz="2400" dirty="0" err="1"/>
              <a:t>Example</a:t>
            </a:r>
            <a:r>
              <a:rPr lang="sr-Cyrl-RS" sz="2400" dirty="0"/>
              <a:t> (</a:t>
            </a:r>
            <a:r>
              <a:rPr lang="sr-Cyrl-RS" sz="2400" dirty="0" err="1"/>
              <a:t>Slave</a:t>
            </a:r>
            <a:r>
              <a:rPr lang="sr-Cyrl-RS" sz="2400" dirty="0"/>
              <a:t> </a:t>
            </a:r>
            <a:r>
              <a:rPr lang="sr-Cyrl-RS" sz="2400" dirty="0" err="1"/>
              <a:t>Response</a:t>
            </a:r>
            <a:r>
              <a:rPr lang="sr-Cyrl-RS" sz="2400" dirty="0"/>
              <a:t> </a:t>
            </a:r>
            <a:r>
              <a:rPr lang="sr-Cyrl-RS" sz="2400" dirty="0" err="1"/>
              <a:t>Frame</a:t>
            </a:r>
            <a:r>
              <a:rPr lang="sr-Cyrl-RS" sz="2400" dirty="0"/>
              <a:t>)</a:t>
            </a:r>
            <a:endParaRPr lang="en-US" sz="2400" dirty="0"/>
          </a:p>
          <a:p>
            <a:endParaRPr lang="en-US" dirty="0"/>
          </a:p>
        </p:txBody>
      </p:sp>
      <p:pic>
        <p:nvPicPr>
          <p:cNvPr id="6" name="Picture 5" descr="diagnostic-frame-slave-respons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537" y="2946764"/>
            <a:ext cx="6426926" cy="3434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6936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LDF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66211" cy="4351338"/>
          </a:xfrm>
        </p:spPr>
        <p:txBody>
          <a:bodyPr/>
          <a:lstStyle/>
          <a:p>
            <a:pPr marL="514350" indent="-514350" algn="just">
              <a:buFont typeface="+mj-lt"/>
              <a:buAutoNum type="arabicPeriod" startAt="5"/>
            </a:pPr>
            <a:r>
              <a:rPr lang="sr-Cyrl-RS" sz="2400" dirty="0" err="1"/>
              <a:t>Network</a:t>
            </a:r>
            <a:r>
              <a:rPr lang="sr-Cyrl-RS" sz="2400" dirty="0"/>
              <a:t> </a:t>
            </a:r>
            <a:r>
              <a:rPr lang="sr-Cyrl-RS" sz="2400" dirty="0" err="1"/>
              <a:t>Management</a:t>
            </a:r>
            <a:r>
              <a:rPr lang="sr-Cyrl-RS" sz="2400" dirty="0"/>
              <a:t> </a:t>
            </a:r>
            <a:r>
              <a:rPr lang="sr-Cyrl-RS" sz="2400" dirty="0" err="1"/>
              <a:t>Frames</a:t>
            </a:r>
            <a:endParaRPr lang="en-US" sz="2400" dirty="0"/>
          </a:p>
          <a:p>
            <a:pPr marL="0" indent="0" algn="just">
              <a:buNone/>
            </a:pPr>
            <a:r>
              <a:rPr lang="sr-Latn-RS" sz="2400" dirty="0"/>
              <a:t>I</a:t>
            </a:r>
            <a:r>
              <a:rPr lang="en-US" sz="2400" dirty="0"/>
              <a:t>n a LIN cluster </a:t>
            </a:r>
            <a:r>
              <a:rPr lang="sr-Latn-RS" sz="2400" dirty="0" err="1"/>
              <a:t>it</a:t>
            </a:r>
            <a:r>
              <a:rPr lang="sr-Latn-RS" sz="2400" dirty="0"/>
              <a:t> </a:t>
            </a:r>
            <a:r>
              <a:rPr lang="en-US" sz="2400" dirty="0"/>
              <a:t>refers to cluster wake up and go to sleep only.</a:t>
            </a:r>
          </a:p>
          <a:p>
            <a:pPr algn="just"/>
            <a:r>
              <a:rPr lang="sr-Cyrl-RS" sz="2400" b="1" i="1" dirty="0" err="1"/>
              <a:t>All</a:t>
            </a:r>
            <a:r>
              <a:rPr lang="sr-Cyrl-RS" sz="2400" b="1" i="1" dirty="0"/>
              <a:t> </a:t>
            </a:r>
            <a:r>
              <a:rPr lang="sr-Cyrl-RS" sz="2400" b="1" i="1" dirty="0" err="1"/>
              <a:t>Nodes</a:t>
            </a:r>
            <a:r>
              <a:rPr lang="sr-Cyrl-RS" sz="2400" b="1" i="1" dirty="0"/>
              <a:t> </a:t>
            </a:r>
            <a:r>
              <a:rPr lang="sr-Cyrl-RS" sz="2400" b="1" i="1" dirty="0" err="1"/>
              <a:t>Sleep</a:t>
            </a:r>
            <a:r>
              <a:rPr lang="sr-Cyrl-RS" sz="2400" b="1" i="1" dirty="0"/>
              <a:t> </a:t>
            </a:r>
            <a:r>
              <a:rPr lang="sr-Cyrl-RS" sz="2400" b="1" i="1" dirty="0" err="1"/>
              <a:t>Command</a:t>
            </a:r>
            <a:endParaRPr lang="en-US" sz="2400" b="1" i="1" dirty="0"/>
          </a:p>
          <a:p>
            <a:pPr marL="0" indent="0" algn="just">
              <a:buNone/>
            </a:pPr>
            <a:r>
              <a:rPr lang="en-US" sz="2400" dirty="0"/>
              <a:t>The go to sleep command is a master request frame with the first data field set to 0</a:t>
            </a:r>
            <a:r>
              <a:rPr lang="sr-Latn-RS" sz="2400" dirty="0"/>
              <a:t> </a:t>
            </a:r>
            <a:r>
              <a:rPr lang="en-US" sz="2400" dirty="0"/>
              <a:t>and rest set to 0xFF</a:t>
            </a:r>
          </a:p>
          <a:p>
            <a:endParaRPr lang="en-US" dirty="0"/>
          </a:p>
        </p:txBody>
      </p:sp>
      <p:pic>
        <p:nvPicPr>
          <p:cNvPr id="5" name="Picture 4" descr="go-to-sleep-fram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503" y="1825625"/>
            <a:ext cx="5153297" cy="38523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8206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LDF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5"/>
            </a:pPr>
            <a:r>
              <a:rPr lang="sr-Cyrl-RS" sz="2400" dirty="0" err="1"/>
              <a:t>Network</a:t>
            </a:r>
            <a:r>
              <a:rPr lang="sr-Cyrl-RS" sz="2400" dirty="0"/>
              <a:t> </a:t>
            </a:r>
            <a:r>
              <a:rPr lang="sr-Cyrl-RS" sz="2400" dirty="0" err="1"/>
              <a:t>Management</a:t>
            </a:r>
            <a:r>
              <a:rPr lang="sr-Cyrl-RS" sz="2400" dirty="0"/>
              <a:t> </a:t>
            </a:r>
            <a:r>
              <a:rPr lang="sr-Cyrl-RS" sz="2400" dirty="0" err="1"/>
              <a:t>Frames</a:t>
            </a:r>
            <a:endParaRPr lang="en-US" sz="2400" dirty="0"/>
          </a:p>
          <a:p>
            <a:pPr algn="just"/>
            <a:r>
              <a:rPr lang="sr-Latn-RS" sz="2400" b="1" i="1" dirty="0" err="1"/>
              <a:t>Wake</a:t>
            </a:r>
            <a:r>
              <a:rPr lang="sr-Latn-RS" sz="2400" b="1" i="1" dirty="0"/>
              <a:t> </a:t>
            </a:r>
            <a:r>
              <a:rPr lang="sr-Latn-RS" sz="2400" b="1" i="1" dirty="0" err="1"/>
              <a:t>up</a:t>
            </a:r>
            <a:endParaRPr lang="sr-Latn-RS" sz="2400" b="1" i="1" dirty="0"/>
          </a:p>
          <a:p>
            <a:pPr lvl="1" algn="just"/>
            <a:r>
              <a:rPr lang="sr-Cyrl-RS" dirty="0" err="1"/>
              <a:t>Any</a:t>
            </a:r>
            <a:r>
              <a:rPr lang="sr-Cyrl-RS" dirty="0"/>
              <a:t> </a:t>
            </a:r>
            <a:r>
              <a:rPr lang="sr-Cyrl-RS" dirty="0" err="1"/>
              <a:t>node</a:t>
            </a:r>
            <a:r>
              <a:rPr lang="sr-Cyrl-RS" dirty="0"/>
              <a:t> </a:t>
            </a:r>
            <a:r>
              <a:rPr lang="sr-Cyrl-RS" dirty="0" err="1"/>
              <a:t>can</a:t>
            </a:r>
            <a:r>
              <a:rPr lang="sr-Cyrl-RS" dirty="0"/>
              <a:t> </a:t>
            </a:r>
            <a:r>
              <a:rPr lang="sr-Cyrl-RS" dirty="0" err="1"/>
              <a:t>request</a:t>
            </a:r>
            <a:r>
              <a:rPr lang="sr-Cyrl-RS" dirty="0"/>
              <a:t> a </a:t>
            </a:r>
            <a:r>
              <a:rPr lang="sr-Cyrl-RS" dirty="0" err="1"/>
              <a:t>wakeup</a:t>
            </a:r>
            <a:endParaRPr lang="sr-Latn-RS" dirty="0"/>
          </a:p>
          <a:p>
            <a:pPr lvl="1" algn="just"/>
            <a:r>
              <a:rPr lang="sr-Cyrl-RS" dirty="0" err="1"/>
              <a:t>Node</a:t>
            </a:r>
            <a:r>
              <a:rPr lang="sr-Cyrl-RS" dirty="0"/>
              <a:t> </a:t>
            </a:r>
            <a:r>
              <a:rPr lang="sr-Cyrl-RS" dirty="0" err="1"/>
              <a:t>forces</a:t>
            </a:r>
            <a:r>
              <a:rPr lang="sr-Cyrl-RS" dirty="0"/>
              <a:t> </a:t>
            </a:r>
            <a:r>
              <a:rPr lang="sr-Cyrl-RS" dirty="0" err="1"/>
              <a:t>dominant</a:t>
            </a:r>
            <a:r>
              <a:rPr lang="sr-Cyrl-RS" dirty="0"/>
              <a:t> </a:t>
            </a:r>
            <a:r>
              <a:rPr lang="sr-Cyrl-RS" dirty="0" err="1"/>
              <a:t>from</a:t>
            </a:r>
            <a:r>
              <a:rPr lang="sr-Cyrl-RS" dirty="0"/>
              <a:t> 250 µs – 5 </a:t>
            </a:r>
            <a:r>
              <a:rPr lang="sr-Cyrl-RS" dirty="0" err="1"/>
              <a:t>ms</a:t>
            </a:r>
            <a:endParaRPr lang="sr-Latn-RS" dirty="0"/>
          </a:p>
          <a:p>
            <a:pPr lvl="1" algn="just"/>
            <a:r>
              <a:rPr lang="sr-Cyrl-RS" dirty="0" err="1"/>
              <a:t>All</a:t>
            </a:r>
            <a:r>
              <a:rPr lang="sr-Cyrl-RS" dirty="0"/>
              <a:t> </a:t>
            </a:r>
            <a:r>
              <a:rPr lang="sr-Cyrl-RS" dirty="0" err="1"/>
              <a:t>nodes</a:t>
            </a:r>
            <a:r>
              <a:rPr lang="sr-Cyrl-RS" dirty="0"/>
              <a:t> </a:t>
            </a:r>
            <a:r>
              <a:rPr lang="sr-Cyrl-RS" dirty="0" err="1"/>
              <a:t>should</a:t>
            </a:r>
            <a:r>
              <a:rPr lang="sr-Cyrl-RS" dirty="0"/>
              <a:t> </a:t>
            </a:r>
            <a:r>
              <a:rPr lang="sr-Cyrl-RS" dirty="0" err="1"/>
              <a:t>then</a:t>
            </a:r>
            <a:r>
              <a:rPr lang="sr-Cyrl-RS" dirty="0"/>
              <a:t> </a:t>
            </a:r>
            <a:r>
              <a:rPr lang="sr-Cyrl-RS" dirty="0" err="1"/>
              <a:t>wakeup</a:t>
            </a:r>
            <a:r>
              <a:rPr lang="sr-Cyrl-RS" dirty="0"/>
              <a:t> </a:t>
            </a:r>
            <a:r>
              <a:rPr lang="sr-Cyrl-RS" dirty="0" err="1"/>
              <a:t>within</a:t>
            </a:r>
            <a:r>
              <a:rPr lang="sr-Cyrl-RS" dirty="0"/>
              <a:t> 100 </a:t>
            </a:r>
            <a:r>
              <a:rPr lang="sr-Cyrl-RS" dirty="0" err="1"/>
              <a:t>ms</a:t>
            </a:r>
            <a:r>
              <a:rPr lang="sr-Cyrl-RS" dirty="0"/>
              <a:t> </a:t>
            </a:r>
            <a:r>
              <a:rPr lang="sr-Cyrl-RS" dirty="0" err="1"/>
              <a:t>from</a:t>
            </a:r>
            <a:r>
              <a:rPr lang="sr-Cyrl-RS" dirty="0"/>
              <a:t> </a:t>
            </a:r>
            <a:r>
              <a:rPr lang="sr-Cyrl-RS" dirty="0" err="1"/>
              <a:t>end</a:t>
            </a:r>
            <a:r>
              <a:rPr lang="sr-Cyrl-RS" dirty="0"/>
              <a:t> </a:t>
            </a:r>
            <a:r>
              <a:rPr lang="sr-Cyrl-RS" dirty="0" err="1"/>
              <a:t>of</a:t>
            </a:r>
            <a:r>
              <a:rPr lang="sr-Cyrl-RS" dirty="0"/>
              <a:t> </a:t>
            </a:r>
            <a:r>
              <a:rPr lang="sr-Cyrl-RS" dirty="0" err="1"/>
              <a:t>wakeup</a:t>
            </a:r>
            <a:r>
              <a:rPr lang="sr-Cyrl-RS" dirty="0"/>
              <a:t> </a:t>
            </a:r>
            <a:r>
              <a:rPr lang="sr-Cyrl-RS" dirty="0" err="1"/>
              <a:t>signal</a:t>
            </a:r>
            <a:endParaRPr lang="sr-Latn-RS" dirty="0"/>
          </a:p>
          <a:p>
            <a:pPr lvl="1" algn="just"/>
            <a:r>
              <a:rPr lang="sr-Cyrl-RS" dirty="0" err="1"/>
              <a:t>Master</a:t>
            </a:r>
            <a:r>
              <a:rPr lang="sr-Cyrl-RS" dirty="0"/>
              <a:t> </a:t>
            </a:r>
            <a:r>
              <a:rPr lang="sr-Cyrl-RS" dirty="0" err="1"/>
              <a:t>node</a:t>
            </a:r>
            <a:r>
              <a:rPr lang="sr-Cyrl-RS" dirty="0"/>
              <a:t> </a:t>
            </a:r>
            <a:r>
              <a:rPr lang="sr-Cyrl-RS" dirty="0" err="1"/>
              <a:t>must</a:t>
            </a:r>
            <a:r>
              <a:rPr lang="sr-Cyrl-RS" dirty="0"/>
              <a:t> </a:t>
            </a:r>
            <a:r>
              <a:rPr lang="sr-Cyrl-RS" dirty="0" err="1"/>
              <a:t>transmit</a:t>
            </a:r>
            <a:r>
              <a:rPr lang="sr-Cyrl-RS" dirty="0"/>
              <a:t> </a:t>
            </a:r>
            <a:r>
              <a:rPr lang="sr-Cyrl-RS" dirty="0" err="1"/>
              <a:t>within</a:t>
            </a:r>
            <a:r>
              <a:rPr lang="sr-Cyrl-RS" dirty="0"/>
              <a:t> 150 </a:t>
            </a:r>
            <a:r>
              <a:rPr lang="sr-Cyrl-RS" dirty="0" err="1"/>
              <a:t>ms</a:t>
            </a:r>
            <a:endParaRPr lang="en-US" dirty="0"/>
          </a:p>
          <a:p>
            <a:pPr marL="0" indent="0">
              <a:buNone/>
            </a:pPr>
            <a:endParaRPr lang="en-US" b="1" i="1" dirty="0"/>
          </a:p>
        </p:txBody>
      </p:sp>
      <p:pic>
        <p:nvPicPr>
          <p:cNvPr id="5" name="Picture 4" descr="wake-up-signa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604952"/>
            <a:ext cx="5562600" cy="22979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174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A72DAF-59B7-3480-AC7D-53BF5C0E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Vehicle networks infrastructure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176B05-E120-BC12-2460-FCD03A156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Agenda:</a:t>
            </a:r>
          </a:p>
          <a:p>
            <a:pPr algn="just"/>
            <a:r>
              <a:rPr lang="en-US" dirty="0"/>
              <a:t>DBC – Data Base for CAN</a:t>
            </a:r>
            <a:endParaRPr lang="sr-Latn-RS" dirty="0"/>
          </a:p>
          <a:p>
            <a:pPr lvl="0" algn="just"/>
            <a:r>
              <a:rPr lang="en-US" b="1" dirty="0"/>
              <a:t>LDF – LIN Description File</a:t>
            </a:r>
          </a:p>
          <a:p>
            <a:pPr lvl="0" algn="just"/>
            <a:r>
              <a:rPr lang="en-GB" dirty="0"/>
              <a:t>FIBEX </a:t>
            </a:r>
            <a:r>
              <a:rPr lang="en-US" dirty="0"/>
              <a:t>– </a:t>
            </a:r>
            <a:r>
              <a:rPr lang="en-GB" dirty="0"/>
              <a:t>Field Bus Exchange Format</a:t>
            </a:r>
            <a:r>
              <a:rPr lang="sr-Cyrl-RS" dirty="0"/>
              <a:t> (</a:t>
            </a:r>
            <a:r>
              <a:rPr lang="en-US" dirty="0" err="1"/>
              <a:t>FlexRay</a:t>
            </a:r>
            <a:r>
              <a:rPr lang="sr-Cyrl-RS" dirty="0"/>
              <a:t>, MOST, CAN, TTCAN, LIN </a:t>
            </a:r>
            <a:r>
              <a:rPr lang="sr-Cyrl-RS" dirty="0" err="1"/>
              <a:t>and</a:t>
            </a:r>
            <a:r>
              <a:rPr lang="sr-Cyrl-RS" dirty="0"/>
              <a:t> </a:t>
            </a:r>
            <a:r>
              <a:rPr lang="sr-Cyrl-RS" dirty="0" err="1"/>
              <a:t>Ethernet</a:t>
            </a:r>
            <a:r>
              <a:rPr lang="sr-Cyrl-RS" dirty="0"/>
              <a:t>)</a:t>
            </a:r>
            <a:endParaRPr lang="en-US" dirty="0"/>
          </a:p>
          <a:p>
            <a:pPr lvl="0" algn="just"/>
            <a:r>
              <a:rPr lang="en-US" dirty="0"/>
              <a:t>ARXML</a:t>
            </a:r>
            <a:r>
              <a:rPr lang="sr-Cyrl-RS" dirty="0"/>
              <a:t> – </a:t>
            </a:r>
            <a:r>
              <a:rPr lang="en-US" dirty="0" err="1"/>
              <a:t>AutoSAR</a:t>
            </a:r>
            <a:r>
              <a:rPr lang="en-US" dirty="0"/>
              <a:t> XML (</a:t>
            </a:r>
            <a:r>
              <a:rPr lang="en-US" dirty="0" err="1"/>
              <a:t>FlexRay</a:t>
            </a:r>
            <a:r>
              <a:rPr lang="sr-Cyrl-RS" dirty="0"/>
              <a:t>, MOST, CAN, TTCAN, LIN </a:t>
            </a:r>
            <a:r>
              <a:rPr lang="sr-Cyrl-RS" dirty="0" err="1"/>
              <a:t>and</a:t>
            </a:r>
            <a:r>
              <a:rPr lang="sr-Cyrl-RS" dirty="0"/>
              <a:t> </a:t>
            </a:r>
            <a:r>
              <a:rPr lang="sr-Cyrl-RS" dirty="0" err="1"/>
              <a:t>Ethernet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8196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LDF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sr-Latn-RS" sz="2400" b="1" dirty="0"/>
              <a:t>Signal </a:t>
            </a:r>
            <a:r>
              <a:rPr lang="sr-Latn-RS" sz="2400" b="1" dirty="0" err="1"/>
              <a:t>descrpition</a:t>
            </a:r>
            <a:endParaRPr lang="sr-Latn-RS" sz="2400" b="1" dirty="0"/>
          </a:p>
          <a:p>
            <a:pPr algn="just"/>
            <a:r>
              <a:rPr lang="en-US" sz="2400" u="sng" dirty="0"/>
              <a:t>Signal definition</a:t>
            </a:r>
            <a:endParaRPr lang="sr-Latn-RS" sz="2400" u="sng" dirty="0"/>
          </a:p>
          <a:p>
            <a:pPr marL="0" indent="0" algn="just">
              <a:buNone/>
            </a:pPr>
            <a:r>
              <a:rPr lang="sr-Cyrl-RS" sz="2400" dirty="0"/>
              <a:t>A "</a:t>
            </a:r>
            <a:r>
              <a:rPr lang="sr-Cyrl-RS" sz="2400" dirty="0" err="1"/>
              <a:t>signal</a:t>
            </a:r>
            <a:r>
              <a:rPr lang="sr-Cyrl-RS" sz="2400" dirty="0"/>
              <a:t>" </a:t>
            </a:r>
            <a:r>
              <a:rPr lang="sr-Cyrl-RS" sz="2400" dirty="0" err="1"/>
              <a:t>is</a:t>
            </a:r>
            <a:r>
              <a:rPr lang="sr-Cyrl-RS" sz="2400" dirty="0"/>
              <a:t> </a:t>
            </a:r>
            <a:r>
              <a:rPr lang="sr-Cyrl-RS" sz="2400" dirty="0" err="1"/>
              <a:t>transported</a:t>
            </a:r>
            <a:r>
              <a:rPr lang="sr-Cyrl-RS" sz="2400" dirty="0"/>
              <a:t> </a:t>
            </a:r>
            <a:r>
              <a:rPr lang="sr-Cyrl-RS" sz="2400" dirty="0" err="1"/>
              <a:t>in</a:t>
            </a:r>
            <a:r>
              <a:rPr lang="sr-Cyrl-RS" sz="2400" dirty="0"/>
              <a:t> </a:t>
            </a:r>
            <a:r>
              <a:rPr lang="sr-Cyrl-RS" sz="2400" dirty="0" err="1"/>
              <a:t>the</a:t>
            </a:r>
            <a:r>
              <a:rPr lang="sr-Cyrl-RS" sz="2400" dirty="0"/>
              <a:t> </a:t>
            </a:r>
            <a:r>
              <a:rPr lang="sr-Cyrl-RS" sz="2400" dirty="0" err="1"/>
              <a:t>data</a:t>
            </a:r>
            <a:r>
              <a:rPr lang="sr-Cyrl-RS" sz="2400" dirty="0"/>
              <a:t> </a:t>
            </a:r>
            <a:r>
              <a:rPr lang="sr-Cyrl-RS" sz="2400" dirty="0" err="1"/>
              <a:t>field</a:t>
            </a:r>
            <a:r>
              <a:rPr lang="sr-Cyrl-RS" sz="2400" dirty="0"/>
              <a:t> </a:t>
            </a:r>
            <a:r>
              <a:rPr lang="sr-Cyrl-RS" sz="2400" dirty="0" err="1"/>
              <a:t>of</a:t>
            </a:r>
            <a:r>
              <a:rPr lang="sr-Cyrl-RS" sz="2400" dirty="0"/>
              <a:t> a LIN </a:t>
            </a:r>
            <a:r>
              <a:rPr lang="sr-Cyrl-RS" sz="2400" dirty="0" err="1"/>
              <a:t>frame</a:t>
            </a:r>
            <a:r>
              <a:rPr lang="sr-Cyrl-RS" sz="2400" dirty="0"/>
              <a:t>. </a:t>
            </a:r>
            <a:endParaRPr lang="sr-Latn-RS" sz="2400" dirty="0"/>
          </a:p>
          <a:p>
            <a:pPr marL="0" indent="0" algn="just">
              <a:buNone/>
            </a:pPr>
            <a:r>
              <a:rPr lang="sr-Cyrl-RS" sz="2400" dirty="0" err="1"/>
              <a:t>Each</a:t>
            </a:r>
            <a:r>
              <a:rPr lang="sr-Cyrl-RS" sz="2400" dirty="0"/>
              <a:t> </a:t>
            </a:r>
            <a:r>
              <a:rPr lang="sr-Cyrl-RS" sz="2400" dirty="0" err="1"/>
              <a:t>signal</a:t>
            </a:r>
            <a:r>
              <a:rPr lang="sr-Cyrl-RS" sz="2400" dirty="0"/>
              <a:t> </a:t>
            </a:r>
            <a:r>
              <a:rPr lang="sr-Cyrl-RS" sz="2400" dirty="0" err="1"/>
              <a:t>has</a:t>
            </a:r>
            <a:r>
              <a:rPr lang="sr-Cyrl-RS" sz="2400" dirty="0"/>
              <a:t> </a:t>
            </a:r>
            <a:r>
              <a:rPr lang="sr-Cyrl-RS" sz="2400" dirty="0" err="1"/>
              <a:t>exactly</a:t>
            </a:r>
            <a:r>
              <a:rPr lang="sr-Cyrl-RS" sz="2400" dirty="0"/>
              <a:t> </a:t>
            </a:r>
            <a:r>
              <a:rPr lang="sr-Cyrl-RS" sz="2400" dirty="0" err="1"/>
              <a:t>one</a:t>
            </a:r>
            <a:r>
              <a:rPr lang="sr-Cyrl-RS" sz="2400" dirty="0"/>
              <a:t> </a:t>
            </a:r>
            <a:r>
              <a:rPr lang="sr-Cyrl-RS" sz="2400" dirty="0" err="1"/>
              <a:t>publisher</a:t>
            </a:r>
            <a:r>
              <a:rPr lang="sr-Cyrl-RS" sz="2400" dirty="0"/>
              <a:t>, </a:t>
            </a:r>
            <a:r>
              <a:rPr lang="sr-Cyrl-RS" sz="2400" dirty="0" err="1"/>
              <a:t>i.e</a:t>
            </a:r>
            <a:r>
              <a:rPr lang="sr-Cyrl-RS" sz="2400" dirty="0"/>
              <a:t>. </a:t>
            </a:r>
            <a:r>
              <a:rPr lang="sr-Cyrl-RS" sz="2400" dirty="0" err="1"/>
              <a:t>it</a:t>
            </a:r>
            <a:r>
              <a:rPr lang="sr-Cyrl-RS" sz="2400" dirty="0"/>
              <a:t> </a:t>
            </a:r>
            <a:r>
              <a:rPr lang="sr-Cyrl-RS" sz="2400" dirty="0" err="1"/>
              <a:t>is</a:t>
            </a:r>
            <a:r>
              <a:rPr lang="sr-Cyrl-RS" sz="2400" dirty="0"/>
              <a:t> </a:t>
            </a:r>
            <a:r>
              <a:rPr lang="sr-Cyrl-RS" sz="2400" dirty="0" err="1"/>
              <a:t>always</a:t>
            </a:r>
            <a:r>
              <a:rPr lang="sr-Cyrl-RS" sz="2400" dirty="0"/>
              <a:t> </a:t>
            </a:r>
            <a:r>
              <a:rPr lang="sr-Cyrl-RS" sz="2400" dirty="0" err="1"/>
              <a:t>written</a:t>
            </a:r>
            <a:r>
              <a:rPr lang="sr-Cyrl-RS" sz="2400" dirty="0"/>
              <a:t> </a:t>
            </a:r>
            <a:r>
              <a:rPr lang="sr-Cyrl-RS" sz="2400" dirty="0" err="1"/>
              <a:t>by</a:t>
            </a:r>
            <a:r>
              <a:rPr lang="sr-Cyrl-RS" sz="2400" dirty="0"/>
              <a:t> </a:t>
            </a:r>
            <a:r>
              <a:rPr lang="sr-Cyrl-RS" sz="2400" dirty="0" err="1"/>
              <a:t>the</a:t>
            </a:r>
            <a:r>
              <a:rPr lang="sr-Cyrl-RS" sz="2400" dirty="0"/>
              <a:t> </a:t>
            </a:r>
            <a:r>
              <a:rPr lang="sr-Cyrl-RS" sz="2400" dirty="0" err="1"/>
              <a:t>same</a:t>
            </a:r>
            <a:r>
              <a:rPr lang="sr-Cyrl-RS" sz="2400" dirty="0"/>
              <a:t> </a:t>
            </a:r>
            <a:r>
              <a:rPr lang="sr-Cyrl-RS" sz="2400" dirty="0" err="1"/>
              <a:t>node</a:t>
            </a:r>
            <a:r>
              <a:rPr lang="sr-Cyrl-RS" sz="2400" dirty="0"/>
              <a:t> </a:t>
            </a:r>
            <a:r>
              <a:rPr lang="sr-Cyrl-RS" sz="2400" dirty="0" err="1"/>
              <a:t>in</a:t>
            </a:r>
            <a:r>
              <a:rPr lang="sr-Cyrl-RS" sz="2400" dirty="0"/>
              <a:t> </a:t>
            </a:r>
            <a:r>
              <a:rPr lang="sr-Cyrl-RS" sz="2400" dirty="0" err="1"/>
              <a:t>the</a:t>
            </a:r>
            <a:r>
              <a:rPr lang="sr-Cyrl-RS" sz="2400" dirty="0"/>
              <a:t> </a:t>
            </a:r>
            <a:r>
              <a:rPr lang="sr-Cyrl-RS" sz="2400" dirty="0" err="1"/>
              <a:t>cluster</a:t>
            </a:r>
            <a:r>
              <a:rPr lang="sr-Cyrl-RS" sz="2400" dirty="0"/>
              <a:t>. </a:t>
            </a:r>
            <a:r>
              <a:rPr lang="sr-Cyrl-RS" sz="2400" dirty="0" err="1"/>
              <a:t>Zero</a:t>
            </a:r>
            <a:r>
              <a:rPr lang="sr-Cyrl-RS" sz="2400" dirty="0"/>
              <a:t>, </a:t>
            </a:r>
            <a:r>
              <a:rPr lang="sr-Cyrl-RS" sz="2400" dirty="0" err="1"/>
              <a:t>one</a:t>
            </a:r>
            <a:r>
              <a:rPr lang="sr-Cyrl-RS" sz="2400" dirty="0"/>
              <a:t> </a:t>
            </a:r>
            <a:r>
              <a:rPr lang="sr-Cyrl-RS" sz="2400" dirty="0" err="1"/>
              <a:t>or</a:t>
            </a:r>
            <a:r>
              <a:rPr lang="sr-Cyrl-RS" sz="2400" dirty="0"/>
              <a:t> </a:t>
            </a:r>
            <a:r>
              <a:rPr lang="sr-Cyrl-RS" sz="2400" dirty="0" err="1"/>
              <a:t>multiple</a:t>
            </a:r>
            <a:r>
              <a:rPr lang="sr-Cyrl-RS" sz="2400" dirty="0"/>
              <a:t> </a:t>
            </a:r>
            <a:r>
              <a:rPr lang="sr-Cyrl-RS" sz="2400" dirty="0" err="1"/>
              <a:t>nodes</a:t>
            </a:r>
            <a:r>
              <a:rPr lang="sr-Cyrl-RS" sz="2400" dirty="0"/>
              <a:t> </a:t>
            </a:r>
            <a:r>
              <a:rPr lang="sr-Cyrl-RS" sz="2400" dirty="0" err="1"/>
              <a:t>may</a:t>
            </a:r>
            <a:r>
              <a:rPr lang="sr-Cyrl-RS" sz="2400" dirty="0"/>
              <a:t> </a:t>
            </a:r>
            <a:r>
              <a:rPr lang="sr-Cyrl-RS" sz="2400" dirty="0" err="1"/>
              <a:t>subscribe</a:t>
            </a:r>
            <a:r>
              <a:rPr lang="sr-Cyrl-RS" sz="2400" dirty="0"/>
              <a:t> </a:t>
            </a:r>
            <a:r>
              <a:rPr lang="sr-Cyrl-RS" sz="2400" dirty="0" err="1"/>
              <a:t>to</a:t>
            </a:r>
            <a:r>
              <a:rPr lang="sr-Cyrl-RS" sz="2400" dirty="0"/>
              <a:t> </a:t>
            </a:r>
            <a:r>
              <a:rPr lang="sr-Cyrl-RS" sz="2400" dirty="0" err="1"/>
              <a:t>the</a:t>
            </a:r>
            <a:r>
              <a:rPr lang="sr-Cyrl-RS" sz="2400" dirty="0"/>
              <a:t> </a:t>
            </a:r>
            <a:r>
              <a:rPr lang="sr-Cyrl-RS" sz="2400" dirty="0" err="1"/>
              <a:t>signal</a:t>
            </a:r>
            <a:r>
              <a:rPr lang="sr-Cyrl-RS" sz="2400" dirty="0"/>
              <a:t>. </a:t>
            </a:r>
            <a:endParaRPr lang="sr-Latn-RS" sz="2400" dirty="0"/>
          </a:p>
          <a:p>
            <a:pPr marL="0" indent="0" algn="just">
              <a:buNone/>
            </a:pPr>
            <a:r>
              <a:rPr lang="sr-Cyrl-RS" sz="2400" dirty="0" err="1"/>
              <a:t>All</a:t>
            </a:r>
            <a:r>
              <a:rPr lang="sr-Cyrl-RS" sz="2400" dirty="0"/>
              <a:t> </a:t>
            </a:r>
            <a:r>
              <a:rPr lang="sr-Cyrl-RS" sz="2400" dirty="0" err="1"/>
              <a:t>signals</a:t>
            </a:r>
            <a:r>
              <a:rPr lang="sr-Cyrl-RS" sz="2400" dirty="0"/>
              <a:t> </a:t>
            </a:r>
            <a:r>
              <a:rPr lang="sr-Cyrl-RS" sz="2400" dirty="0" err="1"/>
              <a:t>have</a:t>
            </a:r>
            <a:r>
              <a:rPr lang="sr-Cyrl-RS" sz="2400" dirty="0"/>
              <a:t> </a:t>
            </a:r>
            <a:r>
              <a:rPr lang="sr-Cyrl-RS" sz="2400" dirty="0" err="1"/>
              <a:t>initial</a:t>
            </a:r>
            <a:r>
              <a:rPr lang="sr-Cyrl-RS" sz="2400" dirty="0"/>
              <a:t> </a:t>
            </a:r>
            <a:r>
              <a:rPr lang="sr-Cyrl-RS" sz="2400" dirty="0" err="1"/>
              <a:t>values</a:t>
            </a:r>
            <a:r>
              <a:rPr lang="sr-Cyrl-RS" sz="2400" dirty="0"/>
              <a:t>. </a:t>
            </a:r>
            <a:r>
              <a:rPr lang="sr-Cyrl-RS" sz="2400" dirty="0" err="1"/>
              <a:t>The</a:t>
            </a:r>
            <a:r>
              <a:rPr lang="sr-Cyrl-RS" sz="2400" dirty="0"/>
              <a:t> </a:t>
            </a:r>
            <a:r>
              <a:rPr lang="sr-Cyrl-RS" sz="2400" dirty="0" err="1"/>
              <a:t>initial</a:t>
            </a:r>
            <a:r>
              <a:rPr lang="sr-Cyrl-RS" sz="2400" dirty="0"/>
              <a:t> </a:t>
            </a:r>
            <a:r>
              <a:rPr lang="sr-Cyrl-RS" sz="2400" dirty="0" err="1"/>
              <a:t>value</a:t>
            </a:r>
            <a:r>
              <a:rPr lang="sr-Cyrl-RS" sz="2400" dirty="0"/>
              <a:t> </a:t>
            </a:r>
            <a:r>
              <a:rPr lang="sr-Cyrl-RS" sz="2400" dirty="0" err="1"/>
              <a:t>for</a:t>
            </a:r>
            <a:r>
              <a:rPr lang="sr-Cyrl-RS" sz="2400" dirty="0"/>
              <a:t> a </a:t>
            </a:r>
            <a:r>
              <a:rPr lang="sr-Cyrl-RS" sz="2400" dirty="0" err="1"/>
              <a:t>published</a:t>
            </a:r>
            <a:r>
              <a:rPr lang="sr-Cyrl-RS" sz="2400" dirty="0"/>
              <a:t> </a:t>
            </a:r>
            <a:r>
              <a:rPr lang="sr-Cyrl-RS" sz="2400" dirty="0" err="1"/>
              <a:t>signal</a:t>
            </a:r>
            <a:r>
              <a:rPr lang="sr-Cyrl-RS" sz="2400" dirty="0"/>
              <a:t> </a:t>
            </a:r>
            <a:r>
              <a:rPr lang="sr-Cyrl-RS" sz="2400" dirty="0" err="1"/>
              <a:t>is</a:t>
            </a:r>
            <a:r>
              <a:rPr lang="sr-Cyrl-RS" sz="2400" dirty="0"/>
              <a:t> </a:t>
            </a:r>
            <a:r>
              <a:rPr lang="sr-Cyrl-RS" sz="2400" dirty="0" err="1"/>
              <a:t>valid</a:t>
            </a:r>
            <a:r>
              <a:rPr lang="sr-Cyrl-RS" sz="2400" dirty="0"/>
              <a:t> </a:t>
            </a:r>
            <a:r>
              <a:rPr lang="sr-Cyrl-RS" sz="2400" dirty="0" err="1"/>
              <a:t>until</a:t>
            </a:r>
            <a:r>
              <a:rPr lang="sr-Cyrl-RS" sz="2400" dirty="0"/>
              <a:t> </a:t>
            </a:r>
            <a:r>
              <a:rPr lang="sr-Cyrl-RS" sz="2400" dirty="0" err="1"/>
              <a:t>the</a:t>
            </a:r>
            <a:r>
              <a:rPr lang="sr-Cyrl-RS" sz="2400" dirty="0"/>
              <a:t> </a:t>
            </a:r>
            <a:r>
              <a:rPr lang="sr-Cyrl-RS" sz="2400" dirty="0" err="1"/>
              <a:t>node</a:t>
            </a:r>
            <a:r>
              <a:rPr lang="sr-Cyrl-RS" sz="2400" dirty="0"/>
              <a:t> </a:t>
            </a:r>
            <a:r>
              <a:rPr lang="sr-Cyrl-RS" sz="2400" dirty="0" err="1"/>
              <a:t>writes</a:t>
            </a:r>
            <a:r>
              <a:rPr lang="sr-Cyrl-RS" sz="2400" dirty="0"/>
              <a:t> a </a:t>
            </a:r>
            <a:r>
              <a:rPr lang="sr-Cyrl-RS" sz="2400" dirty="0" err="1"/>
              <a:t>new</a:t>
            </a:r>
            <a:r>
              <a:rPr lang="sr-Cyrl-RS" sz="2400" dirty="0"/>
              <a:t> </a:t>
            </a:r>
            <a:r>
              <a:rPr lang="sr-Cyrl-RS" sz="2400" dirty="0" err="1"/>
              <a:t>value</a:t>
            </a:r>
            <a:r>
              <a:rPr lang="sr-Cyrl-RS" sz="2400" dirty="0"/>
              <a:t> </a:t>
            </a:r>
            <a:r>
              <a:rPr lang="sr-Cyrl-RS" sz="2400" dirty="0" err="1"/>
              <a:t>to</a:t>
            </a:r>
            <a:r>
              <a:rPr lang="sr-Cyrl-RS" sz="2400" dirty="0"/>
              <a:t> </a:t>
            </a:r>
            <a:r>
              <a:rPr lang="sr-Cyrl-RS" sz="2400" dirty="0" err="1"/>
              <a:t>this</a:t>
            </a:r>
            <a:r>
              <a:rPr lang="sr-Cyrl-RS" sz="2400" dirty="0"/>
              <a:t> </a:t>
            </a:r>
            <a:r>
              <a:rPr lang="sr-Cyrl-RS" sz="2400" dirty="0" err="1"/>
              <a:t>signal</a:t>
            </a:r>
            <a:r>
              <a:rPr lang="sr-Cyrl-RS" sz="2400" dirty="0"/>
              <a:t>. </a:t>
            </a:r>
            <a:r>
              <a:rPr lang="sr-Cyrl-RS" sz="2400" dirty="0" err="1"/>
              <a:t>The</a:t>
            </a:r>
            <a:r>
              <a:rPr lang="sr-Cyrl-RS" sz="2400" dirty="0"/>
              <a:t> </a:t>
            </a:r>
            <a:r>
              <a:rPr lang="sr-Cyrl-RS" sz="2400" dirty="0" err="1"/>
              <a:t>initial</a:t>
            </a:r>
            <a:r>
              <a:rPr lang="sr-Cyrl-RS" sz="2400" dirty="0"/>
              <a:t> </a:t>
            </a:r>
            <a:r>
              <a:rPr lang="sr-Cyrl-RS" sz="2400" dirty="0" err="1"/>
              <a:t>value</a:t>
            </a:r>
            <a:r>
              <a:rPr lang="sr-Cyrl-RS" sz="2400" dirty="0"/>
              <a:t> </a:t>
            </a:r>
            <a:r>
              <a:rPr lang="sr-Cyrl-RS" sz="2400" dirty="0" err="1"/>
              <a:t>for</a:t>
            </a:r>
            <a:r>
              <a:rPr lang="sr-Cyrl-RS" sz="2400" dirty="0"/>
              <a:t> a </a:t>
            </a:r>
            <a:r>
              <a:rPr lang="sr-Cyrl-RS" sz="2400" dirty="0" err="1"/>
              <a:t>subscribed</a:t>
            </a:r>
            <a:r>
              <a:rPr lang="sr-Cyrl-RS" sz="2400" dirty="0"/>
              <a:t> </a:t>
            </a:r>
            <a:r>
              <a:rPr lang="sr-Cyrl-RS" sz="2400" dirty="0" err="1"/>
              <a:t>signal</a:t>
            </a:r>
            <a:r>
              <a:rPr lang="sr-Cyrl-RS" sz="2400" dirty="0"/>
              <a:t> </a:t>
            </a:r>
            <a:r>
              <a:rPr lang="sr-Cyrl-RS" sz="2400" dirty="0" err="1"/>
              <a:t>is</a:t>
            </a:r>
            <a:r>
              <a:rPr lang="sr-Cyrl-RS" sz="2400" dirty="0"/>
              <a:t> </a:t>
            </a:r>
            <a:r>
              <a:rPr lang="sr-Cyrl-RS" sz="2400" dirty="0" err="1"/>
              <a:t>valid</a:t>
            </a:r>
            <a:r>
              <a:rPr lang="sr-Cyrl-RS" sz="2400" dirty="0"/>
              <a:t> </a:t>
            </a:r>
            <a:r>
              <a:rPr lang="sr-Cyrl-RS" sz="2400" dirty="0" err="1"/>
              <a:t>until</a:t>
            </a:r>
            <a:r>
              <a:rPr lang="sr-Cyrl-RS" sz="2400" dirty="0"/>
              <a:t> a </a:t>
            </a:r>
            <a:r>
              <a:rPr lang="sr-Cyrl-RS" sz="2400" dirty="0" err="1"/>
              <a:t>new</a:t>
            </a:r>
            <a:r>
              <a:rPr lang="sr-Cyrl-RS" sz="2400" dirty="0"/>
              <a:t> </a:t>
            </a:r>
            <a:r>
              <a:rPr lang="sr-Cyrl-RS" sz="2400" dirty="0" err="1"/>
              <a:t>updated</a:t>
            </a:r>
            <a:r>
              <a:rPr lang="sr-Cyrl-RS" sz="2400" dirty="0"/>
              <a:t> </a:t>
            </a:r>
            <a:r>
              <a:rPr lang="sr-Cyrl-RS" sz="2400" dirty="0" err="1"/>
              <a:t>value</a:t>
            </a:r>
            <a:r>
              <a:rPr lang="sr-Cyrl-RS" sz="2400" dirty="0"/>
              <a:t> </a:t>
            </a:r>
            <a:r>
              <a:rPr lang="sr-Cyrl-RS" sz="2400" dirty="0" err="1"/>
              <a:t>is</a:t>
            </a:r>
            <a:r>
              <a:rPr lang="sr-Cyrl-RS" sz="2400" dirty="0"/>
              <a:t> </a:t>
            </a:r>
            <a:r>
              <a:rPr lang="sr-Cyrl-RS" sz="2400" dirty="0" err="1"/>
              <a:t>received</a:t>
            </a:r>
            <a:r>
              <a:rPr lang="sr-Cyrl-RS" sz="2400" dirty="0"/>
              <a:t> </a:t>
            </a:r>
            <a:r>
              <a:rPr lang="sr-Cyrl-RS" sz="2400" dirty="0" err="1"/>
              <a:t>from</a:t>
            </a:r>
            <a:r>
              <a:rPr lang="sr-Cyrl-RS" sz="2400" dirty="0"/>
              <a:t> </a:t>
            </a:r>
            <a:r>
              <a:rPr lang="sr-Cyrl-RS" sz="2400" dirty="0" err="1"/>
              <a:t>another</a:t>
            </a:r>
            <a:r>
              <a:rPr lang="sr-Cyrl-RS" sz="2400" dirty="0"/>
              <a:t> </a:t>
            </a:r>
            <a:r>
              <a:rPr lang="sr-Cyrl-RS" sz="2400" dirty="0" err="1"/>
              <a:t>node</a:t>
            </a:r>
            <a:r>
              <a:rPr lang="sr-Cyrl-RS" sz="2400" dirty="0"/>
              <a:t>.</a:t>
            </a:r>
            <a:endParaRPr lang="en-US" sz="2400" dirty="0"/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171592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LDF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400" b="1" dirty="0"/>
              <a:t>Signal </a:t>
            </a:r>
            <a:r>
              <a:rPr lang="sr-Latn-RS" sz="2400" b="1" dirty="0" err="1"/>
              <a:t>descrpition</a:t>
            </a:r>
            <a:endParaRPr lang="sr-Latn-RS" sz="2400" b="1" dirty="0"/>
          </a:p>
          <a:p>
            <a:pPr algn="just"/>
            <a:r>
              <a:rPr lang="sr-Latn-RS" sz="2400" u="sng" dirty="0"/>
              <a:t>S</a:t>
            </a:r>
            <a:r>
              <a:rPr lang="en-US" sz="2400" u="sng" dirty="0" err="1"/>
              <a:t>ignal</a:t>
            </a:r>
            <a:r>
              <a:rPr lang="en-US" sz="2400" u="sng" dirty="0"/>
              <a:t> types</a:t>
            </a:r>
            <a:endParaRPr lang="sr-Latn-RS" sz="2400" u="sng" dirty="0"/>
          </a:p>
          <a:p>
            <a:pPr marL="914400" lvl="1" indent="-457200" algn="just">
              <a:buFont typeface="+mj-lt"/>
              <a:buAutoNum type="arabicPeriod"/>
            </a:pPr>
            <a:r>
              <a:rPr lang="sr-Cyrl-RS" dirty="0"/>
              <a:t>A </a:t>
            </a:r>
            <a:r>
              <a:rPr lang="sr-Cyrl-RS" dirty="0" err="1"/>
              <a:t>scalar</a:t>
            </a:r>
            <a:r>
              <a:rPr lang="sr-Cyrl-RS" dirty="0"/>
              <a:t> </a:t>
            </a:r>
            <a:r>
              <a:rPr lang="sr-Cyrl-RS" dirty="0" err="1"/>
              <a:t>signal</a:t>
            </a:r>
            <a:r>
              <a:rPr lang="sr-Cyrl-RS" dirty="0"/>
              <a:t> </a:t>
            </a:r>
            <a:r>
              <a:rPr lang="sr-Cyrl-RS" dirty="0" err="1"/>
              <a:t>is</a:t>
            </a:r>
            <a:r>
              <a:rPr lang="sr-Cyrl-RS" dirty="0"/>
              <a:t> </a:t>
            </a:r>
            <a:r>
              <a:rPr lang="sr-Cyrl-RS" dirty="0" err="1"/>
              <a:t>between</a:t>
            </a:r>
            <a:r>
              <a:rPr lang="sr-Cyrl-RS" dirty="0"/>
              <a:t> 1 </a:t>
            </a:r>
            <a:r>
              <a:rPr lang="sr-Cyrl-RS" dirty="0" err="1"/>
              <a:t>and</a:t>
            </a:r>
            <a:r>
              <a:rPr lang="sr-Cyrl-RS" dirty="0"/>
              <a:t> 16 </a:t>
            </a:r>
            <a:r>
              <a:rPr lang="sr-Cyrl-RS" dirty="0" err="1"/>
              <a:t>bits</a:t>
            </a:r>
            <a:r>
              <a:rPr lang="sr-Cyrl-RS" dirty="0"/>
              <a:t> </a:t>
            </a:r>
            <a:r>
              <a:rPr lang="sr-Cyrl-RS" dirty="0" err="1"/>
              <a:t>long</a:t>
            </a:r>
            <a:r>
              <a:rPr lang="sr-Cyrl-RS" dirty="0"/>
              <a:t>.</a:t>
            </a:r>
            <a:endParaRPr lang="en-US" dirty="0"/>
          </a:p>
          <a:p>
            <a:pPr lvl="2" algn="just"/>
            <a:r>
              <a:rPr lang="sr-Cyrl-RS" sz="2400" dirty="0"/>
              <a:t>A 1-bit </a:t>
            </a:r>
            <a:r>
              <a:rPr lang="sr-Cyrl-RS" sz="2400" dirty="0" err="1"/>
              <a:t>scalar</a:t>
            </a:r>
            <a:r>
              <a:rPr lang="sr-Cyrl-RS" sz="2400" dirty="0"/>
              <a:t> </a:t>
            </a:r>
            <a:r>
              <a:rPr lang="sr-Cyrl-RS" sz="2400" dirty="0" err="1"/>
              <a:t>signal</a:t>
            </a:r>
            <a:r>
              <a:rPr lang="sr-Cyrl-RS" sz="2400" dirty="0"/>
              <a:t> </a:t>
            </a:r>
            <a:r>
              <a:rPr lang="sr-Cyrl-RS" sz="2400" dirty="0" err="1"/>
              <a:t>is</a:t>
            </a:r>
            <a:r>
              <a:rPr lang="sr-Cyrl-RS" sz="2400" dirty="0"/>
              <a:t> </a:t>
            </a:r>
            <a:r>
              <a:rPr lang="sr-Cyrl-RS" sz="2400" dirty="0" err="1"/>
              <a:t>called</a:t>
            </a:r>
            <a:r>
              <a:rPr lang="sr-Cyrl-RS" sz="2400" dirty="0"/>
              <a:t> a </a:t>
            </a:r>
            <a:r>
              <a:rPr lang="sr-Cyrl-RS" sz="2400" dirty="0" err="1"/>
              <a:t>boolean</a:t>
            </a:r>
            <a:r>
              <a:rPr lang="sr-Cyrl-RS" sz="2400" dirty="0"/>
              <a:t> </a:t>
            </a:r>
            <a:r>
              <a:rPr lang="sr-Cyrl-RS" sz="2400" dirty="0" err="1"/>
              <a:t>signal</a:t>
            </a:r>
            <a:endParaRPr lang="en-US" sz="2400" dirty="0"/>
          </a:p>
          <a:p>
            <a:pPr lvl="2" algn="just"/>
            <a:r>
              <a:rPr lang="sr-Cyrl-RS" sz="2400" dirty="0" err="1"/>
              <a:t>Scalar</a:t>
            </a:r>
            <a:r>
              <a:rPr lang="sr-Cyrl-RS" sz="2400" dirty="0"/>
              <a:t> </a:t>
            </a:r>
            <a:r>
              <a:rPr lang="sr-Cyrl-RS" sz="2400" dirty="0" err="1"/>
              <a:t>signals</a:t>
            </a:r>
            <a:r>
              <a:rPr lang="sr-Cyrl-RS" sz="2400" dirty="0"/>
              <a:t> </a:t>
            </a:r>
            <a:r>
              <a:rPr lang="sr-Cyrl-RS" sz="2400" dirty="0" err="1"/>
              <a:t>in</a:t>
            </a:r>
            <a:r>
              <a:rPr lang="sr-Cyrl-RS" sz="2400" dirty="0"/>
              <a:t> </a:t>
            </a:r>
            <a:r>
              <a:rPr lang="sr-Cyrl-RS" sz="2400" dirty="0" err="1"/>
              <a:t>the</a:t>
            </a:r>
            <a:r>
              <a:rPr lang="sr-Cyrl-RS" sz="2400" dirty="0"/>
              <a:t> </a:t>
            </a:r>
            <a:r>
              <a:rPr lang="sr-Cyrl-RS" sz="2400" dirty="0" err="1"/>
              <a:t>size</a:t>
            </a:r>
            <a:r>
              <a:rPr lang="sr-Cyrl-RS" sz="2400" dirty="0"/>
              <a:t> </a:t>
            </a:r>
            <a:r>
              <a:rPr lang="sr-Cyrl-RS" sz="2400" dirty="0" err="1"/>
              <a:t>of</a:t>
            </a:r>
            <a:r>
              <a:rPr lang="sr-Cyrl-RS" sz="2400" dirty="0"/>
              <a:t> 2 </a:t>
            </a:r>
            <a:r>
              <a:rPr lang="sr-Cyrl-RS" sz="2400" dirty="0" err="1"/>
              <a:t>to</a:t>
            </a:r>
            <a:r>
              <a:rPr lang="sr-Cyrl-RS" sz="2400" dirty="0"/>
              <a:t> 16 </a:t>
            </a:r>
            <a:r>
              <a:rPr lang="sr-Cyrl-RS" sz="2400" dirty="0" err="1"/>
              <a:t>bits</a:t>
            </a:r>
            <a:r>
              <a:rPr lang="sr-Cyrl-RS" sz="2400" dirty="0"/>
              <a:t> </a:t>
            </a:r>
            <a:r>
              <a:rPr lang="sr-Cyrl-RS" sz="2400" dirty="0" err="1"/>
              <a:t>are</a:t>
            </a:r>
            <a:r>
              <a:rPr lang="sr-Cyrl-RS" sz="2400" dirty="0"/>
              <a:t> </a:t>
            </a:r>
            <a:r>
              <a:rPr lang="sr-Cyrl-RS" sz="2400" dirty="0" err="1"/>
              <a:t>treated</a:t>
            </a:r>
            <a:r>
              <a:rPr lang="sr-Cyrl-RS" sz="2400" dirty="0"/>
              <a:t> </a:t>
            </a:r>
            <a:r>
              <a:rPr lang="sr-Cyrl-RS" sz="2400" dirty="0" err="1"/>
              <a:t>as</a:t>
            </a:r>
            <a:r>
              <a:rPr lang="sr-Cyrl-RS" sz="2400" dirty="0"/>
              <a:t> </a:t>
            </a:r>
            <a:r>
              <a:rPr lang="sr-Cyrl-RS" sz="2400" dirty="0" err="1"/>
              <a:t>unsigned</a:t>
            </a:r>
            <a:r>
              <a:rPr lang="sr-Cyrl-RS" sz="2400" dirty="0"/>
              <a:t> </a:t>
            </a:r>
            <a:r>
              <a:rPr lang="sr-Cyrl-RS" sz="2400" dirty="0" err="1"/>
              <a:t>integers</a:t>
            </a:r>
            <a:r>
              <a:rPr lang="sr-Cyrl-RS" sz="2400" dirty="0"/>
              <a:t>.</a:t>
            </a:r>
            <a:endParaRPr lang="en-US" sz="2400" dirty="0"/>
          </a:p>
          <a:p>
            <a:pPr marL="914400" lvl="1" indent="-457200" algn="just">
              <a:buFont typeface="+mj-lt"/>
              <a:buAutoNum type="arabicPeriod"/>
            </a:pPr>
            <a:r>
              <a:rPr lang="sr-Cyrl-RS" dirty="0"/>
              <a:t>A </a:t>
            </a:r>
            <a:r>
              <a:rPr lang="sr-Cyrl-RS" dirty="0" err="1"/>
              <a:t>byte</a:t>
            </a:r>
            <a:r>
              <a:rPr lang="sr-Cyrl-RS" dirty="0"/>
              <a:t> </a:t>
            </a:r>
            <a:r>
              <a:rPr lang="sr-Cyrl-RS" dirty="0" err="1"/>
              <a:t>array</a:t>
            </a:r>
            <a:r>
              <a:rPr lang="sr-Cyrl-RS" dirty="0"/>
              <a:t> </a:t>
            </a:r>
            <a:r>
              <a:rPr lang="sr-Cyrl-RS" dirty="0" err="1"/>
              <a:t>is</a:t>
            </a:r>
            <a:r>
              <a:rPr lang="sr-Cyrl-RS" dirty="0"/>
              <a:t> </a:t>
            </a:r>
            <a:r>
              <a:rPr lang="sr-Cyrl-RS" dirty="0" err="1"/>
              <a:t>an</a:t>
            </a:r>
            <a:r>
              <a:rPr lang="sr-Cyrl-RS" dirty="0"/>
              <a:t> </a:t>
            </a:r>
            <a:r>
              <a:rPr lang="sr-Cyrl-RS" dirty="0" err="1"/>
              <a:t>array</a:t>
            </a:r>
            <a:r>
              <a:rPr lang="sr-Cyrl-RS" dirty="0"/>
              <a:t> </a:t>
            </a:r>
            <a:r>
              <a:rPr lang="sr-Cyrl-RS" dirty="0" err="1"/>
              <a:t>of</a:t>
            </a:r>
            <a:r>
              <a:rPr lang="sr-Cyrl-RS" dirty="0"/>
              <a:t> </a:t>
            </a:r>
            <a:r>
              <a:rPr lang="sr-Cyrl-RS" dirty="0" err="1"/>
              <a:t>between</a:t>
            </a:r>
            <a:r>
              <a:rPr lang="sr-Cyrl-RS" dirty="0"/>
              <a:t> </a:t>
            </a:r>
            <a:r>
              <a:rPr lang="sr-Cyrl-RS" dirty="0" err="1"/>
              <a:t>one</a:t>
            </a:r>
            <a:r>
              <a:rPr lang="sr-Cyrl-RS" dirty="0"/>
              <a:t> </a:t>
            </a:r>
            <a:r>
              <a:rPr lang="sr-Cyrl-RS" dirty="0" err="1"/>
              <a:t>and</a:t>
            </a:r>
            <a:r>
              <a:rPr lang="sr-Cyrl-RS" dirty="0"/>
              <a:t> </a:t>
            </a:r>
            <a:r>
              <a:rPr lang="sr-Cyrl-RS" dirty="0" err="1"/>
              <a:t>eight</a:t>
            </a:r>
            <a:r>
              <a:rPr lang="sr-Cyrl-RS" dirty="0"/>
              <a:t> </a:t>
            </a:r>
            <a:r>
              <a:rPr lang="sr-Cyrl-RS" dirty="0" err="1"/>
              <a:t>bytes</a:t>
            </a:r>
            <a:r>
              <a:rPr lang="sr-Cyrl-RS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22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LDF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400" b="1" dirty="0"/>
              <a:t>Signal </a:t>
            </a:r>
            <a:r>
              <a:rPr lang="sr-Latn-RS" sz="2400" b="1" dirty="0" err="1"/>
              <a:t>descrpition</a:t>
            </a:r>
            <a:endParaRPr lang="sr-Latn-RS" sz="2400" b="1" dirty="0"/>
          </a:p>
          <a:p>
            <a:r>
              <a:rPr lang="en-US" sz="2400" u="sng" dirty="0"/>
              <a:t>Example of signal distribution</a:t>
            </a:r>
          </a:p>
        </p:txBody>
      </p:sp>
      <p:pic>
        <p:nvPicPr>
          <p:cNvPr id="5" name="Picture 4" descr="slave-response-signal-distribution-exampl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611" y="1825625"/>
            <a:ext cx="5590903" cy="38871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6875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LDF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400" b="1" dirty="0"/>
              <a:t>Signal </a:t>
            </a:r>
            <a:r>
              <a:rPr lang="sr-Latn-RS" sz="2400" b="1" dirty="0" err="1"/>
              <a:t>descrpition</a:t>
            </a:r>
            <a:endParaRPr lang="sr-Latn-RS" sz="2400" b="1" dirty="0"/>
          </a:p>
          <a:p>
            <a:r>
              <a:rPr lang="sr-Latn-RS" sz="2400" u="sng" dirty="0"/>
              <a:t>F</a:t>
            </a:r>
            <a:r>
              <a:rPr lang="en-US" sz="2400" u="sng" dirty="0" err="1"/>
              <a:t>ormat</a:t>
            </a:r>
            <a:r>
              <a:rPr lang="sr-Latn-RS" sz="2400" u="sng" dirty="0"/>
              <a:t> </a:t>
            </a:r>
            <a:r>
              <a:rPr lang="en-US" sz="2400" u="sng" dirty="0"/>
              <a:t>chapter</a:t>
            </a:r>
            <a:r>
              <a:rPr lang="sr-Latn-RS" sz="2400" u="sng" dirty="0"/>
              <a:t> </a:t>
            </a:r>
            <a:r>
              <a:rPr lang="sr-Latn-RS" sz="2400" u="sng" dirty="0" err="1"/>
              <a:t>for</a:t>
            </a:r>
            <a:r>
              <a:rPr lang="sr-Latn-RS" sz="2400" u="sng" dirty="0"/>
              <a:t> s</a:t>
            </a:r>
            <a:r>
              <a:rPr lang="en-US" sz="2400" u="sng" dirty="0" err="1"/>
              <a:t>ignal</a:t>
            </a:r>
            <a:r>
              <a:rPr lang="en-US" sz="2400" u="sng" dirty="0"/>
              <a:t> description</a:t>
            </a:r>
          </a:p>
        </p:txBody>
      </p:sp>
      <p:pic>
        <p:nvPicPr>
          <p:cNvPr id="5" name="Picture 4" descr="ldf-signals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825625"/>
            <a:ext cx="5334000" cy="39220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7025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LDF</a:t>
            </a: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57800" cy="44828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/>
              <a:t>LDF Explorer Pro tool</a:t>
            </a:r>
            <a:endParaRPr lang="sr-Latn-RS" sz="2400" b="1" dirty="0"/>
          </a:p>
          <a:p>
            <a:pPr algn="just"/>
            <a:r>
              <a:rPr lang="en-US" sz="2400" dirty="0"/>
              <a:t>The tool offers a graphical user interface to visually review and modify a text record. </a:t>
            </a:r>
            <a:endParaRPr lang="sr-Latn-RS" sz="2400" dirty="0"/>
          </a:p>
          <a:p>
            <a:pPr algn="just"/>
            <a:r>
              <a:rPr lang="en-US" sz="2400" dirty="0"/>
              <a:t>The tool allows an overview by frame type or by network node type.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2F6214F-F71B-4D36-B5A1-16DB58B482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31179" y="1560929"/>
            <a:ext cx="8300207" cy="5012288"/>
          </a:xfrm>
        </p:spPr>
      </p:pic>
    </p:spTree>
    <p:extLst>
      <p:ext uri="{BB962C8B-B14F-4D97-AF65-F5344CB8AC3E}">
        <p14:creationId xmlns:p14="http://schemas.microsoft.com/office/powerpoint/2010/main" val="89236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4B873A-D2A5-76EE-DAFE-761889222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LDF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format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74682-7531-3B2D-216A-FEE245C7F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421984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sr-Cyrl-RS" sz="2400" dirty="0" err="1"/>
              <a:t>The</a:t>
            </a:r>
            <a:r>
              <a:rPr lang="sr-Cyrl-RS" sz="2400" dirty="0"/>
              <a:t> </a:t>
            </a:r>
            <a:r>
              <a:rPr lang="sr-Cyrl-RS" sz="2400" dirty="0" err="1"/>
              <a:t>configuration</a:t>
            </a:r>
            <a:r>
              <a:rPr lang="sr-Cyrl-RS" sz="2400" dirty="0"/>
              <a:t> </a:t>
            </a:r>
            <a:r>
              <a:rPr lang="sr-Cyrl-RS" sz="2400" dirty="0" err="1"/>
              <a:t>of</a:t>
            </a:r>
            <a:r>
              <a:rPr lang="sr-Cyrl-RS" sz="2400" dirty="0"/>
              <a:t> </a:t>
            </a:r>
            <a:r>
              <a:rPr lang="sr-Cyrl-RS" sz="2400" dirty="0" err="1"/>
              <a:t>the</a:t>
            </a:r>
            <a:r>
              <a:rPr lang="sr-Cyrl-RS" sz="2400" dirty="0"/>
              <a:t> </a:t>
            </a:r>
            <a:r>
              <a:rPr lang="sr-Cyrl-RS" sz="2400" dirty="0" err="1"/>
              <a:t>Local</a:t>
            </a:r>
            <a:r>
              <a:rPr lang="sr-Cyrl-RS" sz="2400" dirty="0"/>
              <a:t> </a:t>
            </a:r>
            <a:r>
              <a:rPr lang="sr-Cyrl-RS" sz="2400" dirty="0" err="1"/>
              <a:t>Interconnect</a:t>
            </a:r>
            <a:r>
              <a:rPr lang="sr-Cyrl-RS" sz="2400" dirty="0"/>
              <a:t> </a:t>
            </a:r>
            <a:r>
              <a:rPr lang="sr-Cyrl-RS" sz="2400" dirty="0" err="1"/>
              <a:t>Network</a:t>
            </a:r>
            <a:r>
              <a:rPr lang="sr-Cyrl-RS" sz="2400" dirty="0"/>
              <a:t> (LIN) </a:t>
            </a:r>
            <a:r>
              <a:rPr lang="sr-Cyrl-RS" sz="2400" dirty="0" err="1"/>
              <a:t>network</a:t>
            </a:r>
            <a:r>
              <a:rPr lang="sr-Cyrl-RS" sz="2400" dirty="0"/>
              <a:t> </a:t>
            </a:r>
            <a:r>
              <a:rPr lang="sr-Cyrl-RS" sz="2400" dirty="0" err="1"/>
              <a:t>cluster</a:t>
            </a:r>
            <a:r>
              <a:rPr lang="sr-Cyrl-RS" sz="2400" dirty="0"/>
              <a:t>, </a:t>
            </a:r>
            <a:r>
              <a:rPr lang="sr-Cyrl-RS" sz="2400" dirty="0" err="1"/>
              <a:t>i.e</a:t>
            </a:r>
            <a:r>
              <a:rPr lang="sr-Cyrl-RS" sz="2400" dirty="0"/>
              <a:t>. </a:t>
            </a:r>
            <a:r>
              <a:rPr lang="sr-Cyrl-RS" sz="2400" dirty="0" err="1"/>
              <a:t>the</a:t>
            </a:r>
            <a:r>
              <a:rPr lang="sr-Cyrl-RS" sz="2400" dirty="0"/>
              <a:t> </a:t>
            </a:r>
            <a:r>
              <a:rPr lang="sr-Cyrl-RS" sz="2400" dirty="0" err="1"/>
              <a:t>specification</a:t>
            </a:r>
            <a:r>
              <a:rPr lang="sr-Cyrl-RS" sz="2400" dirty="0"/>
              <a:t> </a:t>
            </a:r>
            <a:r>
              <a:rPr lang="sr-Cyrl-RS" sz="2400" dirty="0" err="1"/>
              <a:t>of</a:t>
            </a:r>
            <a:r>
              <a:rPr lang="sr-Cyrl-RS" sz="2400" dirty="0"/>
              <a:t>:</a:t>
            </a:r>
            <a:endParaRPr lang="en-US" sz="2400" dirty="0"/>
          </a:p>
          <a:p>
            <a:pPr algn="just"/>
            <a:r>
              <a:rPr lang="sr-Cyrl-RS" sz="2400" dirty="0" err="1"/>
              <a:t>Network</a:t>
            </a:r>
            <a:r>
              <a:rPr lang="sr-Cyrl-RS" sz="2400" dirty="0"/>
              <a:t> </a:t>
            </a:r>
            <a:r>
              <a:rPr lang="sr-Cyrl-RS" sz="2400" dirty="0" err="1"/>
              <a:t>publishers</a:t>
            </a:r>
            <a:r>
              <a:rPr lang="sr-Cyrl-RS" sz="2400" dirty="0"/>
              <a:t> </a:t>
            </a:r>
            <a:r>
              <a:rPr lang="sr-Cyrl-RS" sz="2400" dirty="0" err="1"/>
              <a:t>and</a:t>
            </a:r>
            <a:r>
              <a:rPr lang="sr-Cyrl-RS" sz="2400" dirty="0"/>
              <a:t> </a:t>
            </a:r>
            <a:r>
              <a:rPr lang="sr-Cyrl-RS" sz="2400" dirty="0" err="1"/>
              <a:t>subscribers</a:t>
            </a:r>
            <a:endParaRPr lang="en-US" sz="2400" dirty="0"/>
          </a:p>
          <a:p>
            <a:pPr algn="just"/>
            <a:r>
              <a:rPr lang="sr-Cyrl-RS" sz="2400" dirty="0" err="1"/>
              <a:t>Signals</a:t>
            </a:r>
            <a:endParaRPr lang="en-US" sz="2400" dirty="0"/>
          </a:p>
          <a:p>
            <a:pPr algn="just"/>
            <a:r>
              <a:rPr lang="sr-Cyrl-RS" sz="2400" dirty="0" err="1"/>
              <a:t>Frames</a:t>
            </a:r>
            <a:endParaRPr lang="sr-Latn-RS" sz="2400" dirty="0"/>
          </a:p>
          <a:p>
            <a:pPr marL="0" indent="0" algn="just">
              <a:buNone/>
            </a:pPr>
            <a:r>
              <a:rPr lang="sr-Cyrl-RS" sz="2400" dirty="0" err="1"/>
              <a:t>is</a:t>
            </a:r>
            <a:r>
              <a:rPr lang="sr-Cyrl-RS" sz="2400" dirty="0"/>
              <a:t> </a:t>
            </a:r>
            <a:r>
              <a:rPr lang="sr-Cyrl-RS" sz="2400" dirty="0" err="1"/>
              <a:t>managed</a:t>
            </a:r>
            <a:r>
              <a:rPr lang="sr-Cyrl-RS" sz="2400" dirty="0"/>
              <a:t> </a:t>
            </a:r>
            <a:r>
              <a:rPr lang="sr-Cyrl-RS" sz="2400" dirty="0" err="1"/>
              <a:t>in</a:t>
            </a:r>
            <a:r>
              <a:rPr lang="sr-Cyrl-RS" sz="2400" dirty="0"/>
              <a:t> </a:t>
            </a:r>
            <a:r>
              <a:rPr lang="sr-Cyrl-RS" sz="2400" dirty="0" err="1"/>
              <a:t>the</a:t>
            </a:r>
            <a:r>
              <a:rPr lang="sr-Cyrl-RS" sz="2400" dirty="0"/>
              <a:t> LIN </a:t>
            </a:r>
            <a:r>
              <a:rPr lang="sr-Cyrl-RS" sz="2400" dirty="0" err="1"/>
              <a:t>Description</a:t>
            </a:r>
            <a:r>
              <a:rPr lang="sr-Cyrl-RS" sz="2400" dirty="0"/>
              <a:t> </a:t>
            </a:r>
            <a:r>
              <a:rPr lang="sr-Cyrl-RS" sz="2400" dirty="0" err="1"/>
              <a:t>File</a:t>
            </a:r>
            <a:r>
              <a:rPr lang="sr-Cyrl-RS" sz="2400" dirty="0"/>
              <a:t> </a:t>
            </a:r>
            <a:r>
              <a:rPr lang="sr-Cyrl-RS" sz="2400" dirty="0" err="1"/>
              <a:t>or</a:t>
            </a:r>
            <a:r>
              <a:rPr lang="sr-Cyrl-RS" sz="2400" dirty="0"/>
              <a:t> LDF. </a:t>
            </a:r>
            <a:endParaRPr lang="sr-Latn-RS" sz="2400" dirty="0"/>
          </a:p>
          <a:p>
            <a:pPr marL="0" indent="0" algn="just">
              <a:buNone/>
            </a:pPr>
            <a:r>
              <a:rPr lang="sr-Cyrl-RS" sz="2400" dirty="0" err="1"/>
              <a:t>This</a:t>
            </a:r>
            <a:r>
              <a:rPr lang="sr-Cyrl-RS" sz="2400" dirty="0"/>
              <a:t> </a:t>
            </a:r>
            <a:r>
              <a:rPr lang="sr-Cyrl-RS" sz="2400" dirty="0" err="1"/>
              <a:t>is</a:t>
            </a:r>
            <a:r>
              <a:rPr lang="sr-Cyrl-RS" sz="2400" dirty="0"/>
              <a:t> </a:t>
            </a:r>
            <a:r>
              <a:rPr lang="sr-Cyrl-RS" sz="2400" dirty="0" err="1"/>
              <a:t>an</a:t>
            </a:r>
            <a:r>
              <a:rPr lang="sr-Cyrl-RS" sz="2400" dirty="0"/>
              <a:t> ASCII-</a:t>
            </a:r>
            <a:r>
              <a:rPr lang="sr-Cyrl-RS" sz="2400" dirty="0" err="1"/>
              <a:t>text</a:t>
            </a:r>
            <a:r>
              <a:rPr lang="sr-Cyrl-RS" sz="2400" dirty="0"/>
              <a:t> </a:t>
            </a:r>
            <a:r>
              <a:rPr lang="sr-Cyrl-RS" sz="2400" dirty="0" err="1"/>
              <a:t>file</a:t>
            </a:r>
            <a:r>
              <a:rPr lang="sr-Cyrl-RS" sz="2400" dirty="0"/>
              <a:t> </a:t>
            </a:r>
            <a:r>
              <a:rPr lang="sr-Cyrl-RS" sz="2400" dirty="0" err="1"/>
              <a:t>created</a:t>
            </a:r>
            <a:r>
              <a:rPr lang="sr-Cyrl-RS" sz="2400" dirty="0"/>
              <a:t> </a:t>
            </a:r>
            <a:r>
              <a:rPr lang="sr-Cyrl-RS" sz="2400" dirty="0" err="1"/>
              <a:t>by</a:t>
            </a:r>
            <a:r>
              <a:rPr lang="sr-Cyrl-RS" sz="2400" dirty="0"/>
              <a:t> </a:t>
            </a:r>
            <a:r>
              <a:rPr lang="sr-Cyrl-RS" sz="2400" dirty="0" err="1"/>
              <a:t>the</a:t>
            </a:r>
            <a:r>
              <a:rPr lang="sr-Cyrl-RS" sz="2400" dirty="0"/>
              <a:t> </a:t>
            </a:r>
            <a:r>
              <a:rPr lang="sr-Cyrl-RS" sz="2400" dirty="0" err="1"/>
              <a:t>network</a:t>
            </a:r>
            <a:r>
              <a:rPr lang="sr-Latn-RS" sz="2400" dirty="0"/>
              <a:t> </a:t>
            </a:r>
            <a:r>
              <a:rPr lang="sr-Cyrl-RS" sz="2400" dirty="0" err="1"/>
              <a:t>designer</a:t>
            </a:r>
            <a:r>
              <a:rPr lang="sr-Cyrl-RS" sz="2400" dirty="0"/>
              <a:t> </a:t>
            </a:r>
            <a:r>
              <a:rPr lang="sr-Cyrl-RS" sz="2400" dirty="0" err="1"/>
              <a:t>and</a:t>
            </a:r>
            <a:r>
              <a:rPr lang="sr-Cyrl-RS" sz="2400" dirty="0"/>
              <a:t> </a:t>
            </a:r>
            <a:r>
              <a:rPr lang="sr-Cyrl-RS" sz="2400" dirty="0" err="1"/>
              <a:t>provided</a:t>
            </a:r>
            <a:r>
              <a:rPr lang="sr-Cyrl-RS" sz="2400" dirty="0"/>
              <a:t> </a:t>
            </a:r>
            <a:r>
              <a:rPr lang="sr-Cyrl-RS" sz="2400" dirty="0" err="1"/>
              <a:t>to</a:t>
            </a:r>
            <a:r>
              <a:rPr lang="sr-Cyrl-RS" sz="2400" dirty="0"/>
              <a:t> </a:t>
            </a:r>
            <a:r>
              <a:rPr lang="sr-Cyrl-RS" sz="2400" dirty="0" err="1"/>
              <a:t>vendors</a:t>
            </a:r>
            <a:r>
              <a:rPr lang="sr-Cyrl-RS" sz="2400" dirty="0"/>
              <a:t> </a:t>
            </a:r>
            <a:r>
              <a:rPr lang="sr-Cyrl-RS" sz="2400" dirty="0" err="1"/>
              <a:t>who</a:t>
            </a:r>
            <a:r>
              <a:rPr lang="sr-Cyrl-RS" sz="2400" dirty="0"/>
              <a:t> </a:t>
            </a:r>
            <a:r>
              <a:rPr lang="sr-Cyrl-RS" sz="2400" dirty="0" err="1"/>
              <a:t>will</a:t>
            </a:r>
            <a:r>
              <a:rPr lang="sr-Cyrl-RS" sz="2400" dirty="0"/>
              <a:t> </a:t>
            </a:r>
            <a:r>
              <a:rPr lang="sr-Cyrl-RS" sz="2400" dirty="0" err="1"/>
              <a:t>be</a:t>
            </a:r>
            <a:r>
              <a:rPr lang="sr-Cyrl-RS" sz="2400" dirty="0"/>
              <a:t> </a:t>
            </a:r>
            <a:r>
              <a:rPr lang="sr-Cyrl-RS" sz="2400" dirty="0" err="1"/>
              <a:t>developing</a:t>
            </a:r>
            <a:r>
              <a:rPr lang="sr-Cyrl-RS" sz="2400" dirty="0"/>
              <a:t> LIN </a:t>
            </a:r>
            <a:r>
              <a:rPr lang="sr-Cyrl-RS" sz="2400" dirty="0" err="1"/>
              <a:t>Master</a:t>
            </a:r>
            <a:r>
              <a:rPr lang="sr-Cyrl-RS" sz="2400" dirty="0"/>
              <a:t>/</a:t>
            </a:r>
            <a:r>
              <a:rPr lang="sr-Cyrl-RS" sz="2400" dirty="0" err="1"/>
              <a:t>Slave</a:t>
            </a:r>
            <a:r>
              <a:rPr lang="sr-Cyrl-RS" sz="2400" dirty="0"/>
              <a:t> </a:t>
            </a:r>
            <a:r>
              <a:rPr lang="sr-Cyrl-RS" sz="2400" dirty="0" err="1"/>
              <a:t>node</a:t>
            </a:r>
            <a:r>
              <a:rPr lang="sr-Cyrl-RS" sz="2400" dirty="0"/>
              <a:t> </a:t>
            </a:r>
            <a:r>
              <a:rPr lang="sr-Cyrl-RS" sz="2400" dirty="0" err="1"/>
              <a:t>hardware</a:t>
            </a:r>
            <a:r>
              <a:rPr lang="sr-Cyrl-RS" sz="2400" dirty="0"/>
              <a:t>/</a:t>
            </a:r>
            <a:r>
              <a:rPr lang="sr-Cyrl-RS" sz="2400" dirty="0" err="1"/>
              <a:t>software</a:t>
            </a:r>
            <a:r>
              <a:rPr lang="sr-Cyrl-RS" sz="2400" dirty="0"/>
              <a:t>.</a:t>
            </a:r>
            <a:endParaRPr lang="en-US" sz="2400" dirty="0"/>
          </a:p>
          <a:p>
            <a:pPr marL="0" indent="0" algn="just">
              <a:buNone/>
            </a:pPr>
            <a:r>
              <a:rPr lang="sr-Cyrl-RS" sz="2400" dirty="0" err="1"/>
              <a:t>From</a:t>
            </a:r>
            <a:r>
              <a:rPr lang="sr-Cyrl-RS" sz="2400" dirty="0"/>
              <a:t> </a:t>
            </a:r>
            <a:r>
              <a:rPr lang="sr-Cyrl-RS" sz="2400" dirty="0" err="1"/>
              <a:t>the</a:t>
            </a:r>
            <a:r>
              <a:rPr lang="sr-Cyrl-RS" sz="2400" dirty="0"/>
              <a:t> LDF, ANSI-C </a:t>
            </a:r>
            <a:r>
              <a:rPr lang="sr-Cyrl-RS" sz="2400" dirty="0" err="1"/>
              <a:t>driver</a:t>
            </a:r>
            <a:r>
              <a:rPr lang="sr-Cyrl-RS" sz="2400" dirty="0"/>
              <a:t> </a:t>
            </a:r>
            <a:r>
              <a:rPr lang="sr-Cyrl-RS" sz="2400" dirty="0" err="1"/>
              <a:t>code</a:t>
            </a:r>
            <a:r>
              <a:rPr lang="sr-Cyrl-RS" sz="2400" dirty="0"/>
              <a:t> </a:t>
            </a:r>
            <a:r>
              <a:rPr lang="sr-Cyrl-RS" sz="2400" dirty="0" err="1"/>
              <a:t>and</a:t>
            </a:r>
            <a:r>
              <a:rPr lang="sr-Cyrl-RS" sz="2400" dirty="0"/>
              <a:t> </a:t>
            </a:r>
            <a:r>
              <a:rPr lang="sr-Cyrl-RS" sz="2400" dirty="0" err="1"/>
              <a:t>header</a:t>
            </a:r>
            <a:r>
              <a:rPr lang="sr-Cyrl-RS" sz="2400" dirty="0"/>
              <a:t> </a:t>
            </a:r>
            <a:r>
              <a:rPr lang="sr-Cyrl-RS" sz="2400" dirty="0" err="1"/>
              <a:t>files</a:t>
            </a:r>
            <a:r>
              <a:rPr lang="sr-Cyrl-RS" sz="2400" dirty="0"/>
              <a:t> </a:t>
            </a:r>
            <a:r>
              <a:rPr lang="sr-Cyrl-RS" sz="2400" dirty="0" err="1"/>
              <a:t>are</a:t>
            </a:r>
            <a:r>
              <a:rPr lang="sr-Cyrl-RS" sz="2400" dirty="0"/>
              <a:t> </a:t>
            </a:r>
            <a:r>
              <a:rPr lang="sr-Cyrl-RS" sz="2400" dirty="0" err="1"/>
              <a:t>automatically</a:t>
            </a:r>
            <a:r>
              <a:rPr lang="sr-Cyrl-RS" sz="2400" dirty="0"/>
              <a:t> </a:t>
            </a:r>
            <a:r>
              <a:rPr lang="sr-Cyrl-RS" sz="2400" dirty="0" err="1"/>
              <a:t>generated</a:t>
            </a:r>
            <a:r>
              <a:rPr lang="sr-Cyrl-RS" sz="2400" dirty="0"/>
              <a:t> </a:t>
            </a:r>
            <a:r>
              <a:rPr lang="sr-Cyrl-RS" sz="2400" dirty="0" err="1"/>
              <a:t>using</a:t>
            </a:r>
            <a:r>
              <a:rPr lang="sr-Cyrl-RS" sz="2400" dirty="0"/>
              <a:t> </a:t>
            </a:r>
            <a:r>
              <a:rPr lang="sr-Cyrl-RS" sz="2400" dirty="0" err="1"/>
              <a:t>suitable</a:t>
            </a:r>
            <a:r>
              <a:rPr lang="sr-Cyrl-RS" sz="2400" dirty="0"/>
              <a:t> </a:t>
            </a:r>
            <a:r>
              <a:rPr lang="sr-Cyrl-RS" sz="2400" dirty="0" err="1"/>
              <a:t>tools</a:t>
            </a:r>
            <a:r>
              <a:rPr lang="sr-Cyrl-RS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402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LDF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sr-Latn-RS" b="1" dirty="0"/>
              <a:t>W</a:t>
            </a:r>
            <a:r>
              <a:rPr lang="en-US" b="1" dirty="0" err="1"/>
              <a:t>orkflow</a:t>
            </a:r>
            <a:endParaRPr lang="en-US" b="1" dirty="0"/>
          </a:p>
        </p:txBody>
      </p:sp>
      <p:pic>
        <p:nvPicPr>
          <p:cNvPr id="6" name="Picture 5" descr="lin-workflow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309" y="1690688"/>
            <a:ext cx="6583861" cy="44140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471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LDF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794966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Structure of LDF documents</a:t>
            </a:r>
            <a:r>
              <a:rPr lang="sr-Latn-RS" sz="2400" dirty="0"/>
              <a:t>:</a:t>
            </a:r>
          </a:p>
          <a:p>
            <a:pPr lvl="0"/>
            <a:r>
              <a:rPr lang="sr-Cyrl-RS" sz="2400" dirty="0"/>
              <a:t>Defined by </a:t>
            </a:r>
            <a:r>
              <a:rPr lang="en-US" sz="2400" dirty="0"/>
              <a:t>a </a:t>
            </a:r>
            <a:r>
              <a:rPr lang="sr-Cyrl-RS" sz="2400" dirty="0"/>
              <a:t>consortium</a:t>
            </a:r>
            <a:endParaRPr lang="en-US" sz="2400" dirty="0"/>
          </a:p>
          <a:p>
            <a:pPr lvl="0"/>
            <a:r>
              <a:rPr lang="sr-Cyrl-RS" sz="2400" dirty="0" err="1"/>
              <a:t>Global</a:t>
            </a:r>
            <a:r>
              <a:rPr lang="sr-Cyrl-RS" sz="2400" dirty="0"/>
              <a:t> </a:t>
            </a:r>
            <a:r>
              <a:rPr lang="sr-Cyrl-RS" sz="2400" dirty="0" err="1"/>
              <a:t>description</a:t>
            </a:r>
            <a:r>
              <a:rPr lang="sr-Cyrl-RS" sz="2400" dirty="0"/>
              <a:t> </a:t>
            </a:r>
            <a:r>
              <a:rPr lang="sr-Cyrl-RS" sz="2400" dirty="0" err="1"/>
              <a:t>language</a:t>
            </a:r>
            <a:endParaRPr lang="en-US" sz="2400" dirty="0"/>
          </a:p>
          <a:p>
            <a:pPr lvl="1"/>
            <a:r>
              <a:rPr lang="sr-Cyrl-RS" dirty="0"/>
              <a:t>One single file describes a complete LIN network</a:t>
            </a:r>
            <a:endParaRPr lang="en-US" dirty="0"/>
          </a:p>
          <a:p>
            <a:pPr lvl="1"/>
            <a:r>
              <a:rPr lang="sr-Cyrl-RS" dirty="0"/>
              <a:t>Universal file for embedded software, test, validation</a:t>
            </a:r>
            <a:r>
              <a:rPr lang="en-US" dirty="0"/>
              <a:t>,</a:t>
            </a:r>
            <a:r>
              <a:rPr lang="sr-Cyrl-RS" dirty="0"/>
              <a:t> and analysis tools</a:t>
            </a:r>
            <a:endParaRPr lang="en-US" dirty="0"/>
          </a:p>
          <a:p>
            <a:pPr lvl="0"/>
            <a:r>
              <a:rPr lang="sr-Cyrl-RS" sz="2400" dirty="0" err="1"/>
              <a:t>Defines</a:t>
            </a:r>
            <a:r>
              <a:rPr lang="sr-Cyrl-RS" sz="2400" dirty="0"/>
              <a:t> </a:t>
            </a:r>
            <a:r>
              <a:rPr lang="sr-Cyrl-RS" sz="2400" dirty="0" err="1"/>
              <a:t>cluster</a:t>
            </a:r>
            <a:r>
              <a:rPr lang="sr-Cyrl-RS" sz="2400" dirty="0"/>
              <a:t> </a:t>
            </a:r>
            <a:r>
              <a:rPr lang="sr-Cyrl-RS" sz="2400" dirty="0" err="1"/>
              <a:t>information</a:t>
            </a:r>
            <a:endParaRPr lang="en-US" sz="2400" dirty="0"/>
          </a:p>
          <a:p>
            <a:pPr lvl="1"/>
            <a:r>
              <a:rPr lang="sr-Cyrl-RS" dirty="0" err="1"/>
              <a:t>Protocol</a:t>
            </a:r>
            <a:r>
              <a:rPr lang="sr-Cyrl-RS" dirty="0"/>
              <a:t> </a:t>
            </a:r>
            <a:r>
              <a:rPr lang="en-US" dirty="0"/>
              <a:t>and </a:t>
            </a:r>
            <a:r>
              <a:rPr lang="sr-Cyrl-RS" dirty="0" err="1"/>
              <a:t>Language</a:t>
            </a:r>
            <a:r>
              <a:rPr lang="sr-Cyrl-RS" dirty="0"/>
              <a:t> </a:t>
            </a:r>
            <a:r>
              <a:rPr lang="sr-Cyrl-RS" dirty="0" err="1"/>
              <a:t>Version</a:t>
            </a:r>
            <a:endParaRPr lang="en-US" dirty="0"/>
          </a:p>
          <a:p>
            <a:pPr lvl="1"/>
            <a:r>
              <a:rPr lang="sr-Cyrl-RS" dirty="0" err="1"/>
              <a:t>Bus</a:t>
            </a:r>
            <a:r>
              <a:rPr lang="sr-Cyrl-RS" dirty="0"/>
              <a:t> </a:t>
            </a:r>
            <a:r>
              <a:rPr lang="sr-Cyrl-RS" dirty="0" err="1"/>
              <a:t>Speed</a:t>
            </a:r>
            <a:endParaRPr lang="en-US" dirty="0"/>
          </a:p>
          <a:p>
            <a:pPr lvl="1"/>
            <a:r>
              <a:rPr lang="sr-Cyrl-RS" dirty="0" err="1"/>
              <a:t>Node</a:t>
            </a:r>
            <a:r>
              <a:rPr lang="sr-Cyrl-RS" dirty="0"/>
              <a:t> </a:t>
            </a:r>
            <a:r>
              <a:rPr lang="sr-Cyrl-RS" dirty="0" err="1"/>
              <a:t>List</a:t>
            </a:r>
            <a:r>
              <a:rPr lang="en-US" dirty="0"/>
              <a:t>, </a:t>
            </a:r>
            <a:r>
              <a:rPr lang="sr-Cyrl-RS" dirty="0" err="1"/>
              <a:t>Signals</a:t>
            </a:r>
            <a:r>
              <a:rPr lang="en-US" dirty="0"/>
              <a:t> &amp;</a:t>
            </a:r>
            <a:r>
              <a:rPr lang="sr-Cyrl-RS" dirty="0" err="1"/>
              <a:t>Frames</a:t>
            </a:r>
            <a:endParaRPr lang="sr-Latn-RS" dirty="0"/>
          </a:p>
          <a:p>
            <a:pPr lvl="1"/>
            <a:r>
              <a:rPr lang="sr-Cyrl-RS" dirty="0"/>
              <a:t>Schedule </a:t>
            </a:r>
            <a:r>
              <a:rPr lang="sr-Cyrl-RS" dirty="0" err="1"/>
              <a:t>Tables</a:t>
            </a:r>
            <a:endParaRPr lang="en-US" dirty="0"/>
          </a:p>
          <a:p>
            <a:pPr lvl="1"/>
            <a:endParaRPr lang="en-US" dirty="0"/>
          </a:p>
          <a:p>
            <a:pPr marL="0" indent="0" algn="just">
              <a:buNone/>
            </a:pP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179600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LDF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sr-Latn-RS" sz="2400" dirty="0"/>
              <a:t>LFR </a:t>
            </a:r>
            <a:r>
              <a:rPr lang="sr-Latn-RS" sz="2400" dirty="0" err="1"/>
              <a:t>document</a:t>
            </a:r>
            <a:r>
              <a:rPr lang="sr-Latn-RS" sz="2400" dirty="0"/>
              <a:t> </a:t>
            </a:r>
            <a:r>
              <a:rPr lang="sr-Latn-RS" sz="2400" dirty="0" err="1"/>
              <a:t>header</a:t>
            </a:r>
            <a:endParaRPr lang="en-US" sz="2400" dirty="0"/>
          </a:p>
        </p:txBody>
      </p:sp>
      <p:pic>
        <p:nvPicPr>
          <p:cNvPr id="6" name="Picture 5" descr="ldf-header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83" y="1825625"/>
            <a:ext cx="5997032" cy="3875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927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LDF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D</a:t>
            </a:r>
            <a:r>
              <a:rPr lang="sr-Latn-RS" sz="2400" dirty="0"/>
              <a:t>escription section</a:t>
            </a:r>
            <a:endParaRPr lang="en-US" sz="2400" dirty="0"/>
          </a:p>
        </p:txBody>
      </p:sp>
      <p:pic>
        <p:nvPicPr>
          <p:cNvPr id="6" name="Picture 5" descr="ldf-frames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441" y="1932804"/>
            <a:ext cx="5934982" cy="3692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8344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LDF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r-Cyrl-RS" sz="2400" dirty="0" err="1"/>
              <a:t>Unconditional</a:t>
            </a:r>
            <a:r>
              <a:rPr lang="sr-Cyrl-RS" sz="2400" dirty="0"/>
              <a:t> </a:t>
            </a:r>
            <a:r>
              <a:rPr lang="sr-Cyrl-RS" sz="2400" dirty="0" err="1"/>
              <a:t>Frames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is the “normal” type of LIN communication. </a:t>
            </a:r>
            <a:endParaRPr lang="sr-Latn-RS" sz="2400" dirty="0"/>
          </a:p>
          <a:p>
            <a:pPr marL="0" indent="0">
              <a:buNone/>
            </a:pPr>
            <a:r>
              <a:rPr lang="en-US" sz="2400" dirty="0"/>
              <a:t>The master sends a frame header in a scheduled frame slot and the designated slave node fills the frame with data. </a:t>
            </a:r>
          </a:p>
          <a:p>
            <a:pPr marL="0" indent="0">
              <a:buNone/>
            </a:pPr>
            <a:r>
              <a:rPr lang="en-US" sz="2400" dirty="0"/>
              <a:t>Unconditional frames carry signals, and their frame identifiers are in the range 0 (zero) to 59 (0x3B).</a:t>
            </a:r>
          </a:p>
          <a:p>
            <a:endParaRPr lang="en-US" dirty="0"/>
          </a:p>
        </p:txBody>
      </p:sp>
      <p:pic>
        <p:nvPicPr>
          <p:cNvPr id="6" name="Picture 5" descr="unconditional-frames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29" y="4258491"/>
            <a:ext cx="8273141" cy="22032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176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LDF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sr-Cyrl-RS" sz="2600" dirty="0" err="1"/>
              <a:t>Event</a:t>
            </a:r>
            <a:r>
              <a:rPr lang="sr-Cyrl-RS" sz="2600" dirty="0"/>
              <a:t> </a:t>
            </a:r>
            <a:r>
              <a:rPr lang="sr-Cyrl-RS" sz="2600" dirty="0" err="1"/>
              <a:t>Triggered</a:t>
            </a:r>
            <a:r>
              <a:rPr lang="sr-Cyrl-RS" sz="2600" dirty="0"/>
              <a:t> </a:t>
            </a:r>
            <a:r>
              <a:rPr lang="sr-Cyrl-RS" sz="2600" dirty="0" err="1"/>
              <a:t>Frames</a:t>
            </a:r>
            <a:endParaRPr lang="en-US" sz="2600" dirty="0"/>
          </a:p>
          <a:p>
            <a:pPr marL="0" indent="0" algn="just">
              <a:buNone/>
            </a:pPr>
            <a:r>
              <a:rPr lang="sr-Cyrl-RS" sz="2600" dirty="0" err="1"/>
              <a:t>The</a:t>
            </a:r>
            <a:r>
              <a:rPr lang="sr-Cyrl-RS" sz="2600" dirty="0"/>
              <a:t> </a:t>
            </a:r>
            <a:r>
              <a:rPr lang="sr-Cyrl-RS" sz="2600" dirty="0" err="1"/>
              <a:t>purpose</a:t>
            </a:r>
            <a:r>
              <a:rPr lang="sr-Cyrl-RS" sz="2600" dirty="0"/>
              <a:t> </a:t>
            </a:r>
            <a:r>
              <a:rPr lang="sr-Cyrl-RS" sz="2600" dirty="0" err="1"/>
              <a:t>of</a:t>
            </a:r>
            <a:r>
              <a:rPr lang="sr-Cyrl-RS" sz="2600" dirty="0"/>
              <a:t> </a:t>
            </a:r>
            <a:r>
              <a:rPr lang="sr-Cyrl-RS" sz="2600" dirty="0" err="1"/>
              <a:t>an</a:t>
            </a:r>
            <a:r>
              <a:rPr lang="sr-Cyrl-RS" sz="2600" dirty="0"/>
              <a:t> </a:t>
            </a:r>
            <a:r>
              <a:rPr lang="sr-Cyrl-RS" sz="2600" dirty="0" err="1"/>
              <a:t>event</a:t>
            </a:r>
            <a:r>
              <a:rPr lang="sr-Cyrl-RS" sz="2600" dirty="0"/>
              <a:t> </a:t>
            </a:r>
            <a:r>
              <a:rPr lang="sr-Cyrl-RS" sz="2600" dirty="0" err="1"/>
              <a:t>triggered</a:t>
            </a:r>
            <a:r>
              <a:rPr lang="sr-Cyrl-RS" sz="2600" dirty="0"/>
              <a:t> </a:t>
            </a:r>
            <a:r>
              <a:rPr lang="sr-Cyrl-RS" sz="2600" dirty="0" err="1"/>
              <a:t>frame</a:t>
            </a:r>
            <a:r>
              <a:rPr lang="sr-Cyrl-RS" sz="2600" dirty="0"/>
              <a:t> </a:t>
            </a:r>
            <a:r>
              <a:rPr lang="sr-Cyrl-RS" sz="2600" dirty="0" err="1"/>
              <a:t>is</a:t>
            </a:r>
            <a:r>
              <a:rPr lang="sr-Cyrl-RS" sz="2600" dirty="0"/>
              <a:t> </a:t>
            </a:r>
            <a:r>
              <a:rPr lang="sr-Cyrl-RS" sz="2600" dirty="0" err="1"/>
              <a:t>to</a:t>
            </a:r>
            <a:r>
              <a:rPr lang="sr-Cyrl-RS" sz="2600" dirty="0"/>
              <a:t> </a:t>
            </a:r>
            <a:r>
              <a:rPr lang="sr-Cyrl-RS" sz="2600" dirty="0" err="1"/>
              <a:t>increase</a:t>
            </a:r>
            <a:r>
              <a:rPr lang="sr-Cyrl-RS" sz="2600" dirty="0"/>
              <a:t> </a:t>
            </a:r>
            <a:r>
              <a:rPr lang="sr-Cyrl-RS" sz="2600" dirty="0" err="1"/>
              <a:t>the</a:t>
            </a:r>
            <a:r>
              <a:rPr lang="sr-Cyrl-RS" sz="2600" dirty="0"/>
              <a:t> </a:t>
            </a:r>
            <a:r>
              <a:rPr lang="sr-Cyrl-RS" sz="2600" dirty="0" err="1"/>
              <a:t>responsivity</a:t>
            </a:r>
            <a:r>
              <a:rPr lang="sr-Cyrl-RS" sz="2600" dirty="0"/>
              <a:t> </a:t>
            </a:r>
            <a:r>
              <a:rPr lang="sr-Cyrl-RS" sz="2600" dirty="0" err="1"/>
              <a:t>of</a:t>
            </a:r>
            <a:r>
              <a:rPr lang="sr-Cyrl-RS" sz="2600" dirty="0"/>
              <a:t> </a:t>
            </a:r>
            <a:r>
              <a:rPr lang="sr-Cyrl-RS" sz="2600" dirty="0" err="1"/>
              <a:t>the</a:t>
            </a:r>
            <a:r>
              <a:rPr lang="sr-Cyrl-RS" sz="2600" dirty="0"/>
              <a:t> LIN </a:t>
            </a:r>
            <a:r>
              <a:rPr lang="sr-Cyrl-RS" sz="2600" dirty="0" err="1"/>
              <a:t>cluster</a:t>
            </a:r>
            <a:r>
              <a:rPr lang="sr-Cyrl-RS" sz="2600" dirty="0"/>
              <a:t> </a:t>
            </a:r>
            <a:r>
              <a:rPr lang="sr-Cyrl-RS" sz="2600" dirty="0" err="1"/>
              <a:t>without</a:t>
            </a:r>
            <a:r>
              <a:rPr lang="sr-Cyrl-RS" sz="2600" dirty="0"/>
              <a:t> </a:t>
            </a:r>
            <a:r>
              <a:rPr lang="sr-Cyrl-RS" sz="2600" dirty="0" err="1"/>
              <a:t>assigning</a:t>
            </a:r>
            <a:r>
              <a:rPr lang="sr-Cyrl-RS" sz="2600" dirty="0"/>
              <a:t> </a:t>
            </a:r>
            <a:r>
              <a:rPr lang="sr-Cyrl-RS" sz="2600" dirty="0" err="1"/>
              <a:t>too</a:t>
            </a:r>
            <a:r>
              <a:rPr lang="sr-Cyrl-RS" sz="2600" dirty="0"/>
              <a:t> </a:t>
            </a:r>
            <a:r>
              <a:rPr lang="sr-Cyrl-RS" sz="2600" dirty="0" err="1"/>
              <a:t>much</a:t>
            </a:r>
            <a:r>
              <a:rPr lang="sr-Cyrl-RS" sz="2600" dirty="0"/>
              <a:t> </a:t>
            </a:r>
            <a:r>
              <a:rPr lang="sr-Cyrl-RS" sz="2600" dirty="0" err="1"/>
              <a:t>of</a:t>
            </a:r>
            <a:r>
              <a:rPr lang="sr-Cyrl-RS" sz="2600" dirty="0"/>
              <a:t> </a:t>
            </a:r>
            <a:r>
              <a:rPr lang="sr-Cyrl-RS" sz="2600" dirty="0" err="1"/>
              <a:t>the</a:t>
            </a:r>
            <a:r>
              <a:rPr lang="sr-Cyrl-RS" sz="2600" dirty="0"/>
              <a:t> </a:t>
            </a:r>
            <a:r>
              <a:rPr lang="sr-Cyrl-RS" sz="2600" dirty="0" err="1"/>
              <a:t>bus</a:t>
            </a:r>
            <a:r>
              <a:rPr lang="sr-Cyrl-RS" sz="2600" dirty="0"/>
              <a:t> </a:t>
            </a:r>
            <a:r>
              <a:rPr lang="sr-Cyrl-RS" sz="2600" dirty="0" err="1"/>
              <a:t>bandwidth</a:t>
            </a:r>
            <a:r>
              <a:rPr lang="sr-Cyrl-RS" sz="2600" dirty="0"/>
              <a:t> </a:t>
            </a:r>
            <a:r>
              <a:rPr lang="sr-Cyrl-RS" sz="2600" dirty="0" err="1"/>
              <a:t>to</a:t>
            </a:r>
            <a:r>
              <a:rPr lang="sr-Cyrl-RS" sz="2600" dirty="0"/>
              <a:t> </a:t>
            </a:r>
            <a:r>
              <a:rPr lang="sr-Cyrl-RS" sz="2600" dirty="0" err="1"/>
              <a:t>the</a:t>
            </a:r>
            <a:r>
              <a:rPr lang="sr-Cyrl-RS" sz="2600" dirty="0"/>
              <a:t> </a:t>
            </a:r>
            <a:r>
              <a:rPr lang="sr-Cyrl-RS" sz="2600" dirty="0" err="1"/>
              <a:t>polling</a:t>
            </a:r>
            <a:r>
              <a:rPr lang="sr-Cyrl-RS" sz="2600" dirty="0"/>
              <a:t> </a:t>
            </a:r>
            <a:r>
              <a:rPr lang="sr-Cyrl-RS" sz="2600" dirty="0" err="1"/>
              <a:t>of</a:t>
            </a:r>
            <a:r>
              <a:rPr lang="sr-Cyrl-RS" sz="2600" dirty="0"/>
              <a:t> </a:t>
            </a:r>
            <a:r>
              <a:rPr lang="sr-Cyrl-RS" sz="2600" dirty="0" err="1"/>
              <a:t>multiple</a:t>
            </a:r>
            <a:r>
              <a:rPr lang="sr-Cyrl-RS" sz="2600" dirty="0"/>
              <a:t> </a:t>
            </a:r>
            <a:r>
              <a:rPr lang="sr-Cyrl-RS" sz="2600" dirty="0" err="1"/>
              <a:t>slave</a:t>
            </a:r>
            <a:r>
              <a:rPr lang="sr-Cyrl-RS" sz="2600" dirty="0"/>
              <a:t> </a:t>
            </a:r>
            <a:r>
              <a:rPr lang="sr-Cyrl-RS" sz="2600" dirty="0" err="1"/>
              <a:t>nodes</a:t>
            </a:r>
            <a:r>
              <a:rPr lang="sr-Cyrl-RS" sz="2600" dirty="0"/>
              <a:t> </a:t>
            </a:r>
            <a:r>
              <a:rPr lang="sr-Cyrl-RS" sz="2600" dirty="0" err="1"/>
              <a:t>with</a:t>
            </a:r>
            <a:r>
              <a:rPr lang="sr-Cyrl-RS" sz="2600" dirty="0"/>
              <a:t> </a:t>
            </a:r>
            <a:r>
              <a:rPr lang="sr-Cyrl-RS" sz="2600" dirty="0" err="1"/>
              <a:t>seldom</a:t>
            </a:r>
            <a:r>
              <a:rPr lang="sr-Cyrl-RS" sz="2600" dirty="0"/>
              <a:t> </a:t>
            </a:r>
            <a:r>
              <a:rPr lang="sr-Cyrl-RS" sz="2600" dirty="0" err="1"/>
              <a:t>occurring</a:t>
            </a:r>
            <a:r>
              <a:rPr lang="sr-Cyrl-RS" sz="2600" dirty="0"/>
              <a:t> </a:t>
            </a:r>
            <a:r>
              <a:rPr lang="sr-Cyrl-RS" sz="2600" dirty="0" err="1"/>
              <a:t>events</a:t>
            </a:r>
            <a:r>
              <a:rPr lang="sr-Cyrl-RS" sz="2600" dirty="0"/>
              <a:t>.</a:t>
            </a:r>
            <a:endParaRPr lang="en-US" sz="2600" dirty="0"/>
          </a:p>
          <a:p>
            <a:pPr lvl="0" algn="just"/>
            <a:r>
              <a:rPr lang="sr-Cyrl-RS" sz="2600" dirty="0" err="1"/>
              <a:t>Master</a:t>
            </a:r>
            <a:r>
              <a:rPr lang="sr-Cyrl-RS" sz="2600" dirty="0"/>
              <a:t> </a:t>
            </a:r>
            <a:r>
              <a:rPr lang="sr-Cyrl-RS" sz="2600" dirty="0" err="1"/>
              <a:t>asks</a:t>
            </a:r>
            <a:r>
              <a:rPr lang="sr-Cyrl-RS" sz="2600" dirty="0"/>
              <a:t> </a:t>
            </a:r>
            <a:r>
              <a:rPr lang="sr-Cyrl-RS" sz="2600" dirty="0" err="1"/>
              <a:t>slaves</a:t>
            </a:r>
            <a:r>
              <a:rPr lang="sr-Cyrl-RS" sz="2600" dirty="0"/>
              <a:t> </a:t>
            </a:r>
            <a:r>
              <a:rPr lang="sr-Cyrl-RS" sz="2600" dirty="0" err="1"/>
              <a:t>if</a:t>
            </a:r>
            <a:r>
              <a:rPr lang="sr-Cyrl-RS" sz="2600" dirty="0"/>
              <a:t> a </a:t>
            </a:r>
            <a:r>
              <a:rPr lang="sr-Cyrl-RS" sz="2600" dirty="0" err="1"/>
              <a:t>certain</a:t>
            </a:r>
            <a:r>
              <a:rPr lang="sr-Cyrl-RS" sz="2600" dirty="0"/>
              <a:t> </a:t>
            </a:r>
            <a:r>
              <a:rPr lang="sr-Cyrl-RS" sz="2600" dirty="0" err="1"/>
              <a:t>event</a:t>
            </a:r>
            <a:r>
              <a:rPr lang="sr-Cyrl-RS" sz="2600" dirty="0"/>
              <a:t> </a:t>
            </a:r>
            <a:r>
              <a:rPr lang="sr-Cyrl-RS" sz="2600" dirty="0" err="1"/>
              <a:t>has</a:t>
            </a:r>
            <a:r>
              <a:rPr lang="sr-Cyrl-RS" sz="2600" dirty="0"/>
              <a:t> </a:t>
            </a:r>
            <a:r>
              <a:rPr lang="sr-Cyrl-RS" sz="2600" dirty="0" err="1"/>
              <a:t>occurred</a:t>
            </a:r>
            <a:endParaRPr lang="en-US" sz="2600" dirty="0"/>
          </a:p>
          <a:p>
            <a:pPr lvl="0" algn="just"/>
            <a:r>
              <a:rPr lang="sr-Cyrl-RS" sz="2600" dirty="0" err="1"/>
              <a:t>Only</a:t>
            </a:r>
            <a:r>
              <a:rPr lang="sr-Cyrl-RS" sz="2600" dirty="0"/>
              <a:t> </a:t>
            </a:r>
            <a:r>
              <a:rPr lang="sr-Cyrl-RS" sz="2600" dirty="0" err="1"/>
              <a:t>those</a:t>
            </a:r>
            <a:r>
              <a:rPr lang="sr-Cyrl-RS" sz="2600" dirty="0"/>
              <a:t> </a:t>
            </a:r>
            <a:r>
              <a:rPr lang="sr-Cyrl-RS" sz="2600" dirty="0" err="1"/>
              <a:t>who</a:t>
            </a:r>
            <a:r>
              <a:rPr lang="sr-Cyrl-RS" sz="2600" dirty="0"/>
              <a:t> </a:t>
            </a:r>
            <a:r>
              <a:rPr lang="sr-Cyrl-RS" sz="2600" dirty="0" err="1"/>
              <a:t>have</a:t>
            </a:r>
            <a:r>
              <a:rPr lang="sr-Cyrl-RS" sz="2600" dirty="0"/>
              <a:t> </a:t>
            </a:r>
            <a:r>
              <a:rPr lang="sr-Cyrl-RS" sz="2600" dirty="0" err="1"/>
              <a:t>seen</a:t>
            </a:r>
            <a:r>
              <a:rPr lang="sr-Cyrl-RS" sz="2600" dirty="0"/>
              <a:t> </a:t>
            </a:r>
            <a:r>
              <a:rPr lang="sr-Cyrl-RS" sz="2600" dirty="0" err="1"/>
              <a:t>the</a:t>
            </a:r>
            <a:r>
              <a:rPr lang="sr-Cyrl-RS" sz="2600" dirty="0"/>
              <a:t> </a:t>
            </a:r>
            <a:r>
              <a:rPr lang="sr-Cyrl-RS" sz="2600" dirty="0" err="1"/>
              <a:t>event</a:t>
            </a:r>
            <a:r>
              <a:rPr lang="sr-Cyrl-RS" sz="2600" dirty="0"/>
              <a:t> </a:t>
            </a:r>
            <a:r>
              <a:rPr lang="sr-Cyrl-RS" sz="2600" dirty="0" err="1"/>
              <a:t>publish</a:t>
            </a:r>
            <a:r>
              <a:rPr lang="sr-Cyrl-RS" sz="2600" dirty="0"/>
              <a:t> a </a:t>
            </a:r>
            <a:r>
              <a:rPr lang="sr-Cyrl-RS" sz="2600" dirty="0" err="1"/>
              <a:t>response</a:t>
            </a:r>
            <a:endParaRPr lang="en-US" sz="2600" dirty="0"/>
          </a:p>
          <a:p>
            <a:pPr lvl="0" algn="just"/>
            <a:r>
              <a:rPr lang="sr-Cyrl-RS" sz="2600" dirty="0" err="1"/>
              <a:t>Identifiers</a:t>
            </a:r>
            <a:r>
              <a:rPr lang="sr-Cyrl-RS" sz="2600" dirty="0"/>
              <a:t> 0x00 </a:t>
            </a:r>
            <a:r>
              <a:rPr lang="sr-Cyrl-RS" sz="2600" dirty="0" err="1"/>
              <a:t>to</a:t>
            </a:r>
            <a:r>
              <a:rPr lang="sr-Cyrl-RS" sz="2600" dirty="0"/>
              <a:t> 0x3b (0-59)</a:t>
            </a:r>
            <a:endParaRPr lang="en-US" sz="2600" dirty="0"/>
          </a:p>
          <a:p>
            <a:pPr lvl="0" algn="just"/>
            <a:r>
              <a:rPr lang="sr-Cyrl-RS" sz="2600" dirty="0" err="1"/>
              <a:t>Collisions</a:t>
            </a:r>
            <a:r>
              <a:rPr lang="sr-Cyrl-RS" sz="2600" dirty="0"/>
              <a:t> </a:t>
            </a:r>
            <a:r>
              <a:rPr lang="sr-Cyrl-RS" sz="2600" dirty="0" err="1"/>
              <a:t>are</a:t>
            </a:r>
            <a:r>
              <a:rPr lang="sr-Cyrl-RS" sz="2600" dirty="0"/>
              <a:t> </a:t>
            </a:r>
            <a:r>
              <a:rPr lang="sr-Cyrl-RS" sz="2600" dirty="0" err="1"/>
              <a:t>possible</a:t>
            </a:r>
            <a:r>
              <a:rPr lang="sr-Cyrl-RS" sz="2600" dirty="0"/>
              <a:t> - </a:t>
            </a:r>
            <a:r>
              <a:rPr lang="sr-Cyrl-RS" sz="2600" dirty="0" err="1"/>
              <a:t>If</a:t>
            </a:r>
            <a:r>
              <a:rPr lang="sr-Cyrl-RS" sz="2600" dirty="0"/>
              <a:t> </a:t>
            </a:r>
            <a:r>
              <a:rPr lang="sr-Cyrl-RS" sz="2600" dirty="0" err="1"/>
              <a:t>more</a:t>
            </a:r>
            <a:r>
              <a:rPr lang="sr-Cyrl-RS" sz="2600" dirty="0"/>
              <a:t> </a:t>
            </a:r>
            <a:r>
              <a:rPr lang="sr-Cyrl-RS" sz="2600" dirty="0" err="1"/>
              <a:t>than</a:t>
            </a:r>
            <a:r>
              <a:rPr lang="sr-Cyrl-RS" sz="2600" dirty="0"/>
              <a:t> </a:t>
            </a:r>
            <a:r>
              <a:rPr lang="sr-Cyrl-RS" sz="2600" dirty="0" err="1"/>
              <a:t>one</a:t>
            </a:r>
            <a:r>
              <a:rPr lang="sr-Cyrl-RS" sz="2600" dirty="0"/>
              <a:t> </a:t>
            </a:r>
            <a:r>
              <a:rPr lang="sr-Cyrl-RS" sz="2600" dirty="0" err="1"/>
              <a:t>slave</a:t>
            </a:r>
            <a:r>
              <a:rPr lang="sr-Cyrl-RS" sz="2600" dirty="0"/>
              <a:t> </a:t>
            </a:r>
            <a:r>
              <a:rPr lang="sr-Cyrl-RS" sz="2600" dirty="0" err="1"/>
              <a:t>has</a:t>
            </a:r>
            <a:r>
              <a:rPr lang="sr-Cyrl-RS" sz="2600" dirty="0"/>
              <a:t> </a:t>
            </a:r>
            <a:r>
              <a:rPr lang="sr-Cyrl-RS" sz="2600" dirty="0" err="1"/>
              <a:t>detected</a:t>
            </a:r>
            <a:r>
              <a:rPr lang="sr-Cyrl-RS" sz="2600" dirty="0"/>
              <a:t> </a:t>
            </a:r>
            <a:r>
              <a:rPr lang="sr-Cyrl-RS" sz="2600" dirty="0" err="1"/>
              <a:t>the</a:t>
            </a:r>
            <a:r>
              <a:rPr lang="sr-Cyrl-RS" sz="2600" dirty="0"/>
              <a:t> </a:t>
            </a:r>
            <a:r>
              <a:rPr lang="sr-Cyrl-RS" sz="2600" dirty="0" err="1"/>
              <a:t>specified</a:t>
            </a:r>
            <a:r>
              <a:rPr lang="sr-Cyrl-RS" sz="2600" dirty="0"/>
              <a:t> </a:t>
            </a:r>
            <a:r>
              <a:rPr lang="sr-Cyrl-RS" sz="2600" dirty="0" err="1"/>
              <a:t>event</a:t>
            </a:r>
            <a:r>
              <a:rPr lang="sr-Cyrl-RS" sz="2600" dirty="0"/>
              <a:t>, </a:t>
            </a:r>
            <a:r>
              <a:rPr lang="sr-Cyrl-RS" sz="2600" dirty="0" err="1"/>
              <a:t>all</a:t>
            </a:r>
            <a:r>
              <a:rPr lang="sr-Cyrl-RS" sz="2600" dirty="0"/>
              <a:t> </a:t>
            </a:r>
            <a:r>
              <a:rPr lang="sr-Cyrl-RS" sz="2600" dirty="0" err="1"/>
              <a:t>respond</a:t>
            </a:r>
            <a:r>
              <a:rPr lang="sr-Cyrl-RS" sz="2600" dirty="0"/>
              <a:t> </a:t>
            </a:r>
            <a:r>
              <a:rPr lang="sr-Cyrl-RS" sz="2600" dirty="0" err="1"/>
              <a:t>simultaneously</a:t>
            </a:r>
            <a:r>
              <a:rPr lang="sr-Cyrl-RS" sz="2600" dirty="0"/>
              <a:t> </a:t>
            </a:r>
            <a:r>
              <a:rPr lang="sr-Cyrl-RS" sz="2600" dirty="0" err="1"/>
              <a:t>resulting</a:t>
            </a:r>
            <a:r>
              <a:rPr lang="sr-Cyrl-RS" sz="2600" dirty="0"/>
              <a:t> </a:t>
            </a:r>
            <a:r>
              <a:rPr lang="sr-Cyrl-RS" sz="2600" dirty="0" err="1"/>
              <a:t>in</a:t>
            </a:r>
            <a:r>
              <a:rPr lang="sr-Cyrl-RS" sz="2600" dirty="0"/>
              <a:t> a </a:t>
            </a:r>
            <a:r>
              <a:rPr lang="sr-Cyrl-RS" sz="2600" dirty="0" err="1"/>
              <a:t>collision</a:t>
            </a:r>
            <a:endParaRPr lang="en-US" sz="2600" dirty="0"/>
          </a:p>
          <a:p>
            <a:pPr lvl="0" algn="just"/>
            <a:r>
              <a:rPr lang="sr-Cyrl-RS" sz="2600" dirty="0" err="1"/>
              <a:t>When</a:t>
            </a:r>
            <a:r>
              <a:rPr lang="sr-Cyrl-RS" sz="2600" dirty="0"/>
              <a:t> </a:t>
            </a:r>
            <a:r>
              <a:rPr lang="sr-Cyrl-RS" sz="2600" dirty="0" err="1"/>
              <a:t>detected</a:t>
            </a:r>
            <a:r>
              <a:rPr lang="sr-Cyrl-RS" sz="2600" dirty="0"/>
              <a:t>, MASTER </a:t>
            </a:r>
            <a:r>
              <a:rPr lang="sr-Cyrl-RS" sz="2600" dirty="0" err="1"/>
              <a:t>reverts</a:t>
            </a:r>
            <a:r>
              <a:rPr lang="sr-Cyrl-RS" sz="2600" dirty="0"/>
              <a:t> </a:t>
            </a:r>
            <a:r>
              <a:rPr lang="sr-Cyrl-RS" sz="2600" dirty="0" err="1"/>
              <a:t>to</a:t>
            </a:r>
            <a:r>
              <a:rPr lang="sr-Cyrl-RS" sz="2600" dirty="0"/>
              <a:t> </a:t>
            </a:r>
            <a:r>
              <a:rPr lang="sr-Cyrl-RS" sz="2600" dirty="0" err="1"/>
              <a:t>unconditional</a:t>
            </a:r>
            <a:r>
              <a:rPr lang="sr-Cyrl-RS" sz="2600" dirty="0"/>
              <a:t> </a:t>
            </a:r>
            <a:r>
              <a:rPr lang="sr-Cyrl-RS" sz="2600" dirty="0" err="1"/>
              <a:t>frames</a:t>
            </a:r>
            <a:endParaRPr lang="en-US" sz="2600" dirty="0"/>
          </a:p>
          <a:p>
            <a:pPr lvl="0" algn="just"/>
            <a:r>
              <a:rPr lang="sr-Cyrl-RS" sz="2600" dirty="0" err="1"/>
              <a:t>Can</a:t>
            </a:r>
            <a:r>
              <a:rPr lang="sr-Cyrl-RS" sz="2600" dirty="0"/>
              <a:t> </a:t>
            </a:r>
            <a:r>
              <a:rPr lang="sr-Cyrl-RS" sz="2600" dirty="0" err="1"/>
              <a:t>result</a:t>
            </a:r>
            <a:r>
              <a:rPr lang="sr-Cyrl-RS" sz="2600" dirty="0"/>
              <a:t> </a:t>
            </a:r>
            <a:r>
              <a:rPr lang="sr-Cyrl-RS" sz="2600" dirty="0" err="1"/>
              <a:t>in</a:t>
            </a:r>
            <a:r>
              <a:rPr lang="sr-Cyrl-RS" sz="2600" dirty="0"/>
              <a:t> </a:t>
            </a:r>
            <a:r>
              <a:rPr lang="sr-Cyrl-RS" sz="2600" dirty="0" err="1"/>
              <a:t>better</a:t>
            </a:r>
            <a:r>
              <a:rPr lang="sr-Cyrl-RS" sz="2600" dirty="0"/>
              <a:t> </a:t>
            </a:r>
            <a:r>
              <a:rPr lang="sr-Cyrl-RS" sz="2600" dirty="0" err="1"/>
              <a:t>utilization</a:t>
            </a:r>
            <a:r>
              <a:rPr lang="sr-Cyrl-RS" sz="2600" dirty="0"/>
              <a:t> </a:t>
            </a:r>
            <a:r>
              <a:rPr lang="sr-Cyrl-RS" sz="2600" dirty="0" err="1"/>
              <a:t>of</a:t>
            </a:r>
            <a:r>
              <a:rPr lang="sr-Cyrl-RS" sz="2600" dirty="0"/>
              <a:t> </a:t>
            </a:r>
            <a:r>
              <a:rPr lang="sr-Cyrl-RS" sz="2600" dirty="0" err="1"/>
              <a:t>bandwidth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4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883</Words>
  <Application>Microsoft Office PowerPoint</Application>
  <PresentationFormat>Widescreen</PresentationFormat>
  <Paragraphs>122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Vehicle networks infrastructure</vt:lpstr>
      <vt:lpstr>Vehicle networks infrastructure</vt:lpstr>
      <vt:lpstr>LDF format</vt:lpstr>
      <vt:lpstr>LDF format</vt:lpstr>
      <vt:lpstr>LDF format</vt:lpstr>
      <vt:lpstr>LDF format</vt:lpstr>
      <vt:lpstr>LDF format</vt:lpstr>
      <vt:lpstr>LDF format</vt:lpstr>
      <vt:lpstr>LDF format</vt:lpstr>
      <vt:lpstr>LDF format</vt:lpstr>
      <vt:lpstr>LDF format</vt:lpstr>
      <vt:lpstr>LDF format</vt:lpstr>
      <vt:lpstr>LDF format</vt:lpstr>
      <vt:lpstr>LDF format</vt:lpstr>
      <vt:lpstr>LDF format</vt:lpstr>
      <vt:lpstr>LDF format</vt:lpstr>
      <vt:lpstr>LDF format</vt:lpstr>
      <vt:lpstr>LDF format</vt:lpstr>
      <vt:lpstr>LDF format</vt:lpstr>
      <vt:lpstr>LDF format</vt:lpstr>
      <vt:lpstr>LDF format</vt:lpstr>
      <vt:lpstr>LDF format</vt:lpstr>
      <vt:lpstr>LDF format</vt:lpstr>
      <vt:lpstr>LDF Explorer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networks infrastructure</dc:title>
  <dc:creator>Slobodan Račanović</dc:creator>
  <cp:lastModifiedBy>Slobodan Račanović</cp:lastModifiedBy>
  <cp:revision>48</cp:revision>
  <dcterms:created xsi:type="dcterms:W3CDTF">2022-05-26T08:16:53Z</dcterms:created>
  <dcterms:modified xsi:type="dcterms:W3CDTF">2022-12-12T19:40:21Z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5f25e9-4961-49b9-93b5-e6cb7bcff2b8_Enabled">
    <vt:lpwstr>true</vt:lpwstr>
  </property>
  <property fmtid="{D5CDD505-2E9C-101B-9397-08002B2CF9AE}" pid="3" name="MSIP_Label_875f25e9-4961-49b9-93b5-e6cb7bcff2b8_SetDate">
    <vt:lpwstr>2022-05-26T08:16:53Z</vt:lpwstr>
  </property>
  <property fmtid="{D5CDD505-2E9C-101B-9397-08002B2CF9AE}" pid="4" name="MSIP_Label_875f25e9-4961-49b9-93b5-e6cb7bcff2b8_Method">
    <vt:lpwstr>Standard</vt:lpwstr>
  </property>
  <property fmtid="{D5CDD505-2E9C-101B-9397-08002B2CF9AE}" pid="5" name="MSIP_Label_875f25e9-4961-49b9-93b5-e6cb7bcff2b8_Name">
    <vt:lpwstr>Internal</vt:lpwstr>
  </property>
  <property fmtid="{D5CDD505-2E9C-101B-9397-08002B2CF9AE}" pid="6" name="MSIP_Label_875f25e9-4961-49b9-93b5-e6cb7bcff2b8_SiteId">
    <vt:lpwstr>5638dc0c-ffa2-418f-8078-70f739ff781f</vt:lpwstr>
  </property>
  <property fmtid="{D5CDD505-2E9C-101B-9397-08002B2CF9AE}" pid="7" name="MSIP_Label_875f25e9-4961-49b9-93b5-e6cb7bcff2b8_ActionId">
    <vt:lpwstr>ee2880f1-a6e2-4f2f-8b3d-657221698e3f</vt:lpwstr>
  </property>
  <property fmtid="{D5CDD505-2E9C-101B-9397-08002B2CF9AE}" pid="8" name="MSIP_Label_875f25e9-4961-49b9-93b5-e6cb7bcff2b8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"TTTech - Internal"</vt:lpwstr>
  </property>
</Properties>
</file>