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L10 exercise –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1TPCE bus - Basic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1841-6D67-4C05-BBDB-1C243C7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FED56-A245-4874-A906-EE752B197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BA4B-132A-4B7D-8DD2-98E39108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1991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existing database (“</a:t>
            </a:r>
            <a:r>
              <a:rPr lang="en-US" sz="2800" dirty="0" err="1"/>
              <a:t>Network.arxml</a:t>
            </a:r>
            <a:r>
              <a:rPr lang="en-US" dirty="0"/>
              <a:t>”) </a:t>
            </a:r>
          </a:p>
          <a:p>
            <a:r>
              <a:rPr lang="en-US" dirty="0"/>
              <a:t>Add the following:</a:t>
            </a:r>
          </a:p>
          <a:p>
            <a:pPr lvl="1"/>
            <a:r>
              <a:rPr lang="en-US" dirty="0"/>
              <a:t> one new ECU, </a:t>
            </a:r>
          </a:p>
          <a:p>
            <a:pPr lvl="1"/>
            <a:r>
              <a:rPr lang="en-US" dirty="0"/>
              <a:t>one new Frame, </a:t>
            </a:r>
          </a:p>
          <a:p>
            <a:pPr lvl="1"/>
            <a:r>
              <a:rPr lang="en-US" dirty="0"/>
              <a:t>Three new PDUs of different types,</a:t>
            </a:r>
          </a:p>
          <a:p>
            <a:pPr lvl="2"/>
            <a:r>
              <a:rPr lang="en-US" dirty="0"/>
              <a:t>Two </a:t>
            </a:r>
            <a:r>
              <a:rPr lang="en-US"/>
              <a:t>new Signals per PDU</a:t>
            </a:r>
            <a:endParaRPr lang="en-US" dirty="0"/>
          </a:p>
          <a:p>
            <a:r>
              <a:rPr lang="en-US" dirty="0"/>
              <a:t>Do consistency check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686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1841-6D67-4C05-BBDB-1C243C7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feedback</a:t>
            </a:r>
            <a:endParaRPr lang="sr-Latn-R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FED56-A245-4874-A906-EE752B197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sr-Latn-R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BA4B-132A-4B7D-8DD2-98E39108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1991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Analyze Ethernet to CAN gateway functionality</a:t>
            </a:r>
          </a:p>
          <a:p>
            <a:r>
              <a:rPr lang="en-US" dirty="0"/>
              <a:t>From materials, open “</a:t>
            </a:r>
            <a:r>
              <a:rPr lang="en-US" dirty="0" err="1"/>
              <a:t>EthernetCanGW_Test_CN.cfg</a:t>
            </a:r>
            <a:r>
              <a:rPr lang="en-US" dirty="0"/>
              <a:t>”</a:t>
            </a:r>
          </a:p>
          <a:p>
            <a:r>
              <a:rPr lang="en-US" dirty="0"/>
              <a:t>What </a:t>
            </a:r>
            <a:r>
              <a:rPr lang="en-US"/>
              <a:t>is simulated?</a:t>
            </a:r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7208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Vehicle networks infrastructure</vt:lpstr>
      <vt:lpstr>Exercise feedback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71</cp:revision>
  <dcterms:created xsi:type="dcterms:W3CDTF">2022-05-26T08:16:53Z</dcterms:created>
  <dcterms:modified xsi:type="dcterms:W3CDTF">2022-12-23T05:34:35Z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