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35bcb1bc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35bcb1bc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35bcb1bc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35bcb1bc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35bcb1bc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35bcb1bc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35bcb1bc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35bcb1bc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35bcb1bc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35bcb1bc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35bcb1bc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35bcb1bc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35bcb1bc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35bcb1bc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35bcb1bc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35bcb1bc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duzXbEIi3igQSslcG3k_hH0HC5DpWcC3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Интелигентна система за капково напояване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Изготвил: Никола Петров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Факултетен Номер: 62199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Съдържание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Мотивация за проекта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Основна идея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Настоящо състояние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Използвани устройства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Демо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Какво следва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Мотивация за проекта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735" y="1057398"/>
            <a:ext cx="5574526" cy="36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Основна идея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/>
              <a:t>следи влажността в почвата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/>
              <a:t>пуска и спира напоителната система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/>
              <a:t>следи метеорологичните условия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/>
              <a:t>*следи прогнозата за времето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/>
              <a:t>след нивото на водата във водния контейнер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/>
              <a:t>допълва водния контейнер при необходимост</a:t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875" y="1013099"/>
            <a:ext cx="4324650" cy="31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Настоящо състояние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8603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следи влажността в почвата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следи метеорологичните условия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следи настоящото време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пуска и спира напоителната система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предоставя информация посредством Уеб сървър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взима информация от интернет посредством Уеб клиент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Недовършено: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Изпраща метриките от сензорите в дашборд(например Grafana)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Използвани устройства</a:t>
            </a:r>
            <a:endParaRPr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Микроконтролер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Сензори и Актуатори</a:t>
            </a:r>
            <a:endParaRPr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158" y="369025"/>
            <a:ext cx="1263018" cy="13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4425" y="1285900"/>
            <a:ext cx="1960675" cy="8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3575" y="2791700"/>
            <a:ext cx="1138250" cy="21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9733" y="2571750"/>
            <a:ext cx="2156199" cy="16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Демо</a:t>
            </a:r>
            <a:endParaRPr/>
          </a:p>
        </p:txBody>
      </p:sp>
      <p:pic>
        <p:nvPicPr>
          <p:cNvPr id="101" name="Google Shape;101;p19" title="VID_20210702_11374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051" y="152400"/>
            <a:ext cx="6355550" cy="47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следва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интеграция с Grafana(или друг подобен инструмент)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интеграция с безплатно weather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добавяне на възможност за следене на повече от 1 растение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"/>
              <a:t>различни кръгове със сензори и водни клапани за напояване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Следене на нивото на водата в контейнера + изпращане съобщение при необходимост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автоматично допълване на контейнера при необходимост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"/>
              <a:t>следене на нивото на друг воден източник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"/>
              <a:t>пускане и спиране на помпа/клапан на друг воден източник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750" y="526350"/>
            <a:ext cx="3918500" cy="39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