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8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0E226A0-5897-9E1D-97B5-9397E4B34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A483C15-7D80-F24E-537F-B743E10BF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6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ELEKTRONSKO BANKARSTVO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A68A736-4214-26BF-4309-B24C5A9B3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613132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Student Nikola Vidović, 2017270241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A3C8459B-607A-3E1D-0E3C-14EA0229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2204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D9DFC25-54BC-3732-BC38-D5FC895C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1" y="2211978"/>
            <a:ext cx="3535679" cy="14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Izmena</a:t>
            </a:r>
            <a:r>
              <a:rPr lang="en-US" dirty="0"/>
              <a:t> </a:t>
            </a:r>
            <a:r>
              <a:rPr lang="en-US"/>
              <a:t>šifre</a:t>
            </a:r>
            <a:r>
              <a:rPr lang="en-US" dirty="0"/>
              <a:t> - </a:t>
            </a:r>
            <a:r>
              <a:rPr lang="en-US" dirty="0" err="1"/>
              <a:t>korisnik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8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4391D0-45EF-41E1-0ADD-227F21EF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Početna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4C6936A2-462B-E02A-DE17-E4B6185AD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08873" cy="4953000"/>
          </a:xfrm>
        </p:spPr>
      </p:pic>
    </p:spTree>
    <p:extLst>
      <p:ext uri="{BB962C8B-B14F-4D97-AF65-F5344CB8AC3E}">
        <p14:creationId xmlns:p14="http://schemas.microsoft.com/office/powerpoint/2010/main" val="274361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8BC5BD-C7D5-9EDD-EB04-7A28C423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 dirty="0"/>
          </a:p>
        </p:txBody>
      </p:sp>
      <p:pic>
        <p:nvPicPr>
          <p:cNvPr id="5" name="Čuvar mesta za sadržaj 4" descr="Slika na kojoj se nalazi tekst&#10;&#10;Opis je automatski generisan">
            <a:extLst>
              <a:ext uri="{FF2B5EF4-FFF2-40B4-BE49-F238E27FC236}">
                <a16:creationId xmlns:a16="http://schemas.microsoft.com/office/drawing/2014/main" id="{CFFDB97F-2192-C179-4929-1697B96D6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945"/>
            <a:ext cx="12191999" cy="4789055"/>
          </a:xfrm>
        </p:spPr>
      </p:pic>
    </p:spTree>
    <p:extLst>
      <p:ext uri="{BB962C8B-B14F-4D97-AF65-F5344CB8AC3E}">
        <p14:creationId xmlns:p14="http://schemas.microsoft.com/office/powerpoint/2010/main" val="399697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25AAD6-EAAD-71F5-5A6A-C34122AE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I </a:t>
            </a:r>
            <a:r>
              <a:rPr lang="en-US" dirty="0" err="1"/>
              <a:t>korisnikovih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E0D563BE-6B27-7F25-BAA5-DCCD3A5C1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764"/>
            <a:ext cx="12191999" cy="4835236"/>
          </a:xfrm>
        </p:spPr>
      </p:pic>
    </p:spTree>
    <p:extLst>
      <p:ext uri="{BB962C8B-B14F-4D97-AF65-F5344CB8AC3E}">
        <p14:creationId xmlns:p14="http://schemas.microsoft.com/office/powerpoint/2010/main" val="50057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00E97B-2A0F-CC74-4495-284FEF79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 dirty="0"/>
          </a:p>
        </p:txBody>
      </p:sp>
      <p:pic>
        <p:nvPicPr>
          <p:cNvPr id="5" name="Čuvar mesta za sadržaj 4" descr="Slika na kojoj se nalazi tekst, snimak ekrana, monitor, computer&#10;&#10;Opis je automatski generisan">
            <a:extLst>
              <a:ext uri="{FF2B5EF4-FFF2-40B4-BE49-F238E27FC236}">
                <a16:creationId xmlns:a16="http://schemas.microsoft.com/office/drawing/2014/main" id="{53B7164C-D369-71F3-859E-E4D41175F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78182"/>
            <a:ext cx="12192000" cy="4779818"/>
          </a:xfrm>
        </p:spPr>
      </p:pic>
    </p:spTree>
    <p:extLst>
      <p:ext uri="{BB962C8B-B14F-4D97-AF65-F5344CB8AC3E}">
        <p14:creationId xmlns:p14="http://schemas.microsoft.com/office/powerpoint/2010/main" val="283045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3885"/>
            <a:ext cx="12192000" cy="3119565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9FF4E3-F929-1FCA-A7B1-07E77477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805" y="-9596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za </a:t>
            </a:r>
            <a:r>
              <a:rPr lang="en-US" dirty="0" err="1"/>
              <a:t>postojećeg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17D2F492-85DC-A4F9-EB06-D0922ACEF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8" r="14912" b="5"/>
          <a:stretch/>
        </p:blipFill>
        <p:spPr>
          <a:xfrm>
            <a:off x="194455" y="4316736"/>
            <a:ext cx="5786616" cy="2541264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FADE7567-A498-E6EA-BEDE-32F97967A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r="14233" b="-4"/>
          <a:stretch/>
        </p:blipFill>
        <p:spPr>
          <a:xfrm>
            <a:off x="5968279" y="1157805"/>
            <a:ext cx="5942249" cy="3186390"/>
          </a:xfrm>
          <a:prstGeom prst="rect">
            <a:avLst/>
          </a:prstGeom>
        </p:spPr>
      </p:pic>
      <p:pic>
        <p:nvPicPr>
          <p:cNvPr id="11" name="Slika 10" descr="Slika na kojoj se nalazi tekst&#10;&#10;Opis je automatski generisan">
            <a:extLst>
              <a:ext uri="{FF2B5EF4-FFF2-40B4-BE49-F238E27FC236}">
                <a16:creationId xmlns:a16="http://schemas.microsoft.com/office/drawing/2014/main" id="{FC533181-3F57-C69C-BDE0-25C8EF0D8A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r="14056" b="-2"/>
          <a:stretch/>
        </p:blipFill>
        <p:spPr>
          <a:xfrm>
            <a:off x="5981071" y="4316736"/>
            <a:ext cx="5942248" cy="2541263"/>
          </a:xfrm>
          <a:prstGeom prst="rect">
            <a:avLst/>
          </a:prstGeom>
        </p:spPr>
      </p:pic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538B86F6-BCD7-A189-7EFB-118411800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2" r="14347" b="1"/>
          <a:stretch/>
        </p:blipFill>
        <p:spPr>
          <a:xfrm>
            <a:off x="220039" y="1163252"/>
            <a:ext cx="5786616" cy="315076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4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355FE1-3961-EEEE-B857-64D6A7F9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75D6FCE-3300-5480-DB93-E8C373C1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43" y="800338"/>
            <a:ext cx="4248443" cy="107105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05A6ADB4-5227-5A01-3B99-5968BBCF1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6" r="25714" b="2"/>
          <a:stretch/>
        </p:blipFill>
        <p:spPr>
          <a:xfrm>
            <a:off x="-8756" y="0"/>
            <a:ext cx="3592463" cy="3436696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73FF0E57-BC9E-58FD-FD60-3B8BE392A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8" r="26092" b="2"/>
          <a:stretch/>
        </p:blipFill>
        <p:spPr>
          <a:xfrm>
            <a:off x="3583708" y="-5"/>
            <a:ext cx="3987757" cy="343669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B81B1B4-0034-5AD8-003E-D16A3DE90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7" r="26013"/>
          <a:stretch/>
        </p:blipFill>
        <p:spPr>
          <a:xfrm>
            <a:off x="-1514" y="3431325"/>
            <a:ext cx="3908493" cy="3426681"/>
          </a:xfrm>
          <a:prstGeom prst="rect">
            <a:avLst/>
          </a:prstGeom>
        </p:spPr>
      </p:pic>
      <p:pic>
        <p:nvPicPr>
          <p:cNvPr id="11" name="Slika 10" descr="Slika na kojoj se nalazi tekst, snimak ekrana, monitor, unutra&#10;&#10;Opis je automatski generisan">
            <a:extLst>
              <a:ext uri="{FF2B5EF4-FFF2-40B4-BE49-F238E27FC236}">
                <a16:creationId xmlns:a16="http://schemas.microsoft.com/office/drawing/2014/main" id="{59B58AAC-F094-1084-2F1A-4FD36ECB43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5" r="26655"/>
          <a:stretch/>
        </p:blipFill>
        <p:spPr>
          <a:xfrm>
            <a:off x="3906982" y="3429000"/>
            <a:ext cx="3664484" cy="34266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BE4D3A-391A-6E8E-7745-58E334E60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488" y="3742776"/>
            <a:ext cx="6105513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AD6B7D-A738-82F5-572E-05FEDF96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892" y="2494200"/>
            <a:ext cx="4219149" cy="3810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5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53354D2-0872-B6F8-2006-EBB3CBFD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718" y="762000"/>
            <a:ext cx="4395755" cy="1141004"/>
          </a:xfrm>
        </p:spPr>
        <p:txBody>
          <a:bodyPr>
            <a:normAutofit/>
          </a:bodyPr>
          <a:lstStyle/>
          <a:p>
            <a:r>
              <a:rPr lang="en-US" dirty="0" err="1"/>
              <a:t>Zatvaranje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- </a:t>
            </a:r>
            <a:r>
              <a:rPr lang="en-US" dirty="0" err="1"/>
              <a:t>korisnik</a:t>
            </a:r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B47BDE7-DF84-F545-5AA8-7D5970A0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6" r="26002" b="-3"/>
          <a:stretch/>
        </p:blipFill>
        <p:spPr>
          <a:xfrm>
            <a:off x="1" y="10"/>
            <a:ext cx="3584246" cy="344052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29ABD220-D9D7-F1B6-DAD4-6D18BC9C6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3" r="26092" b="-3"/>
          <a:stretch/>
        </p:blipFill>
        <p:spPr>
          <a:xfrm>
            <a:off x="3584247" y="10"/>
            <a:ext cx="4219148" cy="3440526"/>
          </a:xfrm>
          <a:prstGeom prst="rect">
            <a:avLst/>
          </a:prstGeom>
        </p:spPr>
      </p:pic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07A5F047-15AE-B210-922F-3894B9CB0E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" b="-3"/>
          <a:stretch/>
        </p:blipFill>
        <p:spPr>
          <a:xfrm>
            <a:off x="20" y="3429000"/>
            <a:ext cx="6095980" cy="34405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25CA2C-B9D2-74F3-AE8A-733C6AB0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123" y="2830945"/>
            <a:ext cx="4219149" cy="3810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8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11D8A6-0A96-69B4-2C57-EA68A2D1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20" y="-573881"/>
            <a:ext cx="10287000" cy="1147762"/>
          </a:xfrm>
        </p:spPr>
        <p:txBody>
          <a:bodyPr/>
          <a:lstStyle/>
          <a:p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 dirty="0"/>
          </a:p>
        </p:txBody>
      </p:sp>
      <p:pic>
        <p:nvPicPr>
          <p:cNvPr id="5" name="Čuvar mesta za sadržaj 4" descr="Slika na kojoj se nalazi tekst, snimak ekrana, computer, monitor&#10;&#10;Opis je automatski generisan">
            <a:extLst>
              <a:ext uri="{FF2B5EF4-FFF2-40B4-BE49-F238E27FC236}">
                <a16:creationId xmlns:a16="http://schemas.microsoft.com/office/drawing/2014/main" id="{80C10360-0C9F-2FF5-8F4E-7E60F4955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036"/>
            <a:ext cx="4956462" cy="2733964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4B83595-2C66-86DB-3EC3-A30D96B5A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63" y="695037"/>
            <a:ext cx="3688774" cy="273396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286845E6-354C-4FAD-AE1A-38F13D5CF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755572" cy="2611579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09990A0-EBD0-DB75-0C46-1BBCD8B4F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71" y="3428999"/>
            <a:ext cx="3972793" cy="2632221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D1733187-75FA-059D-4F07-3E00DD6DB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89" y="695036"/>
            <a:ext cx="3306618" cy="2733964"/>
          </a:xfrm>
          <a:prstGeom prst="rect">
            <a:avLst/>
          </a:prstGeom>
        </p:spPr>
      </p:pic>
      <p:pic>
        <p:nvPicPr>
          <p:cNvPr id="15" name="Slika 14" descr="Slika na kojoj se nalazi tekst&#10;&#10;Opis je automatski generisan">
            <a:extLst>
              <a:ext uri="{FF2B5EF4-FFF2-40B4-BE49-F238E27FC236}">
                <a16:creationId xmlns:a16="http://schemas.microsoft.com/office/drawing/2014/main" id="{0735F377-6DD7-8030-EF52-3C2BABD5A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37" y="3428999"/>
            <a:ext cx="3688774" cy="26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3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CF6D8F7D-7940-398D-2211-0F672448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354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590AF06-7FF7-1702-24FA-81A5ECB5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1" y="2211978"/>
            <a:ext cx="3535679" cy="14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Izmena</a:t>
            </a:r>
            <a:r>
              <a:rPr lang="en-US" dirty="0"/>
              <a:t> </a:t>
            </a:r>
            <a:r>
              <a:rPr lang="en-US"/>
              <a:t>šifre</a:t>
            </a:r>
            <a:r>
              <a:rPr lang="en-US" dirty="0"/>
              <a:t> - </a:t>
            </a:r>
            <a:r>
              <a:rPr lang="en-US" dirty="0" err="1"/>
              <a:t>službenik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6465E3-609A-D398-EF26-7DF15475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UVOD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88D2F68-F4D9-ACC0-60D0-016067B1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Ovaj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projekat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predstavlja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informacioni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cilj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službenika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Ovaj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projekat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razvijen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primenom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tehnologije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Type Script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programskom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jeziku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back-end,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za front-end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React JS framework u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kombinaciji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 Script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programskim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jezikom</a:t>
            </a:r>
            <a:endParaRPr lang="en-US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okviru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FC4B8C-C67F-7B84-73AA-99B5B63C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-573881"/>
            <a:ext cx="10287000" cy="1147762"/>
          </a:xfrm>
        </p:spPr>
        <p:txBody>
          <a:bodyPr/>
          <a:lstStyle/>
          <a:p>
            <a:r>
              <a:rPr lang="en-US" dirty="0"/>
              <a:t>ULOGE KORISNIKA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440EA24-80BB-4720-00C1-0DA442D5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73881"/>
            <a:ext cx="10287000" cy="6284119"/>
          </a:xfrm>
        </p:spPr>
        <p:txBody>
          <a:bodyPr/>
          <a:lstStyle/>
          <a:p>
            <a:r>
              <a:rPr lang="en-US" sz="1400" dirty="0"/>
              <a:t>U </a:t>
            </a:r>
            <a:r>
              <a:rPr lang="en-US" sz="1400" dirty="0" err="1"/>
              <a:t>ovoj</a:t>
            </a:r>
            <a:r>
              <a:rPr lang="en-US" sz="1400" dirty="0"/>
              <a:t> web </a:t>
            </a:r>
            <a:r>
              <a:rPr lang="en-US" sz="1400" dirty="0" err="1"/>
              <a:t>aplikaciji</a:t>
            </a:r>
            <a:r>
              <a:rPr lang="en-US" sz="1400" dirty="0"/>
              <a:t> </a:t>
            </a:r>
            <a:r>
              <a:rPr lang="en-US" sz="1400" dirty="0" err="1"/>
              <a:t>postoje</a:t>
            </a:r>
            <a:r>
              <a:rPr lang="en-US" sz="1400" dirty="0"/>
              <a:t> </a:t>
            </a:r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en-US" sz="1400" dirty="0" err="1"/>
              <a:t>uloge</a:t>
            </a:r>
            <a:r>
              <a:rPr lang="en-US" sz="1400" dirty="0"/>
              <a:t> </a:t>
            </a:r>
            <a:r>
              <a:rPr lang="en-US" sz="1400" dirty="0" err="1"/>
              <a:t>korisnika</a:t>
            </a:r>
            <a:r>
              <a:rPr lang="en-US" sz="1400" dirty="0"/>
              <a:t>: </a:t>
            </a:r>
            <a:r>
              <a:rPr lang="en-US" sz="1400" dirty="0" err="1"/>
              <a:t>Korisnik</a:t>
            </a:r>
            <a:r>
              <a:rPr lang="en-US" sz="1400" dirty="0"/>
              <a:t> (</a:t>
            </a:r>
            <a:r>
              <a:rPr lang="en-US" sz="1400" dirty="0" err="1"/>
              <a:t>klijent</a:t>
            </a:r>
            <a:r>
              <a:rPr lang="en-US" sz="1400" dirty="0"/>
              <a:t> </a:t>
            </a:r>
            <a:r>
              <a:rPr lang="en-US" sz="1400" dirty="0" err="1"/>
              <a:t>banke</a:t>
            </a:r>
            <a:r>
              <a:rPr lang="en-US" sz="1400" dirty="0"/>
              <a:t>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Službenik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Korisnik</a:t>
            </a:r>
            <a:r>
              <a:rPr lang="en-US" sz="1400" dirty="0"/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računa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po </a:t>
            </a:r>
            <a:r>
              <a:rPr lang="en-US" dirty="0" err="1"/>
              <a:t>računima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novca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Menjačnica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ličnih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šifre</a:t>
            </a:r>
            <a:endParaRPr lang="en-US" dirty="0"/>
          </a:p>
          <a:p>
            <a:r>
              <a:rPr lang="en-US" sz="1400" dirty="0" err="1"/>
              <a:t>Službenik</a:t>
            </a:r>
            <a:endParaRPr lang="en-US" sz="1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ličnih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i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korisnikovih</a:t>
            </a:r>
            <a:r>
              <a:rPr lang="en-US" dirty="0"/>
              <a:t> </a:t>
            </a:r>
            <a:r>
              <a:rPr lang="en-US" dirty="0" err="1"/>
              <a:t>računa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za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za </a:t>
            </a:r>
            <a:r>
              <a:rPr lang="en-US" dirty="0" err="1"/>
              <a:t>postojećeg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Zatvaranje</a:t>
            </a:r>
            <a:r>
              <a:rPr lang="en-US" dirty="0"/>
              <a:t> </a:t>
            </a:r>
            <a:r>
              <a:rPr lang="en-US" dirty="0" err="1"/>
              <a:t>računa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Isplata</a:t>
            </a:r>
            <a:r>
              <a:rPr lang="en-US" dirty="0"/>
              <a:t> </a:t>
            </a:r>
            <a:r>
              <a:rPr lang="en-US" dirty="0" err="1"/>
              <a:t>novca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za </a:t>
            </a:r>
            <a:r>
              <a:rPr lang="en-US" dirty="0" err="1"/>
              <a:t>korisnika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šifre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Čuvar mesta za sadržaj 4" descr="Slika na kojoj se nalazi tekst&#10;&#10;Opis je automatski generisan">
            <a:extLst>
              <a:ext uri="{FF2B5EF4-FFF2-40B4-BE49-F238E27FC236}">
                <a16:creationId xmlns:a16="http://schemas.microsoft.com/office/drawing/2014/main" id="{610D2304-9F18-2E19-9306-5F84BFA3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r="1975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6E61057-D415-ED89-BEE1-F2ABAFED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1" y="2211978"/>
            <a:ext cx="3535679" cy="14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Prijava</a:t>
            </a:r>
            <a:r>
              <a:rPr lang="en-US" dirty="0"/>
              <a:t> - </a:t>
            </a:r>
            <a:r>
              <a:rPr lang="en-US"/>
              <a:t>Korisnik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716F59-9568-7E57-96B3-3D012DF4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– POČETNA STRANICA- KORISNIK </a:t>
            </a:r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D86CB8FF-D445-91C1-79BC-CED53BDB6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85818"/>
            <a:ext cx="12192000" cy="4872182"/>
          </a:xfrm>
        </p:spPr>
      </p:pic>
    </p:spTree>
    <p:extLst>
      <p:ext uri="{BB962C8B-B14F-4D97-AF65-F5344CB8AC3E}">
        <p14:creationId xmlns:p14="http://schemas.microsoft.com/office/powerpoint/2010/main" val="104016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C8609F-8873-DED8-4BD9-1CD94901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– </a:t>
            </a:r>
            <a:r>
              <a:rPr lang="en-US" dirty="0" err="1"/>
              <a:t>korisnik</a:t>
            </a:r>
            <a:endParaRPr lang="en-U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AD803718-3DC7-EB87-FC44-BF46E8AD0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834"/>
            <a:ext cx="12192000" cy="4822166"/>
          </a:xfrm>
        </p:spPr>
      </p:pic>
    </p:spTree>
    <p:extLst>
      <p:ext uri="{BB962C8B-B14F-4D97-AF65-F5344CB8AC3E}">
        <p14:creationId xmlns:p14="http://schemas.microsoft.com/office/powerpoint/2010/main" val="20949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Čuvar mesta za sadržaj 4" descr="Slika na kojoj se nalazi tekst&#10;&#10;Opis je automatski generisan">
            <a:extLst>
              <a:ext uri="{FF2B5EF4-FFF2-40B4-BE49-F238E27FC236}">
                <a16:creationId xmlns:a16="http://schemas.microsoft.com/office/drawing/2014/main" id="{7412C447-C433-CD29-7888-D3D1019C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2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C51B2E-7F92-EB24-E36C-F51E5181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1" y="2211978"/>
            <a:ext cx="3535679" cy="14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novca</a:t>
            </a:r>
            <a:r>
              <a:rPr lang="en-US" dirty="0"/>
              <a:t> - </a:t>
            </a:r>
            <a:r>
              <a:rPr lang="en-US" dirty="0" err="1"/>
              <a:t>korisnik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3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6F77A9DA-7FBC-47BA-CC46-4CE9D5594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9574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70C52C9-63BA-E588-D190-0F9F0A99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28" y="1142999"/>
            <a:ext cx="4118718" cy="2519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Menjačnica - korisnik</a:t>
            </a:r>
          </a:p>
        </p:txBody>
      </p:sp>
      <p:pic>
        <p:nvPicPr>
          <p:cNvPr id="5" name="Čuvar mesta za sadržaj 4" descr="Slika na kojoj se nalazi tekst&#10;&#10;Opis je automatski generisan">
            <a:extLst>
              <a:ext uri="{FF2B5EF4-FFF2-40B4-BE49-F238E27FC236}">
                <a16:creationId xmlns:a16="http://schemas.microsoft.com/office/drawing/2014/main" id="{5239C1A4-CE2E-F561-8F36-C91B0ECB4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2194" b="1"/>
          <a:stretch/>
        </p:blipFill>
        <p:spPr>
          <a:xfrm>
            <a:off x="4886036" y="1"/>
            <a:ext cx="7305956" cy="3429000"/>
          </a:xfrm>
          <a:prstGeom prst="rect">
            <a:avLst/>
          </a:prstGeom>
        </p:spPr>
      </p:pic>
      <p:pic>
        <p:nvPicPr>
          <p:cNvPr id="7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5F13C2B0-AD89-457F-CC36-484FC8B6D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2224" b="1"/>
          <a:stretch/>
        </p:blipFill>
        <p:spPr>
          <a:xfrm>
            <a:off x="4886037" y="3640219"/>
            <a:ext cx="7305956" cy="324049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74F1A1-974F-4A78-BA0B-FBDA76B08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4210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4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99C046CF-67D2-882A-BF2A-9B0C1A83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r="2184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47FBC20-894A-02FD-AA4C-673288C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1" y="2211978"/>
            <a:ext cx="3535679" cy="14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Pregled podataka - korisnik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5203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222</Words>
  <Application>Microsoft Office PowerPoint</Application>
  <PresentationFormat>Široki ekran</PresentationFormat>
  <Paragraphs>43</Paragraphs>
  <Slides>19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Trade Gothic Next Cond</vt:lpstr>
      <vt:lpstr>Trade Gothic Next Light</vt:lpstr>
      <vt:lpstr>Wingdings</vt:lpstr>
      <vt:lpstr>AfterglowVTI</vt:lpstr>
      <vt:lpstr>ELEKTRONSKO BANKARSTVO</vt:lpstr>
      <vt:lpstr>UVOD</vt:lpstr>
      <vt:lpstr>ULOGE KORISNIKA</vt:lpstr>
      <vt:lpstr>Prijava - Korisnik</vt:lpstr>
      <vt:lpstr>Pregled raČUNA – POČETNA STRANICA- KORISNIK </vt:lpstr>
      <vt:lpstr>Pregled transakcija – korisnik</vt:lpstr>
      <vt:lpstr>Prenos novca - korisnik</vt:lpstr>
      <vt:lpstr>Menjačnica - korisnik</vt:lpstr>
      <vt:lpstr>Pregled podataka - korisnik</vt:lpstr>
      <vt:lpstr>Izmena šifre - korisnik</vt:lpstr>
      <vt:lpstr>Početna - službenik</vt:lpstr>
      <vt:lpstr>Pretraga korisnika - službenik</vt:lpstr>
      <vt:lpstr>Pregled podataka korisnika I korisnikovih računa - službenik</vt:lpstr>
      <vt:lpstr>Izmena podataka korisnika - službenik</vt:lpstr>
      <vt:lpstr>Otvaranje računa za postojećeg korisnika - službenik</vt:lpstr>
      <vt:lpstr>Brisanje korisnika - službenik</vt:lpstr>
      <vt:lpstr>Zatvaranje računa - korisnik</vt:lpstr>
      <vt:lpstr>Otvaranje računa novi korisnik - službenik</vt:lpstr>
      <vt:lpstr>Izmena šifre - službenik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ELEKTRONSKO BANKARSTVO</dc:title>
  <dc:creator>Nikola Vidović - 2017270241</dc:creator>
  <cp:lastModifiedBy>Nikola Vidović - 2017270241</cp:lastModifiedBy>
  <cp:revision>5</cp:revision>
  <dcterms:created xsi:type="dcterms:W3CDTF">2023-04-26T16:38:46Z</dcterms:created>
  <dcterms:modified xsi:type="dcterms:W3CDTF">2023-04-26T18:19:57Z</dcterms:modified>
</cp:coreProperties>
</file>