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0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31,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547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1BC0E0A-FA0B-45D5-8DE0-C6C44932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" b="155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2B0DE9E-5263-49C2-B5D8-803039A0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3" y="620486"/>
            <a:ext cx="11219213" cy="406254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sr-Latn-RS" dirty="0">
                <a:solidFill>
                  <a:schemeClr val="bg1"/>
                </a:solidFill>
              </a:rPr>
            </a:br>
            <a:br>
              <a:rPr lang="sr-Latn-RS" dirty="0">
                <a:solidFill>
                  <a:schemeClr val="bg1"/>
                </a:solidFill>
              </a:rPr>
            </a:br>
            <a:br>
              <a:rPr lang="sr-Latn-RS" dirty="0">
                <a:solidFill>
                  <a:schemeClr val="bg1"/>
                </a:solidFill>
              </a:rPr>
            </a:br>
            <a:r>
              <a:rPr lang="sr-Latn-RS" dirty="0" err="1">
                <a:solidFill>
                  <a:schemeClr val="bg1"/>
                </a:solidFill>
              </a:rPr>
              <a:t>Moodle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br>
              <a:rPr lang="sr-Latn-RS" dirty="0">
                <a:solidFill>
                  <a:schemeClr val="bg1"/>
                </a:solidFill>
              </a:rPr>
            </a:br>
            <a:r>
              <a:rPr lang="sr-Latn-RS" dirty="0">
                <a:solidFill>
                  <a:schemeClr val="bg1"/>
                </a:solidFill>
              </a:rPr>
              <a:t>E-</a:t>
            </a:r>
            <a:r>
              <a:rPr lang="sr-Latn-RS" dirty="0" err="1">
                <a:solidFill>
                  <a:schemeClr val="bg1"/>
                </a:solidFill>
              </a:rPr>
              <a:t>learning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system</a:t>
            </a:r>
            <a:br>
              <a:rPr lang="sr-Latn-R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E05AA51-148F-4C49-B26B-457F186A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60525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solidFill>
                  <a:schemeClr val="bg1"/>
                </a:solidFill>
              </a:rPr>
              <a:t>Nikola </a:t>
            </a:r>
            <a:r>
              <a:rPr lang="sr-Latn-RS" dirty="0" err="1">
                <a:solidFill>
                  <a:schemeClr val="bg1"/>
                </a:solidFill>
              </a:rPr>
              <a:t>vidović</a:t>
            </a:r>
            <a:r>
              <a:rPr lang="sr-Latn-RS" dirty="0">
                <a:solidFill>
                  <a:schemeClr val="bg1"/>
                </a:solidFill>
              </a:rPr>
              <a:t>, 2017270241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, snimka zaslona, elektronički, računalo&#10;&#10;Opis je automatski generiran">
            <a:extLst>
              <a:ext uri="{FF2B5EF4-FFF2-40B4-BE49-F238E27FC236}">
                <a16:creationId xmlns:a16="http://schemas.microsoft.com/office/drawing/2014/main" id="{6A548CD1-F3FA-4BA8-9984-1B9595F4A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95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05B0CE-DE07-4485-BBD7-A98CDFD4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07" y="4611271"/>
            <a:ext cx="9436593" cy="117155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Podešavanje moodle direktorijuma</a:t>
            </a:r>
          </a:p>
        </p:txBody>
      </p:sp>
    </p:spTree>
    <p:extLst>
      <p:ext uri="{BB962C8B-B14F-4D97-AF65-F5344CB8AC3E}">
        <p14:creationId xmlns:p14="http://schemas.microsoft.com/office/powerpoint/2010/main" val="24550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F0D401-5B03-4EEE-BB91-1D95577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20785"/>
            <a:ext cx="10353774" cy="1026173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200" spc="750" dirty="0" err="1">
                <a:solidFill>
                  <a:schemeClr val="bg1"/>
                </a:solidFill>
              </a:rPr>
              <a:t>Instalacija</a:t>
            </a:r>
            <a:r>
              <a:rPr lang="sr-Latn-RS" sz="3200" spc="750" dirty="0">
                <a:solidFill>
                  <a:schemeClr val="bg1"/>
                </a:solidFill>
              </a:rPr>
              <a:t>,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sr-Latn-RS" sz="3200" spc="750" dirty="0">
                <a:solidFill>
                  <a:schemeClr val="bg1"/>
                </a:solidFill>
              </a:rPr>
              <a:t>postavljanje putanje i povezivanje na kreiranu bazu podataka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8070256-29BB-4E3B-8999-FC966221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55" y="2013527"/>
            <a:ext cx="5708073" cy="4635544"/>
          </a:xfrm>
          <a:prstGeom prst="rect">
            <a:avLst/>
          </a:prstGeom>
        </p:spPr>
      </p:pic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8A839F74-F13F-4794-8196-4B081A2E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" y="2013527"/>
            <a:ext cx="6123713" cy="4610126"/>
          </a:xfrm>
        </p:spPr>
      </p:pic>
    </p:spTree>
    <p:extLst>
      <p:ext uri="{BB962C8B-B14F-4D97-AF65-F5344CB8AC3E}">
        <p14:creationId xmlns:p14="http://schemas.microsoft.com/office/powerpoint/2010/main" val="61645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0FF0F3-2E11-4425-A51C-E7E64FE7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91" y="-85316"/>
            <a:ext cx="10241280" cy="1234440"/>
          </a:xfrm>
        </p:spPr>
        <p:txBody>
          <a:bodyPr/>
          <a:lstStyle/>
          <a:p>
            <a:pPr algn="ctr"/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98B28E-EDB4-4044-B486-2FD5082F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1" y="1449324"/>
            <a:ext cx="10241280" cy="3959352"/>
          </a:xfrm>
        </p:spPr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Moodle sistem je jako dobra platforma za elektronsko učenje ili učenje na daljinu zbog velikog broja funkcionalnosti koje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Treba napomenuti da je Moodle sistem platforma otvorenog koda, tako da to programeri mogu da koriste, i da proširuju i dodaju nove funkcionalnosti sistemu</a:t>
            </a:r>
            <a:endParaRPr lang="sr-Latn-R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Takodje, treba napomenuti da se Moodle može instalirati na većinu operativnih sistema (Unix, Linux, Windows, Mac OS), odnosno može se instalirati na sve operativne sisteme koji podržavaju PHP i baze podataka.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D868E8-82A1-46A5-8BEB-7869C374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4" y="0"/>
            <a:ext cx="10241280" cy="1234440"/>
          </a:xfrm>
        </p:spPr>
        <p:txBody>
          <a:bodyPr/>
          <a:lstStyle/>
          <a:p>
            <a:pPr algn="ctr"/>
            <a:r>
              <a:rPr lang="sr-Latn-RS" dirty="0"/>
              <a:t>O SERVISU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C3104D-F3AE-439B-88D1-4902E7AB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77" y="1449324"/>
            <a:ext cx="10241280" cy="3959352"/>
          </a:xfrm>
        </p:spPr>
        <p:txBody>
          <a:bodyPr/>
          <a:lstStyle/>
          <a:p>
            <a:r>
              <a:rPr lang="sr-Latn-RS" sz="1800" b="1" dirty="0" err="1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je 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slobodni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softver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za 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elektronsko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daljinu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koji je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ujedno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kursevima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učenjem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virtuelno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okruženje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Kreator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Mudla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Martin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Dugijamas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Martin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Dougiamas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Australije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80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Naziv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Mudl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skraćenica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objektno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orijentisano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dinamično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okruženje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učenje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učenjem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koristiti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obrazovanje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obuku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razvoj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učenika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zaposlenih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2B4DD6-2358-4CC7-A24F-0F8A5A70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08" y="-93705"/>
            <a:ext cx="10241280" cy="1234440"/>
          </a:xfrm>
        </p:spPr>
        <p:txBody>
          <a:bodyPr/>
          <a:lstStyle/>
          <a:p>
            <a:pPr algn="ctr"/>
            <a:r>
              <a:rPr lang="sr-Latn-RS" dirty="0"/>
              <a:t>ORACLE VIRTUAL BOX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1F1D96-B76C-4461-A813-47B9C35F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708" y="1684425"/>
            <a:ext cx="10241280" cy="3959352"/>
          </a:xfrm>
        </p:spPr>
        <p:txBody>
          <a:bodyPr/>
          <a:lstStyle/>
          <a:p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VirtualBox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је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veoma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moćan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softver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virtuelizaciju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32-bitnih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64-bitnih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operativnih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računarima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AMD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procesorima</a:t>
            </a:r>
            <a:endParaRPr lang="sr-Latn-RS" sz="180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Pomoću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ovog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može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pokrenuti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odnosno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virualizovati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operativni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uključujući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kako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tako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koji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instalirani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tom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operativnom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sistemu</a:t>
            </a:r>
            <a:endParaRPr lang="sr-Latn-RS" sz="180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VirtualBox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je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open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source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hipervizor</a:t>
            </a:r>
            <a:endParaRPr lang="sr-Latn-RS" sz="1800" dirty="0">
              <a:solidFill>
                <a:srgbClr val="202122"/>
              </a:solidFill>
              <a:latin typeface="Times New Roman" panose="02020603050405020304" pitchFamily="18" charset="0"/>
            </a:endParaRPr>
          </a:p>
          <a:p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Razvijen je od firme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Oracle</a:t>
            </a:r>
            <a:endParaRPr lang="sr-Latn-RS" sz="1800" dirty="0">
              <a:solidFill>
                <a:srgbClr val="202122"/>
              </a:solidFill>
              <a:latin typeface="Times New Roman" panose="02020603050405020304" pitchFamily="18" charset="0"/>
            </a:endParaRPr>
          </a:p>
          <a:p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Podrzava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mnogobrojne operativne sisteme kao što su Windows,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Linux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, Mac OS,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Solaris</a:t>
            </a:r>
            <a:endParaRPr lang="sr-Latn-RS" sz="1800" dirty="0">
              <a:solidFill>
                <a:srgbClr val="202122"/>
              </a:solidFill>
              <a:latin typeface="Times New Roman" panose="02020603050405020304" pitchFamily="18" charset="0"/>
            </a:endParaRPr>
          </a:p>
          <a:p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Oracle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VirtualBox</a:t>
            </a:r>
            <a:r>
              <a:rPr lang="sr-Latn-RS" sz="1800" dirty="0">
                <a:solidFill>
                  <a:srgbClr val="202122"/>
                </a:solidFill>
                <a:latin typeface="Times New Roman" panose="02020603050405020304" pitchFamily="18" charset="0"/>
              </a:rPr>
              <a:t> je nastao 2007. godine i od tada pa do danas je jedan od najpopularnijih </a:t>
            </a:r>
            <a:r>
              <a:rPr lang="sr-Latn-RS" sz="18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hipervizora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3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790BDAB-2247-4A27-889D-BEA78A7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750">
                <a:solidFill>
                  <a:schemeClr val="bg1"/>
                </a:solidFill>
              </a:rPr>
              <a:t>INSTALACIJA Apache2 servera, mysql servera i PHP-a</a:t>
            </a:r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1EE03755-6970-4F73-8746-455F67166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08"/>
          <a:stretch/>
        </p:blipFill>
        <p:spPr>
          <a:xfrm>
            <a:off x="417367" y="1826764"/>
            <a:ext cx="5497331" cy="4595101"/>
          </a:xfrm>
          <a:prstGeom prst="rect">
            <a:avLst/>
          </a:prstGeom>
        </p:spPr>
      </p:pic>
      <p:pic>
        <p:nvPicPr>
          <p:cNvPr id="11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00C62136-E21C-42A3-BCAB-0C7FCEE82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8"/>
          <a:stretch/>
        </p:blipFill>
        <p:spPr>
          <a:xfrm>
            <a:off x="6277303" y="1826764"/>
            <a:ext cx="5785388" cy="45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E72B6EB0-275C-4DC3-B759-6766678D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1" b="1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7C56C46-6F9A-40D5-99B2-EB7F615B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1" y="1"/>
            <a:ext cx="5307739" cy="1625600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chemeClr val="bg1"/>
                </a:solidFill>
              </a:rPr>
              <a:t>KREIRANJE ROOT PASSWORD</a:t>
            </a:r>
            <a:r>
              <a:rPr lang="sr-Latn-RS" sz="4000" spc="750" dirty="0">
                <a:solidFill>
                  <a:schemeClr val="bg1"/>
                </a:solidFill>
              </a:rPr>
              <a:t>-</a:t>
            </a:r>
            <a:r>
              <a:rPr lang="en-US" sz="4000" spc="75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36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8B4CEF-D63A-4027-BBD3-822034E1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 err="1">
                <a:solidFill>
                  <a:schemeClr val="bg1"/>
                </a:solidFill>
              </a:rPr>
              <a:t>Instalacija</a:t>
            </a:r>
            <a:r>
              <a:rPr lang="en-US" sz="3200" spc="750" dirty="0">
                <a:solidFill>
                  <a:schemeClr val="bg1"/>
                </a:solidFill>
              </a:rPr>
              <a:t> php </a:t>
            </a:r>
            <a:r>
              <a:rPr lang="sr-Latn-RS" sz="3200" spc="750">
                <a:solidFill>
                  <a:schemeClr val="bg1"/>
                </a:solidFill>
              </a:rPr>
              <a:t>modula i izmena php.ini fajla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tekst&#10;&#10;Opis je automatski generiran">
            <a:extLst>
              <a:ext uri="{FF2B5EF4-FFF2-40B4-BE49-F238E27FC236}">
                <a16:creationId xmlns:a16="http://schemas.microsoft.com/office/drawing/2014/main" id="{958995CA-79C4-4270-A16D-FEE14CE51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r="14724" b="2"/>
          <a:stretch/>
        </p:blipFill>
        <p:spPr>
          <a:xfrm>
            <a:off x="6096000" y="1586466"/>
            <a:ext cx="5675745" cy="3016078"/>
          </a:xfrm>
          <a:prstGeom prst="rect">
            <a:avLst/>
          </a:prstGeom>
        </p:spPr>
      </p:pic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0CF1F10-FEA5-437C-AA3A-24012F08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1" r="13612"/>
          <a:stretch/>
        </p:blipFill>
        <p:spPr>
          <a:xfrm>
            <a:off x="378691" y="1587699"/>
            <a:ext cx="5301673" cy="3016078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AD4BC66F-7D6B-4167-92DA-C5E2BD26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633920"/>
            <a:ext cx="6096000" cy="24289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sr-Latn-R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okviru php.ini fajla treba napravit</a:t>
            </a:r>
            <a:r>
              <a:rPr lang="sr-Latn-R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izmene u sledećim linijama koda: </a:t>
            </a: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file_uploads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On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allow_url_fopen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On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memory_limit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256M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upload_max_filesize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100M</a:t>
            </a:r>
            <a:endParaRPr lang="sr-Latn-RS" sz="13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display_errors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Off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date.timezone</a:t>
            </a:r>
            <a:r>
              <a:rPr lang="en-US" sz="1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Europe/Belgrade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sr-Latn-RS" sz="1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879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DD219449-7CD6-4C65-8966-DF8B3B4F4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7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D082345-7E1D-44BB-9DF2-4656D0FA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300" spc="750">
                <a:solidFill>
                  <a:schemeClr val="bg1"/>
                </a:solidFill>
              </a:rPr>
              <a:t>Kreiranje moodle baze podataka</a:t>
            </a:r>
          </a:p>
        </p:txBody>
      </p:sp>
    </p:spTree>
    <p:extLst>
      <p:ext uri="{BB962C8B-B14F-4D97-AF65-F5344CB8AC3E}">
        <p14:creationId xmlns:p14="http://schemas.microsoft.com/office/powerpoint/2010/main" val="25499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1360C6-9CA0-4714-A64C-F2E75BD6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Preuzimanje moodle-a</a:t>
            </a:r>
          </a:p>
        </p:txBody>
      </p:sp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C21BB0B1-C43C-40AA-9AA0-79AFD8B0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8" cy="50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2B85A5C2-BF0A-468D-AA98-046980B25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6" b="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969449E-8023-43F5-9655-ACA82406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Biranje verzije moodle-a</a:t>
            </a:r>
          </a:p>
        </p:txBody>
      </p:sp>
    </p:spTree>
    <p:extLst>
      <p:ext uri="{BB962C8B-B14F-4D97-AF65-F5344CB8AC3E}">
        <p14:creationId xmlns:p14="http://schemas.microsoft.com/office/powerpoint/2010/main" val="27688080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358</Words>
  <Application>Microsoft Office PowerPoint</Application>
  <PresentationFormat>Široki zaslon</PresentationFormat>
  <Paragraphs>33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GradientRiseVTI</vt:lpstr>
      <vt:lpstr>   Moodle  E-learning system </vt:lpstr>
      <vt:lpstr>O SERVISU</vt:lpstr>
      <vt:lpstr>ORACLE VIRTUAL BOX</vt:lpstr>
      <vt:lpstr>INSTALACIJA Apache2 servera, mysql servera i PHP-a</vt:lpstr>
      <vt:lpstr>KREIRANJE ROOT PASSWORD-A</vt:lpstr>
      <vt:lpstr>Instalacija php modula i izmena php.ini fajla</vt:lpstr>
      <vt:lpstr>Kreiranje moodle baze podataka</vt:lpstr>
      <vt:lpstr>Preuzimanje moodle-a</vt:lpstr>
      <vt:lpstr>Biranje verzije moodle-a</vt:lpstr>
      <vt:lpstr>Podešavanje moodle direktorijuma</vt:lpstr>
      <vt:lpstr>Instalacija, postavljanje putanje i povezivanje na kreiranu bazu podataka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Moodle  E-learning system </dc:title>
  <dc:creator>Nikola Vidović</dc:creator>
  <cp:lastModifiedBy>Nikola Vidović</cp:lastModifiedBy>
  <cp:revision>32</cp:revision>
  <dcterms:created xsi:type="dcterms:W3CDTF">2021-08-25T09:18:56Z</dcterms:created>
  <dcterms:modified xsi:type="dcterms:W3CDTF">2021-08-31T12:32:55Z</dcterms:modified>
</cp:coreProperties>
</file>