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03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2A46F4-A64A-F8FF-6B07-F235FABB7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fakulteta</a:t>
            </a:r>
            <a:endParaRPr lang="sr-Latn-R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C7A71A4-C19B-8BEC-006C-97E13E439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7443" y="6336001"/>
            <a:ext cx="8791575" cy="1655762"/>
          </a:xfrm>
        </p:spPr>
        <p:txBody>
          <a:bodyPr/>
          <a:lstStyle/>
          <a:p>
            <a:r>
              <a:rPr lang="en-US" dirty="0"/>
              <a:t>Nikola Vidović, 2017270241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271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D2DEEA-74B2-13C6-5EA7-A543AEA8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PREDMETI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2889DB0-3CA7-171E-28D3-6686D86A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655"/>
            <a:ext cx="12191999" cy="5777345"/>
          </a:xfrm>
        </p:spPr>
      </p:pic>
    </p:spTree>
    <p:extLst>
      <p:ext uri="{BB962C8B-B14F-4D97-AF65-F5344CB8AC3E}">
        <p14:creationId xmlns:p14="http://schemas.microsoft.com/office/powerpoint/2010/main" val="253657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C16C98-D059-5716-3A6B-791D2B8D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64" y="0"/>
            <a:ext cx="9905998" cy="1478570"/>
          </a:xfrm>
        </p:spPr>
        <p:txBody>
          <a:bodyPr/>
          <a:lstStyle/>
          <a:p>
            <a:r>
              <a:rPr lang="en-US" dirty="0" err="1"/>
              <a:t>Prijava</a:t>
            </a:r>
            <a:r>
              <a:rPr lang="en-US" dirty="0"/>
              <a:t> </a:t>
            </a:r>
            <a:r>
              <a:rPr lang="en-US" dirty="0" err="1"/>
              <a:t>ispita</a:t>
            </a:r>
            <a:endParaRPr lang="sr-Latn-R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DB1B731D-3C56-7D43-E6AF-0CF8D0BE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8510"/>
            <a:ext cx="6096000" cy="280237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18C752A-C204-075E-D108-0A486219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6140"/>
            <a:ext cx="6096001" cy="5604740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977DCA77-18F0-9511-E9F2-9F6C9EA3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6138"/>
            <a:ext cx="6096000" cy="2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6076DE0-DC0B-3A2A-CD1E-F17608B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/>
              <a:t>Uspešno položeni ispiti</a:t>
            </a:r>
            <a:endParaRPr lang="sr-Latn-RS" sz="32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8ADE772-2A78-7878-E334-6DD65F1C2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6" r="-2" b="2960"/>
          <a:stretch/>
        </p:blipFill>
        <p:spPr>
          <a:xfrm>
            <a:off x="-5597" y="3443288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63A15A1-454E-3504-C061-264D55765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15" r="-2" b="6843"/>
          <a:stretch/>
        </p:blipFill>
        <p:spPr>
          <a:xfrm>
            <a:off x="-5597" y="11113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E5540-161B-417F-F86A-83606A7A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859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4D7AF68A-635B-BDE9-7FEF-45138E8C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>
            <a:normAutofit/>
          </a:bodyPr>
          <a:lstStyle/>
          <a:p>
            <a:r>
              <a:rPr lang="en-US" dirty="0" err="1"/>
              <a:t>Neuspešna</a:t>
            </a:r>
            <a:r>
              <a:rPr lang="en-US" dirty="0"/>
              <a:t> </a:t>
            </a:r>
            <a:r>
              <a:rPr lang="en-US" dirty="0" err="1"/>
              <a:t>polaganja</a:t>
            </a:r>
            <a:endParaRPr lang="sr-Latn-RS" dirty="0"/>
          </a:p>
        </p:txBody>
      </p:sp>
      <p:pic>
        <p:nvPicPr>
          <p:cNvPr id="5" name="Rezervirano mjesto sadržaja 4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EFF383E4-4791-7755-40B6-36D7208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" r="3041" b="-3"/>
          <a:stretch/>
        </p:blipFill>
        <p:spPr>
          <a:xfrm>
            <a:off x="-5597" y="1"/>
            <a:ext cx="6098951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Slika 6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7E1EF712-1DF8-D0AD-6020-5DD6FE4770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9" r="2160" b="-1"/>
          <a:stretch/>
        </p:blipFill>
        <p:spPr>
          <a:xfrm>
            <a:off x="-5597" y="3427414"/>
            <a:ext cx="6096305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CFE53D-648B-16DB-3A8E-E046E326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352" y="2249487"/>
            <a:ext cx="441373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5606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2BAA95-51E8-E502-C926-C5B418D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49" y="-97474"/>
            <a:ext cx="9905998" cy="1478570"/>
          </a:xfrm>
        </p:spPr>
        <p:txBody>
          <a:bodyPr/>
          <a:lstStyle/>
          <a:p>
            <a:r>
              <a:rPr lang="en-US" dirty="0" err="1"/>
              <a:t>aktivnosti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62E3474-4E31-C15D-A38D-21D5E49EC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0"/>
            <a:ext cx="12191999" cy="5740399"/>
          </a:xfrm>
        </p:spPr>
      </p:pic>
    </p:spTree>
    <p:extLst>
      <p:ext uri="{BB962C8B-B14F-4D97-AF65-F5344CB8AC3E}">
        <p14:creationId xmlns:p14="http://schemas.microsoft.com/office/powerpoint/2010/main" val="66252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624431-1BBC-1F95-46F1-0A293E68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11" y="0"/>
            <a:ext cx="9905998" cy="1478570"/>
          </a:xfrm>
        </p:spPr>
        <p:txBody>
          <a:bodyPr/>
          <a:lstStyle/>
          <a:p>
            <a:r>
              <a:rPr lang="en-US" dirty="0"/>
              <a:t>UPISI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64AC82C-98FD-3EEA-5262-27B54F0F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9127"/>
            <a:ext cx="12191999" cy="5758873"/>
          </a:xfrm>
        </p:spPr>
      </p:pic>
    </p:spTree>
    <p:extLst>
      <p:ext uri="{BB962C8B-B14F-4D97-AF65-F5344CB8AC3E}">
        <p14:creationId xmlns:p14="http://schemas.microsoft.com/office/powerpoint/2010/main" val="338582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A14657-3E45-8C8B-436D-7813BDD7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8" y="0"/>
            <a:ext cx="9905998" cy="1478570"/>
          </a:xfrm>
        </p:spPr>
        <p:txBody>
          <a:bodyPr/>
          <a:lstStyle/>
          <a:p>
            <a:r>
              <a:rPr lang="en-US" dirty="0" err="1"/>
              <a:t>Lični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7A34958-6A7A-82B9-49AC-C2A18DBD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6909"/>
            <a:ext cx="12191999" cy="5611091"/>
          </a:xfrm>
        </p:spPr>
      </p:pic>
    </p:spTree>
    <p:extLst>
      <p:ext uri="{BB962C8B-B14F-4D97-AF65-F5344CB8AC3E}">
        <p14:creationId xmlns:p14="http://schemas.microsoft.com/office/powerpoint/2010/main" val="13964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5A8B05-2287-59F2-A19B-82AB837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19" y="0"/>
            <a:ext cx="9905998" cy="1478570"/>
          </a:xfrm>
        </p:spPr>
        <p:txBody>
          <a:bodyPr/>
          <a:lstStyle/>
          <a:p>
            <a:r>
              <a:rPr lang="en-US" dirty="0"/>
              <a:t>PROMENA ŠIFRE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9200BE3-B963-60FA-5355-5F3D62AA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6836"/>
            <a:ext cx="12191999" cy="5731164"/>
          </a:xfrm>
        </p:spPr>
      </p:pic>
    </p:spTree>
    <p:extLst>
      <p:ext uri="{BB962C8B-B14F-4D97-AF65-F5344CB8AC3E}">
        <p14:creationId xmlns:p14="http://schemas.microsoft.com/office/powerpoint/2010/main" val="277158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196B89-1D7E-5FF6-F34F-E37836CB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699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profesor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1210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8FADFE-577F-9CC5-AFA7-9A314718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96" y="0"/>
            <a:ext cx="9905998" cy="1478570"/>
          </a:xfrm>
        </p:spPr>
        <p:txBody>
          <a:bodyPr/>
          <a:lstStyle/>
          <a:p>
            <a:r>
              <a:rPr lang="en-US" dirty="0"/>
              <a:t>PREDMETI	</a:t>
            </a:r>
            <a:endParaRPr lang="sr-Latn-RS" dirty="0"/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7BED3B0-2F84-EA19-E87E-FB835B7A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7000F79-A2A7-0814-8ED4-AD96C2CA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8"/>
            <a:ext cx="1219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7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657C1C-5E1D-E9A2-9B1E-3432CDAC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60" y="-452779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193FA08-B206-4163-C66F-9D261BA3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677383"/>
            <a:ext cx="12067713" cy="618061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okviru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ovog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postoje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dve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uloge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"Student"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Svaka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uloga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određenim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funkcionalnostima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prilagođene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specifičnim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potrebama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sr-Latn-R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Funkcionalnosti za studente:</a:t>
            </a:r>
            <a:endParaRPr lang="sr-Latn-R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obaveštenja: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Studenti mogu brzo i lako pristupiti aktuelnim obaveštenjima putem sistema.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starih obaveštenja: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Arhiviranje prethodnih obaveštenja omogućava studentima uvid u prethodna obaveštenja.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Školarina: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Studenti imaju mogućnost da pregledaju svoje uplate,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pregledaju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 za školarinu i plaćaju ne plaćene rate.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Prijava ispita i pregled prijavljenih ispita: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Omogućena je jednostavna prijava ispita putem sistema, </a:t>
            </a:r>
            <a:r>
              <a:rPr lang="sr-Latn-R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takodje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ima mogućnost da pregleda i ispite koje je prijavio.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Plaćanje ispita: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preko svojeg studentskog naloga ima omogućeno </a:t>
            </a:r>
            <a:r>
              <a:rPr lang="sr-Latn-R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plaćanj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ispita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podataka o polaganjima ispita: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Studenti imaju mogućnost pregleda istorijata polaganja ispita.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Aktivnosti: 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Studenti imaju mogućnost i pregleda bodova ostvarenih na predispitnim obavezama.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Upisi: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Studenti mogu pratiti svoje upise kroz sistem.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ličnih podataka: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Omogućen je uvid u lične informacije studenata.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Promena šifre:</a:t>
            </a:r>
            <a:r>
              <a:rPr lang="sr-Latn-R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Studenti imaju omogućenu promenu šifre.</a:t>
            </a:r>
            <a:endParaRPr lang="sr-Latn-R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140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A02A2FC-13CC-352D-79D4-81509EE0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/>
              <a:t>ZAKLJUČENI ISPITI</a:t>
            </a:r>
            <a:endParaRPr lang="sr-Latn-RS" sz="32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7041424C-F8E3-DBD2-CE1B-B7B1C37D7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5636"/>
          <a:stretch/>
        </p:blipFill>
        <p:spPr>
          <a:xfrm>
            <a:off x="-21696" y="3435348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C99553F-CCD6-6295-302E-95C800C5A7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98" r="-2" b="6360"/>
          <a:stretch/>
        </p:blipFill>
        <p:spPr>
          <a:xfrm>
            <a:off x="949" y="0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8C1FE-E84C-64A8-648A-20619AF5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7896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EC4B21-A5E7-1104-867F-35BB43B0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-143481"/>
            <a:ext cx="9905998" cy="1478570"/>
          </a:xfrm>
        </p:spPr>
        <p:txBody>
          <a:bodyPr/>
          <a:lstStyle/>
          <a:p>
            <a:r>
              <a:rPr lang="en-US" dirty="0"/>
              <a:t>STUDENTI I AKTIVNOSTI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8EE78F-9B8A-CC7D-47E4-F6D8D0DD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67E6810-CB6A-BBBE-F11B-ACB88AE3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3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9C74CA93-2568-5B97-FCD0-D1A54449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/>
              <a:t>UNOS ISPITA</a:t>
            </a:r>
            <a:endParaRPr lang="sr-Latn-RS" sz="32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78EAAA41-6C27-9966-CBE7-9BE1B36B3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5636"/>
          <a:stretch/>
        </p:blipFill>
        <p:spPr>
          <a:xfrm>
            <a:off x="2367" y="3425825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B217A92-FA96-13F0-4DBB-04974D16B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98" r="-2" b="6360"/>
          <a:stretch/>
        </p:blipFill>
        <p:spPr>
          <a:xfrm>
            <a:off x="-8548" y="8913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A7DF1B-8721-8E6B-3BA8-1D02CC3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0344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7B1CF7-0681-1E7E-DDEE-B308C01E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-88848"/>
            <a:ext cx="9905998" cy="1478570"/>
          </a:xfrm>
        </p:spPr>
        <p:txBody>
          <a:bodyPr/>
          <a:lstStyle/>
          <a:p>
            <a:r>
              <a:rPr lang="en-US" dirty="0" err="1"/>
              <a:t>Lični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2A126D2-363A-5073-D5B5-6C04C5BD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B57ADDB-F084-1157-82C5-52C0F17E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8"/>
            <a:ext cx="12192000" cy="57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968C94-7F50-0E9A-D47F-58008FE3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8" y="-131980"/>
            <a:ext cx="9905998" cy="1478570"/>
          </a:xfrm>
        </p:spPr>
        <p:txBody>
          <a:bodyPr/>
          <a:lstStyle/>
          <a:p>
            <a:r>
              <a:rPr lang="en-US" dirty="0"/>
              <a:t>PROMENA ŠIFRE	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A3D426D-EE60-95B3-2637-7EBA6835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2182"/>
            <a:ext cx="12191999" cy="5795818"/>
          </a:xfrm>
        </p:spPr>
      </p:pic>
    </p:spTree>
    <p:extLst>
      <p:ext uri="{BB962C8B-B14F-4D97-AF65-F5344CB8AC3E}">
        <p14:creationId xmlns:p14="http://schemas.microsoft.com/office/powerpoint/2010/main" val="239356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0B5943-7868-4CEC-0F8F-86456AFF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2364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Zaključak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B50092-0F85-336E-D9C0-04467596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61"/>
            <a:ext cx="12192000" cy="60212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Informacioni sistem fakulteta predstavlja ključnu infrastrukturu koja olakšava interakciju između studenata i profesora, omogućavajući efikasnije upravljanje različitim aspektima akademske sredine. Sistem je dizajniran tako da pruži intuitivno korisničko iskustvo i podrži specifične potrebe različitih korisničkih uloga.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obzirom na dinamičnost obrazovnog okruženja, postoji prostor za dalje unapređenje sistema. U budućnosti, mogli bismo razmotriti dodatne funkcionalnosti koje bi dodatno optimizovale rad sistema, uzimajući u obzir trenutne trendove u tehnologiji i potrebe korisnika. Neki od predloga za nadogradnju sistema uključuju: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Implementacija sistema za praćenje prisustva: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Dodavanje funkcionalnosti koja omogućava profesorima praćenje prisustva studenata na predavanjima i vežbama, unapređujući tako praćenje aktivnosti i angažovanost studenata.</a:t>
            </a:r>
            <a:endParaRPr lang="sr-Latn-R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Latn-R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saradnja i diskusije: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Razvijanje platforme za </a:t>
            </a:r>
            <a:r>
              <a:rPr lang="sr-Latn-R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diskusije i saradnju između studenata i profesora, čime se podstiče interaktivnost i zajedničko učenje.</a:t>
            </a:r>
            <a:endParaRPr lang="sr-Latn-R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Automatizovano obaveštavanje i podsećanje: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Integracija sistema sa mehanizmom automatskog obaveštavanja putem e-maila ili poruka, kako bi se olakšalo praćenje i podsećanje na važne datume, kao što su rokovi za prijavu ispita ili plaćanje školarine.</a:t>
            </a:r>
            <a:endParaRPr lang="sr-Latn-R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Analitika podataka: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Implementacija alatki za analizu podataka koje bi omogućile fakultetu bolje razumevanje ponašanja studenata i efikasnije planiranje nastavnih aktivnosti.</a:t>
            </a:r>
            <a:endParaRPr lang="sr-Latn-R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Unapređenje mobilne podrške: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Razvijanje mobilne aplikacije koja bi omogućila pristup ključnim informacijama i funkcionalnostima sistema putem pametnih telefona, prateći trend sveprisutne mobilnosti.</a:t>
            </a:r>
            <a:endParaRPr lang="sr-Latn-R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792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E4350F-4EA9-74A9-3808-DEC9E05B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74" y="-244124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BDFE997-78C7-7503-5EEE-804CDF8C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8271"/>
            <a:ext cx="11982239" cy="5850717"/>
          </a:xfrm>
        </p:spPr>
        <p:txBody>
          <a:bodyPr/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sr-Latn-R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Funkcionalnosti za profesore: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Unos podataka za ispite: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Profesori mogu jednostavno uneti rezultate ispita i bodove ostvarene na aktivnostima za svakog studenta.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Unos aktivnost: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Profesori mogu jednostavno uneti podatke o ostvarenim bodovima na predispitnim obavezama (aktivnost na predavanju, prvi kolokvijum, drugi kolokvijum)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zaključenih ispita: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Profesori imaju pristup zaključenim ispitima po ispitnim rokovima.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ličnih podataka: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Profesori mogu pristupiti svojim ličnim podacima.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predmeta koje predaje: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 ima mogućnost da pregleda predmete koje predaje.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sr-Latn-R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Promena šifre: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Profesoru imaju omogućenu promenu šifre.</a:t>
            </a:r>
            <a:endParaRPr lang="sr-Latn-R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1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67C7-BF85-0D78-8B21-0AB1D75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632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211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22EEFA-0FE6-94AC-A4FC-E79A23B6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PRIJAVA NA SISTEM</a:t>
            </a:r>
            <a:endParaRPr lang="sr-Latn-RS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A54877DD-4B46-A74C-892F-4CDBB1FE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4178"/>
            <a:ext cx="12192000" cy="5753821"/>
          </a:xfrm>
        </p:spPr>
      </p:pic>
    </p:spTree>
    <p:extLst>
      <p:ext uri="{BB962C8B-B14F-4D97-AF65-F5344CB8AC3E}">
        <p14:creationId xmlns:p14="http://schemas.microsoft.com/office/powerpoint/2010/main" val="35356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6E896C-6FD5-4E88-485F-B86096ED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64973"/>
            <a:ext cx="9905998" cy="1478570"/>
          </a:xfrm>
        </p:spPr>
        <p:txBody>
          <a:bodyPr/>
          <a:lstStyle/>
          <a:p>
            <a:r>
              <a:rPr lang="en-US" dirty="0"/>
              <a:t>OBAVEŠTENJA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40A9131-A3A0-8709-B8A1-B8E23D3E9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6470"/>
            <a:ext cx="12191999" cy="5781530"/>
          </a:xfrm>
        </p:spPr>
      </p:pic>
    </p:spTree>
    <p:extLst>
      <p:ext uri="{BB962C8B-B14F-4D97-AF65-F5344CB8AC3E}">
        <p14:creationId xmlns:p14="http://schemas.microsoft.com/office/powerpoint/2010/main" val="139990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D32EDA-BCA5-47A4-9AB8-509A5611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76" y="0"/>
            <a:ext cx="9905998" cy="1478570"/>
          </a:xfrm>
        </p:spPr>
        <p:txBody>
          <a:bodyPr/>
          <a:lstStyle/>
          <a:p>
            <a:r>
              <a:rPr lang="en-US" dirty="0" err="1"/>
              <a:t>Stara</a:t>
            </a:r>
            <a:r>
              <a:rPr lang="en-US" dirty="0"/>
              <a:t> </a:t>
            </a:r>
            <a:r>
              <a:rPr lang="en-US" dirty="0" err="1"/>
              <a:t>obaveštenja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C99989D-F582-E2F4-3A7B-94CD4A47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654"/>
            <a:ext cx="12191999" cy="5777346"/>
          </a:xfrm>
        </p:spPr>
      </p:pic>
    </p:spTree>
    <p:extLst>
      <p:ext uri="{BB962C8B-B14F-4D97-AF65-F5344CB8AC3E}">
        <p14:creationId xmlns:p14="http://schemas.microsoft.com/office/powerpoint/2010/main" val="307502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61B66E-5578-A5A9-F6EF-CAB71314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49" y="198206"/>
            <a:ext cx="9905998" cy="1478570"/>
          </a:xfrm>
        </p:spPr>
        <p:txBody>
          <a:bodyPr/>
          <a:lstStyle/>
          <a:p>
            <a:r>
              <a:rPr lang="en-US" dirty="0" err="1"/>
              <a:t>Školarine</a:t>
            </a:r>
            <a:r>
              <a:rPr lang="en-US" dirty="0"/>
              <a:t> I </a:t>
            </a:r>
            <a:r>
              <a:rPr lang="en-US" dirty="0" err="1"/>
              <a:t>uplate</a:t>
            </a:r>
            <a:endParaRPr lang="sr-Latn-R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CEB848D-5BA8-F15B-8CFA-187D275F7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0036"/>
            <a:ext cx="12192000" cy="5527963"/>
          </a:xfrm>
        </p:spPr>
      </p:pic>
    </p:spTree>
    <p:extLst>
      <p:ext uri="{BB962C8B-B14F-4D97-AF65-F5344CB8AC3E}">
        <p14:creationId xmlns:p14="http://schemas.microsoft.com/office/powerpoint/2010/main" val="124238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0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2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74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9A9F1C1-6781-73F9-BFC8-02C25C78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/>
              <a:t>Plaćanje rate</a:t>
            </a:r>
            <a:endParaRPr lang="sr-Latn-RS" sz="3200"/>
          </a:p>
        </p:txBody>
      </p:sp>
      <p:pic>
        <p:nvPicPr>
          <p:cNvPr id="9" name="Slika 8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579488C6-D254-3655-7734-610498F25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4" r="-2" b="3342"/>
          <a:stretch/>
        </p:blipFill>
        <p:spPr>
          <a:xfrm>
            <a:off x="-9999" y="3430587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Rezervirano mjesto sadržaja 4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176B656C-66DB-B4C6-2FAC-410B8E7EED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2" r="-2" b="3956"/>
          <a:stretch/>
        </p:blipFill>
        <p:spPr>
          <a:xfrm>
            <a:off x="-17351" y="-15081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1ED3F7-D894-0E2F-6AFA-5ABEC654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24780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233</TotalTime>
  <Words>551</Words>
  <Application>Microsoft Office PowerPoint</Application>
  <PresentationFormat>Široki zaslon</PresentationFormat>
  <Paragraphs>52</Paragraphs>
  <Slides>25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Tw Cen MT</vt:lpstr>
      <vt:lpstr>Wingdings</vt:lpstr>
      <vt:lpstr>Kružnica</vt:lpstr>
      <vt:lpstr>Informacioni sistem fakulteta</vt:lpstr>
      <vt:lpstr>uvod</vt:lpstr>
      <vt:lpstr>uVOD</vt:lpstr>
      <vt:lpstr>student</vt:lpstr>
      <vt:lpstr>PRIJAVA NA SISTEM</vt:lpstr>
      <vt:lpstr>OBAVEŠTENJA</vt:lpstr>
      <vt:lpstr>Stara obaveštenja</vt:lpstr>
      <vt:lpstr>Školarine I uplate</vt:lpstr>
      <vt:lpstr>Plaćanje rate</vt:lpstr>
      <vt:lpstr>PREDMETI</vt:lpstr>
      <vt:lpstr>Prijava ispita</vt:lpstr>
      <vt:lpstr>Uspešno položeni ispiti</vt:lpstr>
      <vt:lpstr>Neuspešna polaganja</vt:lpstr>
      <vt:lpstr>aktivnosti</vt:lpstr>
      <vt:lpstr>UPISI</vt:lpstr>
      <vt:lpstr>Lični podaci</vt:lpstr>
      <vt:lpstr>PROMENA ŠIFRE</vt:lpstr>
      <vt:lpstr>profesor</vt:lpstr>
      <vt:lpstr>PREDMETI </vt:lpstr>
      <vt:lpstr>ZAKLJUČENI ISPITI</vt:lpstr>
      <vt:lpstr>STUDENTI I AKTIVNOSTI</vt:lpstr>
      <vt:lpstr>UNOS ISPITA</vt:lpstr>
      <vt:lpstr>Lični podaci</vt:lpstr>
      <vt:lpstr>PROMENA ŠIFRE 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 FAKULTETA</dc:title>
  <dc:creator>Nikola Vidović - 2017270241</dc:creator>
  <cp:lastModifiedBy>Nikola Vidović - 2017270241</cp:lastModifiedBy>
  <cp:revision>4</cp:revision>
  <dcterms:created xsi:type="dcterms:W3CDTF">2024-01-14T16:39:38Z</dcterms:created>
  <dcterms:modified xsi:type="dcterms:W3CDTF">2024-01-14T20:32:58Z</dcterms:modified>
</cp:coreProperties>
</file>