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45"/>
    <p:restoredTop sz="96327"/>
  </p:normalViewPr>
  <p:slideViewPr>
    <p:cSldViewPr snapToGrid="0" snapToObjects="1">
      <p:cViewPr varScale="1">
        <p:scale>
          <a:sx n="129" d="100"/>
          <a:sy n="129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7E87-0004-5A48-99A7-43AC35878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Kepler Exoplanet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9C6E8-AB1A-ED45-A955-7041B821D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Team: </a:t>
            </a:r>
            <a:r>
              <a:rPr lang="en-US" dirty="0" err="1"/>
              <a:t>VinculuM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74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112567-E97A-F54D-BB1C-C6740A3BB2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6"/>
          <a:stretch/>
        </p:blipFill>
        <p:spPr bwMode="auto">
          <a:xfrm>
            <a:off x="1908417" y="806450"/>
            <a:ext cx="3263900" cy="492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2F9F3E0-DBE0-C245-AE79-3532D998D6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"/>
          <a:stretch/>
        </p:blipFill>
        <p:spPr bwMode="auto">
          <a:xfrm>
            <a:off x="7019683" y="806450"/>
            <a:ext cx="3263900" cy="492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A51978-746D-0142-BFF0-DC65111DBD5D}"/>
              </a:ext>
            </a:extLst>
          </p:cNvPr>
          <p:cNvSpPr txBox="1"/>
          <p:nvPr/>
        </p:nvSpPr>
        <p:spPr>
          <a:xfrm>
            <a:off x="8012724" y="5962098"/>
            <a:ext cx="1230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Nikola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7EDA7-F7F3-ED43-A132-18F292598769}"/>
              </a:ext>
            </a:extLst>
          </p:cNvPr>
          <p:cNvSpPr txBox="1"/>
          <p:nvPr/>
        </p:nvSpPr>
        <p:spPr>
          <a:xfrm>
            <a:off x="2839598" y="5962098"/>
            <a:ext cx="140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Aaliyah</a:t>
            </a:r>
          </a:p>
        </p:txBody>
      </p:sp>
    </p:spTree>
    <p:extLst>
      <p:ext uri="{BB962C8B-B14F-4D97-AF65-F5344CB8AC3E}">
        <p14:creationId xmlns:p14="http://schemas.microsoft.com/office/powerpoint/2010/main" val="78631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5B03-D836-5746-86F8-C690BB0B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C653DC-401F-B343-9ECE-DB9066055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B75C70-7BE2-8844-8F6A-CCEFF4819D2B}"/>
              </a:ext>
            </a:extLst>
          </p:cNvPr>
          <p:cNvSpPr txBox="1"/>
          <p:nvPr/>
        </p:nvSpPr>
        <p:spPr>
          <a:xfrm>
            <a:off x="3409485" y="1542647"/>
            <a:ext cx="5396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 the verge of finding a new home</a:t>
            </a:r>
          </a:p>
        </p:txBody>
      </p:sp>
    </p:spTree>
    <p:extLst>
      <p:ext uri="{BB962C8B-B14F-4D97-AF65-F5344CB8AC3E}">
        <p14:creationId xmlns:p14="http://schemas.microsoft.com/office/powerpoint/2010/main" val="281858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F43A9-F979-2241-97CF-67C011C6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14" y="643463"/>
            <a:ext cx="3706762" cy="16081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C21CEB-92D2-4264-9F65-FEF7D3C1F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14" y="1918252"/>
            <a:ext cx="3706762" cy="3629706"/>
          </a:xfrm>
          <a:effectLst>
            <a:softEdge rad="0"/>
          </a:effectLst>
        </p:spPr>
        <p:txBody>
          <a:bodyPr>
            <a:normAutofit/>
          </a:bodyPr>
          <a:lstStyle/>
          <a:p>
            <a:r>
              <a:rPr lang="en-US" dirty="0"/>
              <a:t>Kepler is a satellite build by NASA</a:t>
            </a:r>
          </a:p>
          <a:p>
            <a:r>
              <a:rPr lang="en-US" dirty="0"/>
              <a:t>The mission is to find exoplanets and potentially a habitual planet</a:t>
            </a:r>
          </a:p>
          <a:p>
            <a:r>
              <a:rPr lang="en-US" dirty="0"/>
              <a:t>Kepler has made over 10,000 observations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878B1B37-1957-6840-A41F-5DD381773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9" r="18641"/>
          <a:stretch/>
        </p:blipFill>
        <p:spPr bwMode="auto">
          <a:xfrm>
            <a:off x="4419600" y="0"/>
            <a:ext cx="7772400" cy="6858000"/>
          </a:xfrm>
          <a:prstGeom prst="rect">
            <a:avLst/>
          </a:prstGeom>
          <a:noFill/>
          <a:effectLst>
            <a:glow rad="8513">
              <a:schemeClr val="accent1">
                <a:alpha val="40000"/>
              </a:schemeClr>
            </a:glow>
            <a:softEdge rad="49802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1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C405D8-34F2-794D-B9EF-819C339F6186}"/>
              </a:ext>
            </a:extLst>
          </p:cNvPr>
          <p:cNvSpPr txBox="1"/>
          <p:nvPr/>
        </p:nvSpPr>
        <p:spPr>
          <a:xfrm>
            <a:off x="7961243" y="31805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34B3C7A-D48B-C14E-9041-F48AB0A8E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38" y="1450627"/>
            <a:ext cx="5205386" cy="3829122"/>
          </a:xfrm>
          <a:prstGeom prst="rect">
            <a:avLst/>
          </a:prstGeom>
          <a:noFill/>
          <a:effectLst>
            <a:glow>
              <a:schemeClr val="accent1"/>
            </a:glow>
            <a:softEdge rad="57359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498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{19BB3F32-9A3F-B64D-9431-7ACFAD2B5136}tf10001057</Template>
  <TotalTime>157</TotalTime>
  <Words>41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Kepler Exoplanet search</vt:lpstr>
      <vt:lpstr>PowerPoint Presentation</vt:lpstr>
      <vt:lpstr>PowerPoint Presentation</vt:lpstr>
      <vt:lpstr>Overview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Kepler Exoplanet search</dc:title>
  <dc:creator>Nikola Baci</dc:creator>
  <cp:lastModifiedBy>Nikola Baci</cp:lastModifiedBy>
  <cp:revision>10</cp:revision>
  <dcterms:created xsi:type="dcterms:W3CDTF">2021-05-20T23:21:45Z</dcterms:created>
  <dcterms:modified xsi:type="dcterms:W3CDTF">2021-05-21T01:59:28Z</dcterms:modified>
</cp:coreProperties>
</file>