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hivo" panose="02000000000000000000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4B0-F7E1-43DF-B2A3-D8A6D5D9EBA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AE-55F1-40B7-A8BC-EDD44757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4B0-F7E1-43DF-B2A3-D8A6D5D9EBA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AE-55F1-40B7-A8BC-EDD44757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4B0-F7E1-43DF-B2A3-D8A6D5D9EBA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AE-55F1-40B7-A8BC-EDD44757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4B0-F7E1-43DF-B2A3-D8A6D5D9EBA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AE-55F1-40B7-A8BC-EDD44757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4B0-F7E1-43DF-B2A3-D8A6D5D9EBA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AE-55F1-40B7-A8BC-EDD44757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4B0-F7E1-43DF-B2A3-D8A6D5D9EBA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AE-55F1-40B7-A8BC-EDD44757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4B0-F7E1-43DF-B2A3-D8A6D5D9EBA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AE-55F1-40B7-A8BC-EDD44757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4B0-F7E1-43DF-B2A3-D8A6D5D9EBA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AE-55F1-40B7-A8BC-EDD44757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4B0-F7E1-43DF-B2A3-D8A6D5D9EBA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AE-55F1-40B7-A8BC-EDD44757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5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4B0-F7E1-43DF-B2A3-D8A6D5D9EBA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AE-55F1-40B7-A8BC-EDD44757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5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4B0-F7E1-43DF-B2A3-D8A6D5D9EBA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AE-55F1-40B7-A8BC-EDD44757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24B0-F7E1-43DF-B2A3-D8A6D5D9EBA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2BAE-55F1-40B7-A8BC-EDD44757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5966"/>
            <a:ext cx="7772400" cy="2387600"/>
          </a:xfrm>
        </p:spPr>
        <p:txBody>
          <a:bodyPr>
            <a:normAutofit/>
          </a:bodyPr>
          <a:lstStyle/>
          <a:p>
            <a:r>
              <a:rPr lang="en-US" smtClean="0">
                <a:latin typeface="Chivo" panose="02000000000000000000" pitchFamily="2" charset="0"/>
              </a:rPr>
              <a:t>Abstract Factory</a:t>
            </a:r>
            <a:br>
              <a:rPr lang="en-US" smtClean="0">
                <a:latin typeface="Chivo" panose="02000000000000000000" pitchFamily="2" charset="0"/>
              </a:rPr>
            </a:br>
            <a:r>
              <a:rPr lang="en-US" smtClean="0">
                <a:latin typeface="Chivo" panose="02000000000000000000" pitchFamily="2" charset="0"/>
              </a:rPr>
              <a:t>Design </a:t>
            </a:r>
            <a:r>
              <a:rPr lang="en-US" dirty="0" smtClean="0">
                <a:latin typeface="Chivo" panose="02000000000000000000" pitchFamily="2" charset="0"/>
              </a:rPr>
              <a:t>Patterns</a:t>
            </a:r>
            <a:endParaRPr lang="en-US" dirty="0">
              <a:latin typeface="Chivo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028" y="4031842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Chivo" panose="02000000000000000000" pitchFamily="2" charset="0"/>
              </a:rPr>
              <a:t>Zoran Horvat</a:t>
            </a:r>
          </a:p>
          <a:p>
            <a:pPr algn="l"/>
            <a:r>
              <a:rPr lang="en-US" sz="2400" dirty="0" smtClean="0">
                <a:solidFill>
                  <a:srgbClr val="0070C0"/>
                </a:solidFill>
                <a:latin typeface="Chivo" panose="02000000000000000000" pitchFamily="2" charset="0"/>
              </a:rPr>
              <a:t>zh@sysexpand.com</a:t>
            </a:r>
          </a:p>
          <a:p>
            <a:pPr algn="l"/>
            <a:r>
              <a:rPr lang="en-US" sz="2400" dirty="0" smtClean="0">
                <a:solidFill>
                  <a:srgbClr val="0070C0"/>
                </a:solidFill>
                <a:latin typeface="Chivo" panose="02000000000000000000" pitchFamily="2" charset="0"/>
              </a:rPr>
              <a:t>@zoranh75</a:t>
            </a:r>
          </a:p>
          <a:p>
            <a:pPr algn="l"/>
            <a:r>
              <a:rPr lang="en-US" sz="2400" dirty="0" smtClean="0">
                <a:solidFill>
                  <a:srgbClr val="0070C0"/>
                </a:solidFill>
                <a:latin typeface="Chivo" panose="02000000000000000000" pitchFamily="2" charset="0"/>
              </a:rPr>
              <a:t>http://codinghelmet.com</a:t>
            </a:r>
            <a:endParaRPr lang="en-US" sz="2400" dirty="0">
              <a:solidFill>
                <a:srgbClr val="0070C0"/>
              </a:solidFill>
              <a:latin typeface="Chi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1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1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1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81"/>
            <a:ext cx="9144000" cy="6046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1626" y="648866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9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0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3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5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4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3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2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0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585"/>
            <a:ext cx="9144000" cy="44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4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585"/>
            <a:ext cx="9144000" cy="44468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585"/>
            <a:ext cx="9144000" cy="44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585"/>
            <a:ext cx="9144000" cy="44468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585"/>
            <a:ext cx="9144000" cy="44468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01626" y="648866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7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8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7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3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047417"/>
            <a:ext cx="838317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2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12</Words>
  <Application>Microsoft Office PowerPoint</Application>
  <PresentationFormat>On-screen Show (4:3)</PresentationFormat>
  <Paragraphs>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Calibri Light</vt:lpstr>
      <vt:lpstr>Chivo</vt:lpstr>
      <vt:lpstr>Arial</vt:lpstr>
      <vt:lpstr>Office Theme</vt:lpstr>
      <vt:lpstr>Abstract Factory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Design Pattern</dc:title>
  <dc:creator>Zoran Horvat</dc:creator>
  <cp:lastModifiedBy>Zoran Horvat</cp:lastModifiedBy>
  <cp:revision>13</cp:revision>
  <dcterms:created xsi:type="dcterms:W3CDTF">2016-04-06T13:33:08Z</dcterms:created>
  <dcterms:modified xsi:type="dcterms:W3CDTF">2016-04-15T21:14:21Z</dcterms:modified>
</cp:coreProperties>
</file>