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27"/>
  </p:handoutMasterIdLst>
  <p:sldIdLst>
    <p:sldId id="256" r:id="rId2"/>
    <p:sldId id="258" r:id="rId3"/>
    <p:sldId id="260" r:id="rId4"/>
    <p:sldId id="272" r:id="rId5"/>
    <p:sldId id="273" r:id="rId6"/>
    <p:sldId id="274" r:id="rId7"/>
    <p:sldId id="275" r:id="rId8"/>
    <p:sldId id="259" r:id="rId9"/>
    <p:sldId id="261" r:id="rId10"/>
    <p:sldId id="262" r:id="rId11"/>
    <p:sldId id="276" r:id="rId12"/>
    <p:sldId id="263" r:id="rId13"/>
    <p:sldId id="269" r:id="rId14"/>
    <p:sldId id="277" r:id="rId15"/>
    <p:sldId id="278" r:id="rId16"/>
    <p:sldId id="279" r:id="rId17"/>
    <p:sldId id="280" r:id="rId18"/>
    <p:sldId id="281" r:id="rId19"/>
    <p:sldId id="270" r:id="rId20"/>
    <p:sldId id="27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5F3B8-7F6B-47C6-BFA6-70BEF7F883F6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A1E4F-C743-45E6-8D2E-0D2899046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2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6392-75C5-46A9-B6A4-B0F2BC5DE324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04A2-C0F2-418D-A886-F849AC8B34D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26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6392-75C5-46A9-B6A4-B0F2BC5DE324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04A2-C0F2-418D-A886-F849AC8B3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6392-75C5-46A9-B6A4-B0F2BC5DE324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04A2-C0F2-418D-A886-F849AC8B3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48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6392-75C5-46A9-B6A4-B0F2BC5DE324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04A2-C0F2-418D-A886-F849AC8B34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828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6392-75C5-46A9-B6A4-B0F2BC5DE324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04A2-C0F2-418D-A886-F849AC8B3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22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6392-75C5-46A9-B6A4-B0F2BC5DE324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04A2-C0F2-418D-A886-F849AC8B34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71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6392-75C5-46A9-B6A4-B0F2BC5DE324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04A2-C0F2-418D-A886-F849AC8B3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2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6392-75C5-46A9-B6A4-B0F2BC5DE324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04A2-C0F2-418D-A886-F849AC8B3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1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6392-75C5-46A9-B6A4-B0F2BC5DE324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04A2-C0F2-418D-A886-F849AC8B3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5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6392-75C5-46A9-B6A4-B0F2BC5DE324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04A2-C0F2-418D-A886-F849AC8B3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6392-75C5-46A9-B6A4-B0F2BC5DE324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04A2-C0F2-418D-A886-F849AC8B3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4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6392-75C5-46A9-B6A4-B0F2BC5DE324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04A2-C0F2-418D-A886-F849AC8B3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1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6392-75C5-46A9-B6A4-B0F2BC5DE324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04A2-C0F2-418D-A886-F849AC8B3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4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6392-75C5-46A9-B6A4-B0F2BC5DE324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04A2-C0F2-418D-A886-F849AC8B3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2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6392-75C5-46A9-B6A4-B0F2BC5DE324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04A2-C0F2-418D-A886-F849AC8B3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7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6392-75C5-46A9-B6A4-B0F2BC5DE324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04A2-C0F2-418D-A886-F849AC8B3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5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6392-75C5-46A9-B6A4-B0F2BC5DE324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04A2-C0F2-418D-A886-F849AC8B3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9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569" y="689055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67" y="2298170"/>
            <a:ext cx="8548463" cy="3874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E1F6392-75C5-46A9-B6A4-B0F2BC5DE324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2C604A2-C0F2-418D-A886-F849AC8B3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10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Izrada internet aplikacije pomoću ASP MVC tehnologije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76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Pretstavlja jedan enitet u bazi</a:t>
            </a:r>
          </a:p>
          <a:p>
            <a:r>
              <a:rPr lang="sr-Latn-RS" dirty="0"/>
              <a:t>Mapiranje u bazu Entity Framework – om</a:t>
            </a:r>
          </a:p>
          <a:p>
            <a:r>
              <a:rPr lang="sr-Latn-RS" dirty="0"/>
              <a:t>Atributi za odredjivanje primary i foreign ključa</a:t>
            </a:r>
          </a:p>
          <a:p>
            <a:r>
              <a:rPr lang="sr-Latn-RS" dirty="0"/>
              <a:t>ICollection properti za veze sa drugim modelima i preslikavanje veza iz baze podataka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0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ViewModel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Veza jednog ili više modela sa korisničkim  interfejsom</a:t>
            </a:r>
          </a:p>
          <a:p>
            <a:r>
              <a:rPr lang="sr-Latn-RS" dirty="0"/>
              <a:t>Sadrži podatke potrebne za korisnički interfejs</a:t>
            </a:r>
          </a:p>
          <a:p>
            <a:r>
              <a:rPr lang="sr-Latn-RS" dirty="0"/>
              <a:t>Atributi za validaciju polja</a:t>
            </a:r>
          </a:p>
          <a:p>
            <a:r>
              <a:rPr lang="sr-Latn-RS" dirty="0"/>
              <a:t>Lista modela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20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Kontroler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Upravlja Entitetima i korisničkim interfejsom</a:t>
            </a:r>
          </a:p>
          <a:p>
            <a:r>
              <a:rPr lang="sr-Latn-RS" dirty="0"/>
              <a:t>Upravlja rekvestima</a:t>
            </a:r>
          </a:p>
          <a:p>
            <a:r>
              <a:rPr lang="sr-Latn-RS" dirty="0"/>
              <a:t>Sadrzi buznis - upravljačku logiku</a:t>
            </a:r>
          </a:p>
          <a:p>
            <a:r>
              <a:rPr lang="sr-Latn-RS" dirty="0"/>
              <a:t>Prenos instanca objekata kroz konstruktor – Dependancy Injection</a:t>
            </a:r>
          </a:p>
          <a:p>
            <a:r>
              <a:rPr lang="sr-Latn-RS" dirty="0"/>
              <a:t>Inicijalizuje ViewModele i prosledjuje dalje u View</a:t>
            </a:r>
          </a:p>
          <a:p>
            <a:r>
              <a:rPr lang="sr-Latn-RS" dirty="0"/>
              <a:t>Vrste akcija i preusmerenja</a:t>
            </a:r>
          </a:p>
          <a:p>
            <a:r>
              <a:rPr lang="sr-Latn-RS" dirty="0"/>
              <a:t>Index akcija - podrazumevana i  custom akcije (Edit, Add, Delete)</a:t>
            </a:r>
          </a:p>
          <a:p>
            <a:r>
              <a:rPr lang="sr-Latn-RS" dirty="0"/>
              <a:t>Upravlja podacima i prenosi podatke kroz 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1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Korisni</a:t>
            </a:r>
            <a:r>
              <a:rPr lang="sr-Latn-RS" dirty="0"/>
              <a:t>čki interfejs -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Zajedničke komponente korisničkog interfejsa (header i footer)</a:t>
            </a:r>
          </a:p>
          <a:p>
            <a:r>
              <a:rPr lang="sr-Latn-RS" dirty="0"/>
              <a:t>Referencira ka css i JavaScript fajlovima</a:t>
            </a:r>
          </a:p>
          <a:p>
            <a:r>
              <a:rPr lang="sr-Latn-RS" dirty="0"/>
              <a:t>RenderBody() metoda za povezivanje odredjene HTML strane kao deo Layaut – a</a:t>
            </a:r>
          </a:p>
          <a:p>
            <a:r>
              <a:rPr lang="sr-Latn-RS" dirty="0"/>
              <a:t>JavaScript kod zajednički za sve HTML strane korisničkog interfejsa</a:t>
            </a:r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6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Korisnički interfejs – ViewImport, ViewStart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ViewImport</a:t>
            </a:r>
          </a:p>
          <a:p>
            <a:pPr lvl="1"/>
            <a:r>
              <a:rPr lang="sr-Latn-RS" dirty="0"/>
              <a:t>Importuje reference potrebne za svaki View</a:t>
            </a:r>
          </a:p>
          <a:p>
            <a:pPr lvl="1"/>
            <a:r>
              <a:rPr lang="sr-Latn-RS" dirty="0"/>
              <a:t>Importuje tag helpere</a:t>
            </a:r>
          </a:p>
          <a:p>
            <a:pPr lvl="1"/>
            <a:r>
              <a:rPr lang="sr-Latn-RS" dirty="0"/>
              <a:t>Importuje klase koristeći Dependancy Injection</a:t>
            </a:r>
          </a:p>
          <a:p>
            <a:r>
              <a:rPr lang="sr-Latn-RS" dirty="0"/>
              <a:t>ViewStart	</a:t>
            </a:r>
          </a:p>
          <a:p>
            <a:pPr lvl="1"/>
            <a:r>
              <a:rPr lang="sr-Latn-RS" dirty="0"/>
              <a:t>Postavlja definisani Layout kao važeći u projektu </a:t>
            </a:r>
          </a:p>
          <a:p>
            <a:pPr lvl="1"/>
            <a:r>
              <a:rPr lang="en-US" dirty="0"/>
              <a:t>@{    Layout = "_Layout";</a:t>
            </a:r>
            <a:r>
              <a:rPr lang="sr-Latn-RS" dirty="0"/>
              <a:t> </a:t>
            </a:r>
            <a:r>
              <a:rPr lang="en-US" dirty="0"/>
              <a:t>}</a:t>
            </a:r>
            <a:endParaRPr lang="en-US" sz="2400" dirty="0"/>
          </a:p>
          <a:p>
            <a:pPr lvl="1"/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4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Korisnički interfejs -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Importovanje Modela ili ViewModela u View</a:t>
            </a:r>
          </a:p>
          <a:p>
            <a:r>
              <a:rPr lang="sr-Latn-RS" dirty="0"/>
              <a:t>Povezivanje vizualnih elemenata sa kodom</a:t>
            </a:r>
          </a:p>
          <a:p>
            <a:r>
              <a:rPr lang="sr-Latn-RS" dirty="0"/>
              <a:t>Prikazivanje elemenata UI</a:t>
            </a:r>
          </a:p>
          <a:p>
            <a:r>
              <a:rPr lang="sr-Latn-RS" dirty="0"/>
              <a:t>Slanje podataka kontroleru</a:t>
            </a:r>
          </a:p>
          <a:p>
            <a:r>
              <a:rPr lang="sr-Latn-RS" dirty="0"/>
              <a:t>JavaScript za asinhronu komunikaciju sa kontrolerom</a:t>
            </a:r>
          </a:p>
          <a:p>
            <a:r>
              <a:rPr lang="sr-Latn-RS" dirty="0"/>
              <a:t>Odredjeni View odgovara odredjenoj akciji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80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Razor VIEW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Zasnovano na C# programoskom jeziku</a:t>
            </a:r>
          </a:p>
          <a:p>
            <a:r>
              <a:rPr lang="sr-Latn-RS" dirty="0"/>
              <a:t>Ugradjivanje serverskog koda u View page</a:t>
            </a:r>
          </a:p>
          <a:p>
            <a:r>
              <a:rPr lang="sr-Latn-RS" dirty="0"/>
              <a:t>Dodavanje koda korišćenjem </a:t>
            </a:r>
            <a:r>
              <a:rPr lang="en-US" dirty="0"/>
              <a:t>@ </a:t>
            </a:r>
            <a:r>
              <a:rPr lang="en-US" dirty="0" err="1"/>
              <a:t>karaktera</a:t>
            </a:r>
            <a:endParaRPr lang="sr-Latn-RS" dirty="0"/>
          </a:p>
          <a:p>
            <a:r>
              <a:rPr lang="sr-Latn-RS" dirty="0"/>
              <a:t>Inline expresion</a:t>
            </a:r>
          </a:p>
          <a:p>
            <a:r>
              <a:rPr lang="sr-Latn-RS" dirty="0"/>
              <a:t>Block of code</a:t>
            </a:r>
          </a:p>
          <a:p>
            <a:r>
              <a:rPr lang="sr-Latn-RS" dirty="0"/>
              <a:t>Kod dostupan na celoj stranici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05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HTML HELPERI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Deo MVC Framework – a</a:t>
            </a:r>
          </a:p>
          <a:p>
            <a:r>
              <a:rPr lang="sr-Latn-RS" dirty="0"/>
              <a:t>Koriste se u kombinaciji sa Razor - om</a:t>
            </a:r>
          </a:p>
          <a:p>
            <a:r>
              <a:rPr lang="sr-Latn-RS" dirty="0"/>
              <a:t>Generisan HTML</a:t>
            </a:r>
          </a:p>
          <a:p>
            <a:r>
              <a:rPr lang="sr-Latn-RS" dirty="0"/>
              <a:t>Vezuju model sa tagovima prilikom generisanja HTML – a </a:t>
            </a:r>
          </a:p>
          <a:p>
            <a:r>
              <a:rPr lang="sr-Latn-RS" dirty="0"/>
              <a:t>Cine život laksim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86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Tag helperi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Omogućavaju integrisanje serverskog koda u HTML elemente</a:t>
            </a:r>
          </a:p>
          <a:p>
            <a:r>
              <a:rPr lang="sr-Latn-RS" dirty="0"/>
              <a:t>Dosta podržanih tagova (form, lebel...)</a:t>
            </a:r>
          </a:p>
          <a:p>
            <a:r>
              <a:rPr lang="sr-Latn-RS" dirty="0"/>
              <a:t>Dostupni preko NuGet paketa</a:t>
            </a:r>
          </a:p>
          <a:p>
            <a:r>
              <a:rPr lang="sr-Latn-RS" dirty="0"/>
              <a:t>Obezbedjuju </a:t>
            </a:r>
          </a:p>
          <a:p>
            <a:pPr lvl="1"/>
            <a:r>
              <a:rPr lang="sr-Latn-RS" dirty="0"/>
              <a:t>HTML-friendly development experience</a:t>
            </a:r>
          </a:p>
          <a:p>
            <a:pPr lvl="1"/>
            <a:r>
              <a:rPr lang="en-US" dirty="0"/>
              <a:t>IntelliSense environment </a:t>
            </a:r>
            <a:r>
              <a:rPr lang="sr-Latn-RS" dirty="0"/>
              <a:t>za kreiranje</a:t>
            </a:r>
            <a:r>
              <a:rPr lang="en-US" dirty="0"/>
              <a:t> HTML and Razor markup</a:t>
            </a:r>
            <a:endParaRPr lang="sr-Latn-RS" dirty="0"/>
          </a:p>
          <a:p>
            <a:pPr lvl="1"/>
            <a:r>
              <a:rPr lang="sr-Latn-RS" dirty="0"/>
              <a:t>Jednostavniji kod i veću produktivnost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68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Autorizacija korisnika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Login </a:t>
            </a:r>
          </a:p>
          <a:p>
            <a:r>
              <a:rPr lang="sr-Latn-RS" dirty="0"/>
              <a:t>Registracija</a:t>
            </a:r>
          </a:p>
          <a:p>
            <a:r>
              <a:rPr lang="sr-Latn-RS" dirty="0"/>
              <a:t>Identity Framework</a:t>
            </a:r>
          </a:p>
          <a:p>
            <a:r>
              <a:rPr lang="sr-Latn-RS" dirty="0"/>
              <a:t>Costomizacija Account dela koda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1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Core</a:t>
            </a:r>
            <a:r>
              <a:rPr lang="sr-Latn-RS" dirty="0"/>
              <a:t> </a:t>
            </a:r>
          </a:p>
          <a:p>
            <a:r>
              <a:rPr lang="sr-Latn-RS" dirty="0"/>
              <a:t>Koncept internet aplikacije</a:t>
            </a:r>
            <a:endParaRPr lang="en-US" dirty="0"/>
          </a:p>
          <a:p>
            <a:r>
              <a:rPr lang="en-US" dirty="0" err="1"/>
              <a:t>Configurisanje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r>
              <a:rPr lang="en-US" dirty="0"/>
              <a:t>Model</a:t>
            </a:r>
          </a:p>
          <a:p>
            <a:r>
              <a:rPr lang="en-US" dirty="0" err="1"/>
              <a:t>Kontroler</a:t>
            </a:r>
            <a:endParaRPr lang="en-US" dirty="0"/>
          </a:p>
          <a:p>
            <a:r>
              <a:rPr lang="en-US" dirty="0" err="1"/>
              <a:t>Korisni</a:t>
            </a:r>
            <a:r>
              <a:rPr lang="sr-Latn-RS" dirty="0"/>
              <a:t>čki interfejs</a:t>
            </a:r>
          </a:p>
          <a:p>
            <a:r>
              <a:rPr lang="sr-Latn-RS" dirty="0"/>
              <a:t>Autorizacija korisnika</a:t>
            </a:r>
          </a:p>
          <a:p>
            <a:r>
              <a:rPr lang="sr-Latn-RS" dirty="0"/>
              <a:t>Kreiranje baze i razmena 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Kreiranje baze i razmena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MS SQL Server – localDb</a:t>
            </a:r>
          </a:p>
          <a:p>
            <a:r>
              <a:rPr lang="sr-Latn-RS" dirty="0"/>
              <a:t>Dodavanje dBContex – a</a:t>
            </a:r>
          </a:p>
          <a:p>
            <a:r>
              <a:rPr lang="sr-Latn-RS" dirty="0"/>
              <a:t>Dodavanje postojeće baze</a:t>
            </a:r>
          </a:p>
          <a:p>
            <a:r>
              <a:rPr lang="sr-Latn-RS" dirty="0"/>
              <a:t>Kreiranje nove baze</a:t>
            </a:r>
          </a:p>
          <a:p>
            <a:r>
              <a:rPr lang="en-US" dirty="0"/>
              <a:t> Entity Framework command-line tools for .NET Core Command Line Interface (CLI). 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31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Mapiranje 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Code First tehnika</a:t>
            </a:r>
          </a:p>
          <a:p>
            <a:pPr lvl="1"/>
            <a:r>
              <a:rPr lang="sr-Latn-RS" dirty="0"/>
              <a:t>Kreiranje modela</a:t>
            </a:r>
          </a:p>
          <a:p>
            <a:pPr lvl="1"/>
            <a:r>
              <a:rPr lang="sr-Latn-RS" dirty="0"/>
              <a:t>Dodavanje Data Set – a za model u dbContext</a:t>
            </a:r>
          </a:p>
          <a:p>
            <a:pPr lvl="1"/>
            <a:r>
              <a:rPr lang="sr-Latn-RS" dirty="0"/>
              <a:t>Kreiranje migracija</a:t>
            </a:r>
          </a:p>
          <a:p>
            <a:pPr lvl="1"/>
            <a:r>
              <a:rPr lang="sr-Latn-RS" dirty="0"/>
              <a:t>Dodavanje migracija</a:t>
            </a:r>
          </a:p>
          <a:p>
            <a:pPr lvl="1"/>
            <a:r>
              <a:rPr lang="sr-Latn-RS" dirty="0"/>
              <a:t>Updatovanje baze</a:t>
            </a:r>
          </a:p>
          <a:p>
            <a:r>
              <a:rPr lang="sr-Latn-RS" dirty="0"/>
              <a:t>Rezultat je nova tabela u bazi 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56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Migracije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Migracija – C# code </a:t>
            </a:r>
          </a:p>
          <a:p>
            <a:r>
              <a:rPr lang="sr-Latn-RS" dirty="0"/>
              <a:t>Kreiranje migracija pomocu EF CLI</a:t>
            </a:r>
          </a:p>
          <a:p>
            <a:r>
              <a:rPr lang="sr-Latn-RS" dirty="0"/>
              <a:t>Dodavanje migracija</a:t>
            </a:r>
          </a:p>
          <a:p>
            <a:r>
              <a:rPr lang="sr-Latn-RS" dirty="0"/>
              <a:t>Uklanjanje postojeći ne primenjenih migracija</a:t>
            </a:r>
          </a:p>
          <a:p>
            <a:r>
              <a:rPr lang="sr-Latn-RS" dirty="0"/>
              <a:t>Prikaz liste postojećih migracija </a:t>
            </a:r>
          </a:p>
          <a:p>
            <a:r>
              <a:rPr lang="sr-Latn-RS" dirty="0"/>
              <a:t>Generisanje c# koda u folderu Migrations u projektu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59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Update baze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Ažuriranje baze pomocu EF CLI</a:t>
            </a:r>
          </a:p>
          <a:p>
            <a:r>
              <a:rPr lang="sr-Latn-RS" dirty="0"/>
              <a:t>Komanda - dotnet ef database update</a:t>
            </a:r>
          </a:p>
          <a:p>
            <a:r>
              <a:rPr lang="sr-Latn-RS" dirty="0"/>
              <a:t>Kreiranje nove baze pomoću migracija</a:t>
            </a:r>
          </a:p>
          <a:p>
            <a:r>
              <a:rPr lang="sr-Latn-RS" dirty="0"/>
              <a:t>Ažuriranje postojeće baze pomoću migracija</a:t>
            </a:r>
          </a:p>
          <a:p>
            <a:r>
              <a:rPr lang="sr-Latn-RS" dirty="0"/>
              <a:t>Manipulacija bazom preko MS SQL Servera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7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Razmena podataka aplikacije sa bazom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Razmenena podataka pomoću Entity Frameworka</a:t>
            </a:r>
          </a:p>
          <a:p>
            <a:r>
              <a:rPr lang="sr-Latn-RS" dirty="0"/>
              <a:t>dBContext klasa za komunikaciju sa bazom</a:t>
            </a:r>
          </a:p>
          <a:p>
            <a:r>
              <a:rPr lang="sr-Latn-RS" dirty="0"/>
              <a:t>SQL upiti</a:t>
            </a:r>
          </a:p>
          <a:p>
            <a:r>
              <a:rPr lang="sr-Latn-RS" dirty="0"/>
              <a:t>Linq izrazi</a:t>
            </a:r>
          </a:p>
          <a:p>
            <a:r>
              <a:rPr lang="sr-Latn-RS" dirty="0"/>
              <a:t>SaveChanges metoda za komitovanje transakcija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89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1165" y="2863089"/>
            <a:ext cx="8555406" cy="1223720"/>
          </a:xfrm>
        </p:spPr>
        <p:txBody>
          <a:bodyPr>
            <a:noAutofit/>
          </a:bodyPr>
          <a:lstStyle/>
          <a:p>
            <a:r>
              <a:rPr lang="sr-Latn-RS" sz="9600" b="1" dirty="0"/>
              <a:t>Hvala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87314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r>
              <a:rPr lang="sr-Latn-RS" dirty="0"/>
              <a:t> poboljšanja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Moderan razvoj Web aplikacija</a:t>
            </a:r>
          </a:p>
          <a:p>
            <a:r>
              <a:rPr lang="sr-Latn-RS" dirty="0"/>
              <a:t>Cross platform</a:t>
            </a:r>
          </a:p>
          <a:p>
            <a:r>
              <a:rPr lang="sr-Latn-RS" dirty="0"/>
              <a:t>Ne zahteva IIS za hosting</a:t>
            </a:r>
          </a:p>
          <a:p>
            <a:r>
              <a:rPr lang="sr-Latn-RS" dirty="0"/>
              <a:t>www mesto za statičke fajlove</a:t>
            </a:r>
          </a:p>
          <a:p>
            <a:r>
              <a:rPr lang="en-US" dirty="0"/>
              <a:t>Inbuilt Dependency Injection </a:t>
            </a:r>
            <a:endParaRPr lang="sr-Latn-RS" dirty="0"/>
          </a:p>
          <a:p>
            <a:pPr lvl="0"/>
            <a:r>
              <a:rPr lang="en-US" dirty="0"/>
              <a:t>Ability to see changes without re-building the project</a:t>
            </a:r>
          </a:p>
          <a:p>
            <a:pPr lvl="0"/>
            <a:r>
              <a:rPr lang="en-US" dirty="0"/>
              <a:t>Ships entirely as</a:t>
            </a:r>
            <a:r>
              <a:rPr lang="sr-Latn-RS" dirty="0"/>
              <a:t> NuGet</a:t>
            </a:r>
            <a:r>
              <a:rPr lang="en-US" dirty="0"/>
              <a:t> packages</a:t>
            </a:r>
          </a:p>
          <a:p>
            <a:pPr lvl="0"/>
            <a:r>
              <a:rPr lang="en-US" dirty="0"/>
              <a:t>New tooling that simplifies modern web development</a:t>
            </a:r>
          </a:p>
          <a:p>
            <a:pPr lvl="0"/>
            <a:r>
              <a:rPr lang="en-US" dirty="0"/>
              <a:t>Open source and community focused</a:t>
            </a:r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78691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r>
              <a:rPr lang="sr-Latn-RS" dirty="0"/>
              <a:t> Struktura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73" y="1916203"/>
            <a:ext cx="5971540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4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ASP.NET Core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Arhitectural pattern</a:t>
            </a:r>
          </a:p>
          <a:p>
            <a:r>
              <a:rPr lang="sr-Latn-RS" dirty="0"/>
              <a:t>Framework ugradjen u ASP.NET Core</a:t>
            </a:r>
          </a:p>
          <a:p>
            <a:r>
              <a:rPr lang="sr-Latn-RS" dirty="0"/>
              <a:t>Razdvaja celine na tri dela</a:t>
            </a:r>
          </a:p>
          <a:p>
            <a:r>
              <a:rPr lang="sr-Latn-RS" dirty="0"/>
              <a:t>Pogodan za veće projekte</a:t>
            </a:r>
          </a:p>
          <a:p>
            <a:r>
              <a:rPr lang="sr-Latn-RS" dirty="0"/>
              <a:t>Pogodan za veći tim programera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8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ASP.NET CORE 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Mapiranje podataka u bazu</a:t>
            </a:r>
          </a:p>
          <a:p>
            <a:r>
              <a:rPr lang="sr-Latn-RS" dirty="0"/>
              <a:t>Interakcija sa bazom</a:t>
            </a:r>
          </a:p>
          <a:p>
            <a:r>
              <a:rPr lang="sr-Latn-RS" dirty="0"/>
              <a:t>Jednostavan za korišćenje</a:t>
            </a:r>
          </a:p>
          <a:p>
            <a:r>
              <a:rPr lang="sr-Latn-RS" dirty="0"/>
              <a:t>Farmework za ASP.NET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9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ASP.NET Core Dependancy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Ugradjen u ASP.NET Core</a:t>
            </a:r>
          </a:p>
          <a:p>
            <a:r>
              <a:rPr lang="sr-Latn-RS" dirty="0"/>
              <a:t>Loose coupled, </a:t>
            </a:r>
            <a:r>
              <a:rPr lang="en-US" dirty="0"/>
              <a:t>more testable code </a:t>
            </a:r>
            <a:endParaRPr lang="sr-Latn-RS" dirty="0"/>
          </a:p>
          <a:p>
            <a:r>
              <a:rPr lang="sr-Latn-RS" dirty="0"/>
              <a:t>Standard kodiranja</a:t>
            </a:r>
          </a:p>
          <a:p>
            <a:r>
              <a:rPr lang="sr-Latn-RS" dirty="0"/>
              <a:t>Pojednostavljuje proces implementacije</a:t>
            </a:r>
          </a:p>
          <a:p>
            <a:r>
              <a:rPr lang="sr-Latn-RS" dirty="0"/>
              <a:t>Dodaje se kao servis u Startup fajlu</a:t>
            </a:r>
          </a:p>
        </p:txBody>
      </p:sp>
    </p:spTree>
    <p:extLst>
      <p:ext uri="{BB962C8B-B14F-4D97-AF65-F5344CB8AC3E}">
        <p14:creationId xmlns:p14="http://schemas.microsoft.com/office/powerpoint/2010/main" val="132440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Koncept I zadaci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Konfigurisanje projekta</a:t>
            </a:r>
          </a:p>
          <a:p>
            <a:r>
              <a:rPr lang="sr-Latn-RS" dirty="0"/>
              <a:t>Implementacija koda pogodnog za održavanje</a:t>
            </a:r>
          </a:p>
          <a:p>
            <a:r>
              <a:rPr lang="sr-Latn-RS" dirty="0"/>
              <a:t>Korišćenje već postojećih klasa i interfejsa</a:t>
            </a:r>
          </a:p>
          <a:p>
            <a:r>
              <a:rPr lang="sr-Latn-RS" dirty="0"/>
              <a:t>Upravljanje rekvestima </a:t>
            </a:r>
          </a:p>
          <a:p>
            <a:r>
              <a:rPr lang="sr-Latn-RS" dirty="0"/>
              <a:t>Upravljanje sevrisima kroz Dependancy Injection</a:t>
            </a:r>
          </a:p>
          <a:p>
            <a:r>
              <a:rPr lang="sr-Latn-RS" dirty="0"/>
              <a:t>Implementacija biznis logike, entiteta i korisničkog interfejsa</a:t>
            </a:r>
          </a:p>
          <a:p>
            <a:r>
              <a:rPr lang="sr-Latn-RS" dirty="0"/>
              <a:t>Razmena podataka izmedju celina i modula</a:t>
            </a:r>
          </a:p>
          <a:p>
            <a:r>
              <a:rPr lang="sr-Latn-RS" dirty="0"/>
              <a:t>Povezivanje vizualnih delova sa kodom</a:t>
            </a:r>
          </a:p>
          <a:p>
            <a:r>
              <a:rPr lang="sr-Latn-RS" dirty="0"/>
              <a:t>Komunikacija aplikacije sa bazom i čuvanje podataka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0011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Configurisanje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Startup </a:t>
            </a:r>
            <a:endParaRPr lang="sr-Latn-RS" dirty="0"/>
          </a:p>
          <a:p>
            <a:pPr lvl="1"/>
            <a:r>
              <a:rPr lang="sr-Latn-RS" dirty="0"/>
              <a:t>Servisi za Dependancy Injection</a:t>
            </a:r>
          </a:p>
          <a:p>
            <a:pPr lvl="1"/>
            <a:r>
              <a:rPr lang="en-US" dirty="0" err="1"/>
              <a:t>MapRoute</a:t>
            </a:r>
            <a:r>
              <a:rPr lang="sr-Latn-RS" dirty="0"/>
              <a:t> – struktura linka</a:t>
            </a:r>
          </a:p>
          <a:p>
            <a:pPr lvl="1"/>
            <a:r>
              <a:rPr lang="sr-Latn-RS" dirty="0"/>
              <a:t>Setovanje dbContext - a</a:t>
            </a:r>
          </a:p>
          <a:p>
            <a:r>
              <a:rPr lang="en-US" dirty="0" err="1"/>
              <a:t>project.json</a:t>
            </a:r>
            <a:endParaRPr lang="sr-Latn-RS" dirty="0"/>
          </a:p>
          <a:p>
            <a:pPr lvl="1"/>
            <a:r>
              <a:rPr lang="sr-Latn-RS" dirty="0"/>
              <a:t>Reference ka komponentama potrebne za projekat</a:t>
            </a:r>
          </a:p>
          <a:p>
            <a:r>
              <a:rPr lang="en-US" dirty="0" err="1"/>
              <a:t>appsettings.json</a:t>
            </a:r>
            <a:r>
              <a:rPr lang="en-US" dirty="0"/>
              <a:t> </a:t>
            </a:r>
            <a:endParaRPr lang="sr-Latn-RS" dirty="0"/>
          </a:p>
          <a:p>
            <a:pPr lvl="1"/>
            <a:r>
              <a:rPr lang="sr-Latn-RS" dirty="0"/>
              <a:t>String za konekciju na bazu</a:t>
            </a:r>
          </a:p>
          <a:p>
            <a:r>
              <a:rPr lang="sr-Latn-RS" dirty="0"/>
              <a:t>Restore NuGet paketa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57" y="72127"/>
            <a:ext cx="3761410" cy="639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278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2464</TotalTime>
  <Words>672</Words>
  <Application>Microsoft Office PowerPoint</Application>
  <PresentationFormat>Widescreen</PresentationFormat>
  <Paragraphs>157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Century Gothic</vt:lpstr>
      <vt:lpstr>Wingdings 3</vt:lpstr>
      <vt:lpstr>Slice</vt:lpstr>
      <vt:lpstr>Izrada internet aplikacije pomoću ASP MVC tehnologije</vt:lpstr>
      <vt:lpstr>Sadržaj</vt:lpstr>
      <vt:lpstr>ASP.NET Core poboljšanja </vt:lpstr>
      <vt:lpstr>ASP.NET Core Struktura</vt:lpstr>
      <vt:lpstr>ASP.NET Core MVC</vt:lpstr>
      <vt:lpstr>ASP.NET CORE Entity Framework</vt:lpstr>
      <vt:lpstr>ASP.NET Core Dependancy Injection</vt:lpstr>
      <vt:lpstr>Koncept I zadaci</vt:lpstr>
      <vt:lpstr>Configurisanje aplikacije</vt:lpstr>
      <vt:lpstr>Model</vt:lpstr>
      <vt:lpstr>ViewModel</vt:lpstr>
      <vt:lpstr>Kontroler</vt:lpstr>
      <vt:lpstr>Korisnički interfejs - Layout</vt:lpstr>
      <vt:lpstr>Korisnički interfejs – ViewImport, ViewStart</vt:lpstr>
      <vt:lpstr>Korisnički interfejs - Views</vt:lpstr>
      <vt:lpstr>Razor VIEW page</vt:lpstr>
      <vt:lpstr>HTML HELPERI</vt:lpstr>
      <vt:lpstr>Tag helperi</vt:lpstr>
      <vt:lpstr>Autorizacija korisnika</vt:lpstr>
      <vt:lpstr>Kreiranje baze i razmena podataka</vt:lpstr>
      <vt:lpstr>Mapiranje modela</vt:lpstr>
      <vt:lpstr>Migracije</vt:lpstr>
      <vt:lpstr>Update baze</vt:lpstr>
      <vt:lpstr>Razmena podataka aplikacije sa bazom</vt:lpstr>
      <vt:lpstr>Hvala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Izrada internet aplikacije pomoću ASP MVC tehnologije</dc:title>
  <dc:creator>Nikola Bojkovic</dc:creator>
  <cp:lastModifiedBy>Nikola Bojković</cp:lastModifiedBy>
  <cp:revision>99</cp:revision>
  <dcterms:created xsi:type="dcterms:W3CDTF">2016-09-19T17:22:59Z</dcterms:created>
  <dcterms:modified xsi:type="dcterms:W3CDTF">2016-09-26T20:27:10Z</dcterms:modified>
</cp:coreProperties>
</file>