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1986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84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4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5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9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64A4-B50F-4F83-B6B9-80608B26480D}" type="datetimeFigureOut">
              <a:rPr lang="de-DE" smtClean="0"/>
              <a:t>21.09.2025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43B9-8EB0-45C7-B021-FC81DC0DB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AEF6EC-A0C7-5439-7C6A-6E4BA589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49350"/>
            <a:ext cx="5760720" cy="1816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6B6E54-6837-944B-1972-ABBE58F9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746988"/>
            <a:ext cx="5760720" cy="32321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36EC97-CED9-715C-A14A-4F0DACD20DDF}"/>
              </a:ext>
            </a:extLst>
          </p:cNvPr>
          <p:cNvSpPr txBox="1"/>
          <p:nvPr/>
        </p:nvSpPr>
        <p:spPr>
          <a:xfrm>
            <a:off x="1806678" y="2746988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MainWindow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8E55BD-0EC3-BFCF-5F6D-190AFDE7E63E}"/>
              </a:ext>
            </a:extLst>
          </p:cNvPr>
          <p:cNvSpPr txBox="1"/>
          <p:nvPr/>
        </p:nvSpPr>
        <p:spPr>
          <a:xfrm>
            <a:off x="833284" y="345849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lessons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21744E-6582-0F91-6C0C-40328136BA10}"/>
              </a:ext>
            </a:extLst>
          </p:cNvPr>
          <p:cNvSpPr txBox="1"/>
          <p:nvPr/>
        </p:nvSpPr>
        <p:spPr>
          <a:xfrm>
            <a:off x="4014320" y="2856219"/>
            <a:ext cx="631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words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5A0A03-BC6D-ADC4-E062-7F7957377037}"/>
              </a:ext>
            </a:extLst>
          </p:cNvPr>
          <p:cNvSpPr txBox="1"/>
          <p:nvPr/>
        </p:nvSpPr>
        <p:spPr>
          <a:xfrm>
            <a:off x="2780071" y="5184058"/>
            <a:ext cx="7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foreign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C70314-3C33-3C9A-12CC-1B2ED03B7138}"/>
              </a:ext>
            </a:extLst>
          </p:cNvPr>
          <p:cNvSpPr txBox="1"/>
          <p:nvPr/>
        </p:nvSpPr>
        <p:spPr>
          <a:xfrm>
            <a:off x="3481160" y="5184057"/>
            <a:ext cx="636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native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AD47CC-F4B8-ACCE-BDEB-9BEDC8906CA4}"/>
              </a:ext>
            </a:extLst>
          </p:cNvPr>
          <p:cNvSpPr txBox="1"/>
          <p:nvPr/>
        </p:nvSpPr>
        <p:spPr>
          <a:xfrm>
            <a:off x="4494124" y="5184057"/>
            <a:ext cx="802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343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</Words>
  <Application>Microsoft Office PowerPoint</Application>
  <PresentationFormat>A4-Papier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Baschinski</dc:creator>
  <cp:lastModifiedBy>Nikolai Baschinski</cp:lastModifiedBy>
  <cp:revision>1</cp:revision>
  <dcterms:created xsi:type="dcterms:W3CDTF">2025-09-21T15:51:15Z</dcterms:created>
  <dcterms:modified xsi:type="dcterms:W3CDTF">2025-09-21T15:58:00Z</dcterms:modified>
</cp:coreProperties>
</file>