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76E7C8-BD6E-F1B8-585B-E62ED875C843}" v="589" dt="2025-03-25T09:21:12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 за редакция стил подзагл.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25.3.2025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823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25.3.2025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105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25.3.2025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710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25.3.2025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75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25.3.2025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834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25.3.2025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866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25.3.2025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985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25.3.2025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798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25.3.2025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304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25.3.2025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953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25.3.2025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796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104224-5F53-4681-B114-4FDA2DEB297A}" type="datetimeFigureOut">
              <a:rPr lang="bg-BG" smtClean="0"/>
              <a:t>25.3.2025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533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1CC5389-CB4A-43B7-9A0E-5447CE0BC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39" name="Color">
              <a:extLst>
                <a:ext uri="{FF2B5EF4-FFF2-40B4-BE49-F238E27FC236}">
                  <a16:creationId xmlns:a16="http://schemas.microsoft.com/office/drawing/2014/main" id="{017160F5-4BB5-41FB-B2D8-0AE0A6D76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Color">
              <a:extLst>
                <a:ext uri="{FF2B5EF4-FFF2-40B4-BE49-F238E27FC236}">
                  <a16:creationId xmlns:a16="http://schemas.microsoft.com/office/drawing/2014/main" id="{5AB10530-0B6F-40EF-9B05-F388D1BCB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" name="Color">
            <a:extLst>
              <a:ext uri="{FF2B5EF4-FFF2-40B4-BE49-F238E27FC236}">
                <a16:creationId xmlns:a16="http://schemas.microsoft.com/office/drawing/2014/main" id="{145B2F28-3A18-4BC2-8E92-9AF66F147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04" y="598259"/>
            <a:ext cx="10889442" cy="5680742"/>
          </a:xfrm>
          <a:prstGeom prst="rect">
            <a:avLst/>
          </a:prstGeom>
          <a:solidFill>
            <a:srgbClr val="FFB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Картина 3" descr="Image result for случайности">
            <a:extLst>
              <a:ext uri="{FF2B5EF4-FFF2-40B4-BE49-F238E27FC236}">
                <a16:creationId xmlns:a16="http://schemas.microsoft.com/office/drawing/2014/main" id="{84852156-A7F4-A605-D21F-5D0572E557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0" r="1" b="1"/>
          <a:stretch/>
        </p:blipFill>
        <p:spPr>
          <a:xfrm>
            <a:off x="4747307" y="653615"/>
            <a:ext cx="6702822" cy="5540004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FA65A26F-1F64-451C-BFA2-F92410951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35C965A-C516-42B1-844F-9472408C9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4C44BFB-148D-4919-BEE5-0138A35BC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D704AD9-4DAA-4F0F-8B02-8B765658A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F9F0EF2-FB12-49A3-B73C-E38141A55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9A9DBF1-1403-4BE8-B87E-0393E9CDE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979BDB7-FA20-4F60-97B1-CF3696395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B7D32B5-D9D6-467E-8349-4A1A840FA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012644" y="719268"/>
            <a:ext cx="3573794" cy="29051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2"/>
                </a:solidFill>
              </a:rPr>
              <a:t>Случайно</a:t>
            </a:r>
            <a:r>
              <a:rPr lang="en-US" sz="4800" dirty="0">
                <a:solidFill>
                  <a:schemeClr val="tx2"/>
                </a:solidFill>
              </a:rPr>
              <a:t> </a:t>
            </a:r>
            <a:r>
              <a:rPr lang="en-US" sz="4800">
                <a:solidFill>
                  <a:schemeClr val="tx2"/>
                </a:solidFill>
              </a:rPr>
              <a:t>число</a:t>
            </a:r>
            <a:r>
              <a:rPr lang="en-US" sz="4800" dirty="0">
                <a:solidFill>
                  <a:schemeClr val="tx2"/>
                </a:solidFill>
              </a:rPr>
              <a:t>, </a:t>
            </a:r>
            <a:r>
              <a:rPr lang="en-US" sz="4800">
                <a:solidFill>
                  <a:schemeClr val="tx2"/>
                </a:solidFill>
              </a:rPr>
              <a:t>буква</a:t>
            </a:r>
            <a:r>
              <a:rPr lang="en-US" sz="4800" dirty="0">
                <a:solidFill>
                  <a:schemeClr val="tx2"/>
                </a:solidFill>
              </a:rPr>
              <a:t> </a:t>
            </a:r>
            <a:r>
              <a:rPr lang="en-US" sz="4800">
                <a:solidFill>
                  <a:schemeClr val="tx2"/>
                </a:solidFill>
              </a:rPr>
              <a:t>или</a:t>
            </a:r>
            <a:r>
              <a:rPr lang="en-US" sz="4800" dirty="0">
                <a:solidFill>
                  <a:schemeClr val="tx2"/>
                </a:solidFill>
              </a:rPr>
              <a:t> </a:t>
            </a:r>
            <a:r>
              <a:rPr lang="en-US" sz="4800">
                <a:solidFill>
                  <a:schemeClr val="tx2"/>
                </a:solidFill>
              </a:rPr>
              <a:t>оператор</a:t>
            </a:r>
          </a:p>
        </p:txBody>
      </p:sp>
    </p:spTree>
    <p:extLst>
      <p:ext uri="{BB962C8B-B14F-4D97-AF65-F5344CB8AC3E}">
        <p14:creationId xmlns:p14="http://schemas.microsoft.com/office/powerpoint/2010/main" val="174873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58FB4AA-7058-4218-AE65-3ACD24A41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16B4444-250D-2B24-1C71-89C633C91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53626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Нашата програма може да бъде използвано по няколко различни начина примерно може да видиш кой оператор от  rainbow six siege да използваш за деня и да не си пони с един трик . Можеш също да го използваш за домашно казино или за семейни игри с опциите за случайно число или буква.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35BC0E3-6FE4-4491-BA19-C0126066A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9082" y="939707"/>
            <a:ext cx="603494" cy="603494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B11BD18-218F-49C7-BE16-82AEA08B2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1453" y="-4098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5" name="Картина 4" descr="Image result for ролетка в казино">
            <a:extLst>
              <a:ext uri="{FF2B5EF4-FFF2-40B4-BE49-F238E27FC236}">
                <a16:creationId xmlns:a16="http://schemas.microsoft.com/office/drawing/2014/main" id="{80819A2A-5D48-1B4C-B7C1-45B0E7356B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025" r="1" b="1"/>
          <a:stretch/>
        </p:blipFill>
        <p:spPr>
          <a:xfrm>
            <a:off x="9547017" y="4405333"/>
            <a:ext cx="2644983" cy="2452667"/>
          </a:xfrm>
          <a:custGeom>
            <a:avLst/>
            <a:gdLst/>
            <a:ahLst/>
            <a:cxnLst/>
            <a:rect l="l" t="t" r="r" b="b"/>
            <a:pathLst>
              <a:path w="2644983" h="2452667">
                <a:moveTo>
                  <a:pt x="1542711" y="0"/>
                </a:moveTo>
                <a:cubicBezTo>
                  <a:pt x="1942094" y="0"/>
                  <a:pt x="2306029" y="151765"/>
                  <a:pt x="2579995" y="400769"/>
                </a:cubicBezTo>
                <a:lnTo>
                  <a:pt x="2644983" y="468935"/>
                </a:lnTo>
                <a:lnTo>
                  <a:pt x="2644983" y="2452667"/>
                </a:lnTo>
                <a:lnTo>
                  <a:pt x="299206" y="2452667"/>
                </a:lnTo>
                <a:lnTo>
                  <a:pt x="233100" y="2358504"/>
                </a:lnTo>
                <a:cubicBezTo>
                  <a:pt x="85367" y="2121846"/>
                  <a:pt x="0" y="1842248"/>
                  <a:pt x="0" y="1542711"/>
                </a:cubicBezTo>
                <a:cubicBezTo>
                  <a:pt x="0" y="690695"/>
                  <a:pt x="690695" y="0"/>
                  <a:pt x="1542711" y="0"/>
                </a:cubicBezTo>
                <a:close/>
              </a:path>
            </a:pathLst>
          </a:custGeom>
        </p:spPr>
      </p:pic>
      <p:pic>
        <p:nvPicPr>
          <p:cNvPr id="8" name="Картина 7" descr="Image result for случайна букв">
            <a:extLst>
              <a:ext uri="{FF2B5EF4-FFF2-40B4-BE49-F238E27FC236}">
                <a16:creationId xmlns:a16="http://schemas.microsoft.com/office/drawing/2014/main" id="{DDC6220E-D98A-AF52-4334-28E3DBD539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105" r="27291" b="-2"/>
          <a:stretch/>
        </p:blipFill>
        <p:spPr>
          <a:xfrm>
            <a:off x="6401202" y="1790202"/>
            <a:ext cx="3240592" cy="3240592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pic>
        <p:nvPicPr>
          <p:cNvPr id="6" name="Картина 5" descr="Image result for rainbow six siege original">
            <a:extLst>
              <a:ext uri="{FF2B5EF4-FFF2-40B4-BE49-F238E27FC236}">
                <a16:creationId xmlns:a16="http://schemas.microsoft.com/office/drawing/2014/main" id="{C82A7A15-7C06-3D87-95FC-790A6CF7507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913" r="1" b="9000"/>
          <a:stretch/>
        </p:blipFill>
        <p:spPr>
          <a:xfrm>
            <a:off x="9490668" y="10"/>
            <a:ext cx="2701332" cy="2553877"/>
          </a:xfrm>
          <a:custGeom>
            <a:avLst/>
            <a:gdLst/>
            <a:ahLst/>
            <a:cxnLst/>
            <a:rect l="l" t="t" r="r" b="b"/>
            <a:pathLst>
              <a:path w="2701332" h="2553887">
                <a:moveTo>
                  <a:pt x="348631" y="0"/>
                </a:moveTo>
                <a:lnTo>
                  <a:pt x="2701332" y="0"/>
                </a:lnTo>
                <a:lnTo>
                  <a:pt x="2701332" y="2072295"/>
                </a:lnTo>
                <a:lnTo>
                  <a:pt x="2554656" y="2207207"/>
                </a:lnTo>
                <a:cubicBezTo>
                  <a:pt x="2285380" y="2424077"/>
                  <a:pt x="1943034" y="2553887"/>
                  <a:pt x="1570370" y="2553887"/>
                </a:cubicBezTo>
                <a:cubicBezTo>
                  <a:pt x="703078" y="2553887"/>
                  <a:pt x="0" y="1850809"/>
                  <a:pt x="0" y="983517"/>
                </a:cubicBezTo>
                <a:cubicBezTo>
                  <a:pt x="0" y="640496"/>
                  <a:pt x="109980" y="323163"/>
                  <a:pt x="296602" y="64855"/>
                </a:cubicBezTo>
                <a:close/>
              </a:path>
            </a:pathLst>
          </a:cu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054EDF5-7644-4A95-AB88-057FAB414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598158" y="2804429"/>
            <a:ext cx="0" cy="1597708"/>
          </a:xfrm>
          <a:prstGeom prst="line">
            <a:avLst/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996627-3E00-4A50-8640-F4F7D38C5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385468" y="3311355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619555D-3337-4F1A-9AFF-1DA3B921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067622" y="5349205"/>
            <a:ext cx="1835725" cy="1850365"/>
          </a:xfrm>
          <a:custGeom>
            <a:avLst/>
            <a:gdLst>
              <a:gd name="connsiteX0" fmla="*/ 1801138 w 1835725"/>
              <a:gd name="connsiteY0" fmla="*/ 1622662 h 1850365"/>
              <a:gd name="connsiteX1" fmla="*/ 1835717 w 1835725"/>
              <a:gd name="connsiteY1" fmla="*/ 1680254 h 1850365"/>
              <a:gd name="connsiteX2" fmla="*/ 1815722 w 1835725"/>
              <a:gd name="connsiteY2" fmla="*/ 1850365 h 1850365"/>
              <a:gd name="connsiteX3" fmla="*/ 1693039 w 1835725"/>
              <a:gd name="connsiteY3" fmla="*/ 1808259 h 1850365"/>
              <a:gd name="connsiteX4" fmla="*/ 1708939 w 1835725"/>
              <a:gd name="connsiteY4" fmla="*/ 1673301 h 1850365"/>
              <a:gd name="connsiteX5" fmla="*/ 1778129 w 1835725"/>
              <a:gd name="connsiteY5" fmla="*/ 1615979 h 1850365"/>
              <a:gd name="connsiteX6" fmla="*/ 1801138 w 1835725"/>
              <a:gd name="connsiteY6" fmla="*/ 1622662 h 1850365"/>
              <a:gd name="connsiteX7" fmla="*/ 1585229 w 1835725"/>
              <a:gd name="connsiteY7" fmla="*/ 764759 h 1850365"/>
              <a:gd name="connsiteX8" fmla="*/ 1623024 w 1835725"/>
              <a:gd name="connsiteY8" fmla="*/ 792810 h 1850365"/>
              <a:gd name="connsiteX9" fmla="*/ 1777614 w 1835725"/>
              <a:gd name="connsiteY9" fmla="*/ 1157141 h 1850365"/>
              <a:gd name="connsiteX10" fmla="*/ 1733799 w 1835725"/>
              <a:gd name="connsiteY10" fmla="*/ 1235532 h 1850365"/>
              <a:gd name="connsiteX11" fmla="*/ 1716464 w 1835725"/>
              <a:gd name="connsiteY11" fmla="*/ 1237722 h 1850365"/>
              <a:gd name="connsiteX12" fmla="*/ 1716464 w 1835725"/>
              <a:gd name="connsiteY12" fmla="*/ 1237913 h 1850365"/>
              <a:gd name="connsiteX13" fmla="*/ 1655409 w 1835725"/>
              <a:gd name="connsiteY13" fmla="*/ 1191717 h 1850365"/>
              <a:gd name="connsiteX14" fmla="*/ 1513200 w 1835725"/>
              <a:gd name="connsiteY14" fmla="*/ 856627 h 1850365"/>
              <a:gd name="connsiteX15" fmla="*/ 1538499 w 1835725"/>
              <a:gd name="connsiteY15" fmla="*/ 770415 h 1850365"/>
              <a:gd name="connsiteX16" fmla="*/ 1585229 w 1835725"/>
              <a:gd name="connsiteY16" fmla="*/ 764759 h 1850365"/>
              <a:gd name="connsiteX17" fmla="*/ 477919 w 1835725"/>
              <a:gd name="connsiteY17" fmla="*/ 21437 h 1850365"/>
              <a:gd name="connsiteX18" fmla="*/ 509236 w 1835725"/>
              <a:gd name="connsiteY18" fmla="*/ 84182 h 1850365"/>
              <a:gd name="connsiteX19" fmla="*/ 445829 w 1835725"/>
              <a:gd name="connsiteY19" fmla="*/ 139871 h 1850365"/>
              <a:gd name="connsiteX20" fmla="*/ 437447 w 1835725"/>
              <a:gd name="connsiteY20" fmla="*/ 139395 h 1850365"/>
              <a:gd name="connsiteX21" fmla="*/ 73211 w 1835725"/>
              <a:gd name="connsiteY21" fmla="*/ 137204 h 1850365"/>
              <a:gd name="connsiteX22" fmla="*/ 749 w 1835725"/>
              <a:gd name="connsiteY22" fmla="*/ 84082 h 1850365"/>
              <a:gd name="connsiteX23" fmla="*/ 53871 w 1835725"/>
              <a:gd name="connsiteY23" fmla="*/ 11621 h 1850365"/>
              <a:gd name="connsiteX24" fmla="*/ 58352 w 1835725"/>
              <a:gd name="connsiteY24" fmla="*/ 11093 h 1850365"/>
              <a:gd name="connsiteX25" fmla="*/ 454020 w 1835725"/>
              <a:gd name="connsiteY25" fmla="*/ 13474 h 1850365"/>
              <a:gd name="connsiteX26" fmla="*/ 477919 w 1835725"/>
              <a:gd name="connsiteY26" fmla="*/ 21437 h 1850365"/>
              <a:gd name="connsiteX27" fmla="*/ 957797 w 1835725"/>
              <a:gd name="connsiteY27" fmla="*/ 167970 h 1850365"/>
              <a:gd name="connsiteX28" fmla="*/ 1286982 w 1835725"/>
              <a:gd name="connsiteY28" fmla="*/ 387616 h 1850365"/>
              <a:gd name="connsiteX29" fmla="*/ 1293725 w 1835725"/>
              <a:gd name="connsiteY29" fmla="*/ 477075 h 1850365"/>
              <a:gd name="connsiteX30" fmla="*/ 1245453 w 1835725"/>
              <a:gd name="connsiteY30" fmla="*/ 499154 h 1850365"/>
              <a:gd name="connsiteX31" fmla="*/ 1245167 w 1835725"/>
              <a:gd name="connsiteY31" fmla="*/ 499154 h 1850365"/>
              <a:gd name="connsiteX32" fmla="*/ 1203638 w 1835725"/>
              <a:gd name="connsiteY32" fmla="*/ 484104 h 1850365"/>
              <a:gd name="connsiteX33" fmla="*/ 900647 w 1835725"/>
              <a:gd name="connsiteY33" fmla="*/ 281508 h 1850365"/>
              <a:gd name="connsiteX34" fmla="*/ 872454 w 1835725"/>
              <a:gd name="connsiteY34" fmla="*/ 196164 h 1850365"/>
              <a:gd name="connsiteX35" fmla="*/ 957797 w 1835725"/>
              <a:gd name="connsiteY35" fmla="*/ 167970 h 1850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835725" h="1850365">
                <a:moveTo>
                  <a:pt x="1801138" y="1622662"/>
                </a:moveTo>
                <a:cubicBezTo>
                  <a:pt x="1822106" y="1633400"/>
                  <a:pt x="1836117" y="1655372"/>
                  <a:pt x="1835717" y="1680254"/>
                </a:cubicBezTo>
                <a:lnTo>
                  <a:pt x="1815722" y="1850365"/>
                </a:lnTo>
                <a:lnTo>
                  <a:pt x="1693039" y="1808259"/>
                </a:lnTo>
                <a:lnTo>
                  <a:pt x="1708939" y="1673301"/>
                </a:ln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CF5E7AE0-415D-4236-B5E6-F2FC68DB9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1302" y="6106160"/>
            <a:ext cx="1804272" cy="746882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4" name="Картина 3" descr="Image result for лотарията">
            <a:extLst>
              <a:ext uri="{FF2B5EF4-FFF2-40B4-BE49-F238E27FC236}">
                <a16:creationId xmlns:a16="http://schemas.microsoft.com/office/drawing/2014/main" id="{C8658D1F-7F1E-F52D-398A-2ACFCA179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7666" y="8006391"/>
            <a:ext cx="5199571" cy="289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6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7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AC2B3A0-F0C4-06E3-C249-27DF45508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Нашата програма използва random за да изкара случайно число, оператор или буква . Написана е на Visual Studio използвайки Windws Forms App(.Net Fraimwork)</a:t>
            </a:r>
            <a:br>
              <a:rPr lang="en-US" sz="2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9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8" name="Group 9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Картина 2" descr="Image result for visual studio">
            <a:extLst>
              <a:ext uri="{FF2B5EF4-FFF2-40B4-BE49-F238E27FC236}">
                <a16:creationId xmlns:a16="http://schemas.microsoft.com/office/drawing/2014/main" id="{1FFE04BE-45A8-CCF4-EA70-9D952B0CD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572" y="1734768"/>
            <a:ext cx="5608830" cy="327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9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E9BACCB-DDB3-C081-03C0-EFBB65B24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804" y="2334823"/>
            <a:ext cx="7712016" cy="1325563"/>
          </a:xfrm>
        </p:spPr>
        <p:txBody>
          <a:bodyPr/>
          <a:lstStyle/>
          <a:p>
            <a:r>
              <a:rPr lang="bg-BG" dirty="0"/>
              <a:t>Благодарим ви за вниманието. </a:t>
            </a:r>
          </a:p>
        </p:txBody>
      </p:sp>
    </p:spTree>
    <p:extLst>
      <p:ext uri="{BB962C8B-B14F-4D97-AF65-F5344CB8AC3E}">
        <p14:creationId xmlns:p14="http://schemas.microsoft.com/office/powerpoint/2010/main" val="952903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О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 екран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</vt:i4>
      </vt:variant>
    </vt:vector>
  </HeadingPairs>
  <TitlesOfParts>
    <vt:vector size="5" baseType="lpstr">
      <vt:lpstr>Office тема</vt:lpstr>
      <vt:lpstr>Случайно число, буква или оператор</vt:lpstr>
      <vt:lpstr>Нашата програма може да бъде използвано по няколко различни начина примерно може да видиш кой оператор от  rainbow six siege да използваш за деня и да не си пони с един трик . Можеш също да го използваш за домашно казино или за семейни игри с опциите за случайно число или буква.</vt:lpstr>
      <vt:lpstr>Нашата програма използва random за да изкара случайно число, оператор или буква . Написана е на Visual Studio използвайки Windws Forms App(.Net Fraimwork) </vt:lpstr>
      <vt:lpstr>Благодарим ви за вниманието.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159</cp:revision>
  <dcterms:created xsi:type="dcterms:W3CDTF">2025-03-25T08:44:58Z</dcterms:created>
  <dcterms:modified xsi:type="dcterms:W3CDTF">2025-03-25T09:21:49Z</dcterms:modified>
</cp:coreProperties>
</file>