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5F047-08D8-42DC-B814-A6D218C568B2}" v="94" dt="2020-03-09T15:31:47.096"/>
    <p1510:client id="{54B046B1-4204-DCF1-DE04-470750BCD605}" v="819" dt="2020-03-10T19:04:06.308"/>
    <p1510:client id="{C8EB8328-1119-0742-E06E-8FC3BB33DCF9}" v="22" dt="2020-03-10T19:07:35.622"/>
    <p1510:client id="{D8F2E428-9C6F-0B82-619B-2DD1DA1A4EF5}" v="81" dt="2020-03-10T18:54:15.792"/>
    <p1510:client id="{FF7B664D-D0A4-8EA4-23FE-F995CA10B675}" v="3" dt="2020-03-10T19:05:31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k Grgec" userId="S::rgrgec@racunarstvo.hr::925a0a55-bbe8-48b6-a880-7e2cb72cd0c4" providerId="AD" clId="Web-{D8F2E428-9C6F-0B82-619B-2DD1DA1A4EF5}"/>
    <pc:docChg chg="addSld modSld">
      <pc:chgData name="Rok Grgec" userId="S::rgrgec@racunarstvo.hr::925a0a55-bbe8-48b6-a880-7e2cb72cd0c4" providerId="AD" clId="Web-{D8F2E428-9C6F-0B82-619B-2DD1DA1A4EF5}" dt="2020-03-10T18:54:15.792" v="80"/>
      <pc:docMkLst>
        <pc:docMk/>
      </pc:docMkLst>
      <pc:sldChg chg="modSp">
        <pc:chgData name="Rok Grgec" userId="S::rgrgec@racunarstvo.hr::925a0a55-bbe8-48b6-a880-7e2cb72cd0c4" providerId="AD" clId="Web-{D8F2E428-9C6F-0B82-619B-2DD1DA1A4EF5}" dt="2020-03-10T18:52:07.165" v="2" actId="20577"/>
        <pc:sldMkLst>
          <pc:docMk/>
          <pc:sldMk cId="109857222" sldId="256"/>
        </pc:sldMkLst>
        <pc:spChg chg="mod">
          <ac:chgData name="Rok Grgec" userId="S::rgrgec@racunarstvo.hr::925a0a55-bbe8-48b6-a880-7e2cb72cd0c4" providerId="AD" clId="Web-{D8F2E428-9C6F-0B82-619B-2DD1DA1A4EF5}" dt="2020-03-10T18:52:07.165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Rok Grgec" userId="S::rgrgec@racunarstvo.hr::925a0a55-bbe8-48b6-a880-7e2cb72cd0c4" providerId="AD" clId="Web-{D8F2E428-9C6F-0B82-619B-2DD1DA1A4EF5}" dt="2020-03-10T18:54:15.729" v="78" actId="20577"/>
        <pc:sldMkLst>
          <pc:docMk/>
          <pc:sldMk cId="1619367547" sldId="257"/>
        </pc:sldMkLst>
        <pc:spChg chg="mod">
          <ac:chgData name="Rok Grgec" userId="S::rgrgec@racunarstvo.hr::925a0a55-bbe8-48b6-a880-7e2cb72cd0c4" providerId="AD" clId="Web-{D8F2E428-9C6F-0B82-619B-2DD1DA1A4EF5}" dt="2020-03-10T18:54:15.729" v="78" actId="20577"/>
          <ac:spMkLst>
            <pc:docMk/>
            <pc:sldMk cId="1619367547" sldId="257"/>
            <ac:spMk id="3" creationId="{28D9F4EE-395D-4902-B36D-ECEFCC0AAA6A}"/>
          </ac:spMkLst>
        </pc:spChg>
      </pc:sldChg>
      <pc:sldChg chg="new">
        <pc:chgData name="Rok Grgec" userId="S::rgrgec@racunarstvo.hr::925a0a55-bbe8-48b6-a880-7e2cb72cd0c4" providerId="AD" clId="Web-{D8F2E428-9C6F-0B82-619B-2DD1DA1A4EF5}" dt="2020-03-10T18:54:15.792" v="80"/>
        <pc:sldMkLst>
          <pc:docMk/>
          <pc:sldMk cId="4209529805" sldId="258"/>
        </pc:sldMkLst>
      </pc:sldChg>
    </pc:docChg>
  </pc:docChgLst>
  <pc:docChgLst>
    <pc:chgData name="Rok Grgec" userId="S::rgrgec@racunarstvo.hr::925a0a55-bbe8-48b6-a880-7e2cb72cd0c4" providerId="AD" clId="Web-{0E95F047-08D8-42DC-B814-A6D218C568B2}"/>
    <pc:docChg chg="addSld modSld">
      <pc:chgData name="Rok Grgec" userId="S::rgrgec@racunarstvo.hr::925a0a55-bbe8-48b6-a880-7e2cb72cd0c4" providerId="AD" clId="Web-{0E95F047-08D8-42DC-B814-A6D218C568B2}" dt="2020-03-09T15:31:46.737" v="89" actId="20577"/>
      <pc:docMkLst>
        <pc:docMk/>
      </pc:docMkLst>
      <pc:sldChg chg="modSp">
        <pc:chgData name="Rok Grgec" userId="S::rgrgec@racunarstvo.hr::925a0a55-bbe8-48b6-a880-7e2cb72cd0c4" providerId="AD" clId="Web-{0E95F047-08D8-42DC-B814-A6D218C568B2}" dt="2020-03-09T15:30:24.456" v="69" actId="20577"/>
        <pc:sldMkLst>
          <pc:docMk/>
          <pc:sldMk cId="109857222" sldId="256"/>
        </pc:sldMkLst>
        <pc:spChg chg="mod">
          <ac:chgData name="Rok Grgec" userId="S::rgrgec@racunarstvo.hr::925a0a55-bbe8-48b6-a880-7e2cb72cd0c4" providerId="AD" clId="Web-{0E95F047-08D8-42DC-B814-A6D218C568B2}" dt="2020-03-09T15:29:56.159" v="2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k Grgec" userId="S::rgrgec@racunarstvo.hr::925a0a55-bbe8-48b6-a880-7e2cb72cd0c4" providerId="AD" clId="Web-{0E95F047-08D8-42DC-B814-A6D218C568B2}" dt="2020-03-09T15:30:24.456" v="6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Rok Grgec" userId="S::rgrgec@racunarstvo.hr::925a0a55-bbe8-48b6-a880-7e2cb72cd0c4" providerId="AD" clId="Web-{0E95F047-08D8-42DC-B814-A6D218C568B2}" dt="2020-03-09T15:31:45.612" v="87" actId="20577"/>
        <pc:sldMkLst>
          <pc:docMk/>
          <pc:sldMk cId="1619367547" sldId="257"/>
        </pc:sldMkLst>
        <pc:spChg chg="mod">
          <ac:chgData name="Rok Grgec" userId="S::rgrgec@racunarstvo.hr::925a0a55-bbe8-48b6-a880-7e2cb72cd0c4" providerId="AD" clId="Web-{0E95F047-08D8-42DC-B814-A6D218C568B2}" dt="2020-03-09T15:31:45.612" v="87" actId="20577"/>
          <ac:spMkLst>
            <pc:docMk/>
            <pc:sldMk cId="1619367547" sldId="257"/>
            <ac:spMk id="2" creationId="{E9BE14E2-E78C-453D-B5FD-56BB8735FA10}"/>
          </ac:spMkLst>
        </pc:spChg>
      </pc:sldChg>
    </pc:docChg>
  </pc:docChgLst>
  <pc:docChgLst>
    <pc:chgData name="Rok Grgec" userId="S::rgrgec@racunarstvo.hr::925a0a55-bbe8-48b6-a880-7e2cb72cd0c4" providerId="AD" clId="Web-{C8EB8328-1119-0742-E06E-8FC3BB33DCF9}"/>
    <pc:docChg chg="addSld delSld modSld addMainMaster delMainMaster">
      <pc:chgData name="Rok Grgec" userId="S::rgrgec@racunarstvo.hr::925a0a55-bbe8-48b6-a880-7e2cb72cd0c4" providerId="AD" clId="Web-{C8EB8328-1119-0742-E06E-8FC3BB33DCF9}" dt="2020-03-10T19:07:35.622" v="20" actId="20577"/>
      <pc:docMkLst>
        <pc:docMk/>
      </pc:docMkLst>
      <pc:sldChg chg="modSp mod modClrScheme chgLayout">
        <pc:chgData name="Rok Grgec" userId="S::rgrgec@racunarstvo.hr::925a0a55-bbe8-48b6-a880-7e2cb72cd0c4" providerId="AD" clId="Web-{C8EB8328-1119-0742-E06E-8FC3BB33DCF9}" dt="2020-03-10T19:06:06.965" v="0"/>
        <pc:sldMkLst>
          <pc:docMk/>
          <pc:sldMk cId="109857222" sldId="256"/>
        </pc:sldMkLst>
        <pc:spChg chg="mod ord">
          <ac:chgData name="Rok Grgec" userId="S::rgrgec@racunarstvo.hr::925a0a55-bbe8-48b6-a880-7e2cb72cd0c4" providerId="AD" clId="Web-{C8EB8328-1119-0742-E06E-8FC3BB33DCF9}" dt="2020-03-10T19:06:06.965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ok Grgec" userId="S::rgrgec@racunarstvo.hr::925a0a55-bbe8-48b6-a880-7e2cb72cd0c4" providerId="AD" clId="Web-{C8EB8328-1119-0742-E06E-8FC3BB33DCF9}" dt="2020-03-10T19:06:06.965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Rok Grgec" userId="S::rgrgec@racunarstvo.hr::925a0a55-bbe8-48b6-a880-7e2cb72cd0c4" providerId="AD" clId="Web-{C8EB8328-1119-0742-E06E-8FC3BB33DCF9}" dt="2020-03-10T19:06:06.965" v="0"/>
        <pc:sldMkLst>
          <pc:docMk/>
          <pc:sldMk cId="1619367547" sldId="257"/>
        </pc:sldMkLst>
        <pc:spChg chg="mod ord">
          <ac:chgData name="Rok Grgec" userId="S::rgrgec@racunarstvo.hr::925a0a55-bbe8-48b6-a880-7e2cb72cd0c4" providerId="AD" clId="Web-{C8EB8328-1119-0742-E06E-8FC3BB33DCF9}" dt="2020-03-10T19:06:06.965" v="0"/>
          <ac:spMkLst>
            <pc:docMk/>
            <pc:sldMk cId="1619367547" sldId="257"/>
            <ac:spMk id="2" creationId="{E9BE14E2-E78C-453D-B5FD-56BB8735FA10}"/>
          </ac:spMkLst>
        </pc:spChg>
        <pc:spChg chg="mod ord">
          <ac:chgData name="Rok Grgec" userId="S::rgrgec@racunarstvo.hr::925a0a55-bbe8-48b6-a880-7e2cb72cd0c4" providerId="AD" clId="Web-{C8EB8328-1119-0742-E06E-8FC3BB33DCF9}" dt="2020-03-10T19:06:06.965" v="0"/>
          <ac:spMkLst>
            <pc:docMk/>
            <pc:sldMk cId="1619367547" sldId="257"/>
            <ac:spMk id="3" creationId="{28D9F4EE-395D-4902-B36D-ECEFCC0AAA6A}"/>
          </ac:spMkLst>
        </pc:spChg>
      </pc:sldChg>
      <pc:sldChg chg="modSp mod modClrScheme chgLayout">
        <pc:chgData name="Rok Grgec" userId="S::rgrgec@racunarstvo.hr::925a0a55-bbe8-48b6-a880-7e2cb72cd0c4" providerId="AD" clId="Web-{C8EB8328-1119-0742-E06E-8FC3BB33DCF9}" dt="2020-03-10T19:06:06.965" v="0"/>
        <pc:sldMkLst>
          <pc:docMk/>
          <pc:sldMk cId="4209529805" sldId="258"/>
        </pc:sldMkLst>
        <pc:spChg chg="mod ord">
          <ac:chgData name="Rok Grgec" userId="S::rgrgec@racunarstvo.hr::925a0a55-bbe8-48b6-a880-7e2cb72cd0c4" providerId="AD" clId="Web-{C8EB8328-1119-0742-E06E-8FC3BB33DCF9}" dt="2020-03-10T19:06:06.965" v="0"/>
          <ac:spMkLst>
            <pc:docMk/>
            <pc:sldMk cId="4209529805" sldId="258"/>
            <ac:spMk id="2" creationId="{EF717F1B-CF95-4FD6-AB84-C06E88298B73}"/>
          </ac:spMkLst>
        </pc:spChg>
        <pc:spChg chg="mod ord">
          <ac:chgData name="Rok Grgec" userId="S::rgrgec@racunarstvo.hr::925a0a55-bbe8-48b6-a880-7e2cb72cd0c4" providerId="AD" clId="Web-{C8EB8328-1119-0742-E06E-8FC3BB33DCF9}" dt="2020-03-10T19:06:06.965" v="0"/>
          <ac:spMkLst>
            <pc:docMk/>
            <pc:sldMk cId="4209529805" sldId="258"/>
            <ac:spMk id="3" creationId="{61165FCC-7E49-4C81-8B8D-1C7162D27D06}"/>
          </ac:spMkLst>
        </pc:spChg>
      </pc:sldChg>
      <pc:sldChg chg="modSp del mod setBg chgLayout">
        <pc:chgData name="Rok Grgec" userId="S::rgrgec@racunarstvo.hr::925a0a55-bbe8-48b6-a880-7e2cb72cd0c4" providerId="AD" clId="Web-{C8EB8328-1119-0742-E06E-8FC3BB33DCF9}" dt="2020-03-10T19:06:22.340" v="2"/>
        <pc:sldMkLst>
          <pc:docMk/>
          <pc:sldMk cId="1464188768" sldId="259"/>
        </pc:sldMkLst>
        <pc:spChg chg="mod ord">
          <ac:chgData name="Rok Grgec" userId="S::rgrgec@racunarstvo.hr::925a0a55-bbe8-48b6-a880-7e2cb72cd0c4" providerId="AD" clId="Web-{C8EB8328-1119-0742-E06E-8FC3BB33DCF9}" dt="2020-03-10T19:06:06.965" v="0"/>
          <ac:spMkLst>
            <pc:docMk/>
            <pc:sldMk cId="1464188768" sldId="259"/>
            <ac:spMk id="2" creationId="{252D1BC0-0EBC-438A-85E7-90C0159D9D17}"/>
          </ac:spMkLst>
        </pc:spChg>
        <pc:spChg chg="mod ord">
          <ac:chgData name="Rok Grgec" userId="S::rgrgec@racunarstvo.hr::925a0a55-bbe8-48b6-a880-7e2cb72cd0c4" providerId="AD" clId="Web-{C8EB8328-1119-0742-E06E-8FC3BB33DCF9}" dt="2020-03-10T19:06:06.965" v="0"/>
          <ac:spMkLst>
            <pc:docMk/>
            <pc:sldMk cId="1464188768" sldId="259"/>
            <ac:spMk id="3" creationId="{7D0CC892-AE66-4EB1-9BC1-F608ECA11224}"/>
          </ac:spMkLst>
        </pc:spChg>
      </pc:sldChg>
      <pc:sldChg chg="modSp new">
        <pc:chgData name="Rok Grgec" userId="S::rgrgec@racunarstvo.hr::925a0a55-bbe8-48b6-a880-7e2cb72cd0c4" providerId="AD" clId="Web-{C8EB8328-1119-0742-E06E-8FC3BB33DCF9}" dt="2020-03-10T19:07:35.622" v="19" actId="20577"/>
        <pc:sldMkLst>
          <pc:docMk/>
          <pc:sldMk cId="2944151271" sldId="259"/>
        </pc:sldMkLst>
        <pc:spChg chg="mod">
          <ac:chgData name="Rok Grgec" userId="S::rgrgec@racunarstvo.hr::925a0a55-bbe8-48b6-a880-7e2cb72cd0c4" providerId="AD" clId="Web-{C8EB8328-1119-0742-E06E-8FC3BB33DCF9}" dt="2020-03-10T19:06:51.216" v="13" actId="20577"/>
          <ac:spMkLst>
            <pc:docMk/>
            <pc:sldMk cId="2944151271" sldId="259"/>
            <ac:spMk id="2" creationId="{AFADE096-A53D-4A89-938E-C9F2316E0403}"/>
          </ac:spMkLst>
        </pc:spChg>
        <pc:spChg chg="mod">
          <ac:chgData name="Rok Grgec" userId="S::rgrgec@racunarstvo.hr::925a0a55-bbe8-48b6-a880-7e2cb72cd0c4" providerId="AD" clId="Web-{C8EB8328-1119-0742-E06E-8FC3BB33DCF9}" dt="2020-03-10T19:07:35.622" v="19" actId="20577"/>
          <ac:spMkLst>
            <pc:docMk/>
            <pc:sldMk cId="2944151271" sldId="259"/>
            <ac:spMk id="3" creationId="{FB9DD757-72E9-4699-AC2D-1BBB35E7521E}"/>
          </ac:spMkLst>
        </pc:spChg>
      </pc:sldChg>
      <pc:sldMasterChg chg="del delSldLayout">
        <pc:chgData name="Rok Grgec" userId="S::rgrgec@racunarstvo.hr::925a0a55-bbe8-48b6-a880-7e2cb72cd0c4" providerId="AD" clId="Web-{C8EB8328-1119-0742-E06E-8FC3BB33DCF9}" dt="2020-03-10T19:06:06.965" v="0"/>
        <pc:sldMasterMkLst>
          <pc:docMk/>
          <pc:sldMasterMk cId="534871032" sldId="2147483684"/>
        </pc:sldMasterMkLst>
        <pc:sldLayoutChg chg="del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534871032" sldId="2147483684"/>
            <pc:sldLayoutMk cId="1529641427" sldId="2147483685"/>
          </pc:sldLayoutMkLst>
        </pc:sldLayoutChg>
        <pc:sldLayoutChg chg="del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534871032" sldId="2147483684"/>
            <pc:sldLayoutMk cId="291445824" sldId="2147483686"/>
          </pc:sldLayoutMkLst>
        </pc:sldLayoutChg>
        <pc:sldLayoutChg chg="del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534871032" sldId="2147483684"/>
            <pc:sldLayoutMk cId="3120499212" sldId="2147483687"/>
          </pc:sldLayoutMkLst>
        </pc:sldLayoutChg>
        <pc:sldLayoutChg chg="del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534871032" sldId="2147483684"/>
            <pc:sldLayoutMk cId="976779926" sldId="2147483688"/>
          </pc:sldLayoutMkLst>
        </pc:sldLayoutChg>
        <pc:sldLayoutChg chg="del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534871032" sldId="2147483684"/>
            <pc:sldLayoutMk cId="3822083093" sldId="2147483689"/>
          </pc:sldLayoutMkLst>
        </pc:sldLayoutChg>
        <pc:sldLayoutChg chg="del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534871032" sldId="2147483684"/>
            <pc:sldLayoutMk cId="667013185" sldId="2147483690"/>
          </pc:sldLayoutMkLst>
        </pc:sldLayoutChg>
        <pc:sldLayoutChg chg="del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534871032" sldId="2147483684"/>
            <pc:sldLayoutMk cId="3554827356" sldId="2147483691"/>
          </pc:sldLayoutMkLst>
        </pc:sldLayoutChg>
        <pc:sldLayoutChg chg="del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534871032" sldId="2147483684"/>
            <pc:sldLayoutMk cId="3069033676" sldId="2147483692"/>
          </pc:sldLayoutMkLst>
        </pc:sldLayoutChg>
        <pc:sldLayoutChg chg="del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534871032" sldId="2147483684"/>
            <pc:sldLayoutMk cId="82489781" sldId="2147483693"/>
          </pc:sldLayoutMkLst>
        </pc:sldLayoutChg>
        <pc:sldLayoutChg chg="del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534871032" sldId="2147483684"/>
            <pc:sldLayoutMk cId="1427206540" sldId="2147483694"/>
          </pc:sldLayoutMkLst>
        </pc:sldLayoutChg>
        <pc:sldLayoutChg chg="del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534871032" sldId="2147483684"/>
            <pc:sldLayoutMk cId="138166882" sldId="2147483695"/>
          </pc:sldLayoutMkLst>
        </pc:sldLayoutChg>
      </pc:sldMasterChg>
      <pc:sldMasterChg chg="add addSldLayout modSldLayout">
        <pc:chgData name="Rok Grgec" userId="S::rgrgec@racunarstvo.hr::925a0a55-bbe8-48b6-a880-7e2cb72cd0c4" providerId="AD" clId="Web-{C8EB8328-1119-0742-E06E-8FC3BB33DCF9}" dt="2020-03-10T19:06:06.965" v="0"/>
        <pc:sldMasterMkLst>
          <pc:docMk/>
          <pc:sldMasterMk cId="3462930425" sldId="2147483696"/>
        </pc:sldMasterMkLst>
        <pc:sldLayoutChg chg="add mod replId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3462930425" sldId="2147483696"/>
            <pc:sldLayoutMk cId="3808396846" sldId="2147483697"/>
          </pc:sldLayoutMkLst>
        </pc:sldLayoutChg>
        <pc:sldLayoutChg chg="add mod replId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3462930425" sldId="2147483696"/>
            <pc:sldLayoutMk cId="1635667683" sldId="2147483698"/>
          </pc:sldLayoutMkLst>
        </pc:sldLayoutChg>
        <pc:sldLayoutChg chg="add mod replId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3462930425" sldId="2147483696"/>
            <pc:sldLayoutMk cId="864984434" sldId="2147483699"/>
          </pc:sldLayoutMkLst>
        </pc:sldLayoutChg>
        <pc:sldLayoutChg chg="add mod replId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3462930425" sldId="2147483696"/>
            <pc:sldLayoutMk cId="2703067358" sldId="2147483700"/>
          </pc:sldLayoutMkLst>
        </pc:sldLayoutChg>
        <pc:sldLayoutChg chg="add mod replId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3462930425" sldId="2147483696"/>
            <pc:sldLayoutMk cId="1661728056" sldId="2147483701"/>
          </pc:sldLayoutMkLst>
        </pc:sldLayoutChg>
        <pc:sldLayoutChg chg="add mod replId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3462930425" sldId="2147483696"/>
            <pc:sldLayoutMk cId="3976826545" sldId="2147483702"/>
          </pc:sldLayoutMkLst>
        </pc:sldLayoutChg>
        <pc:sldLayoutChg chg="add mod replId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3462930425" sldId="2147483696"/>
            <pc:sldLayoutMk cId="2313893815" sldId="2147483703"/>
          </pc:sldLayoutMkLst>
        </pc:sldLayoutChg>
        <pc:sldLayoutChg chg="add mod replId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3462930425" sldId="2147483696"/>
            <pc:sldLayoutMk cId="1236423569" sldId="2147483704"/>
          </pc:sldLayoutMkLst>
        </pc:sldLayoutChg>
        <pc:sldLayoutChg chg="add mod replId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3462930425" sldId="2147483696"/>
            <pc:sldLayoutMk cId="3947119939" sldId="2147483705"/>
          </pc:sldLayoutMkLst>
        </pc:sldLayoutChg>
        <pc:sldLayoutChg chg="add mod replId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3462930425" sldId="2147483696"/>
            <pc:sldLayoutMk cId="4075852626" sldId="2147483706"/>
          </pc:sldLayoutMkLst>
        </pc:sldLayoutChg>
        <pc:sldLayoutChg chg="add mod replId">
          <pc:chgData name="Rok Grgec" userId="S::rgrgec@racunarstvo.hr::925a0a55-bbe8-48b6-a880-7e2cb72cd0c4" providerId="AD" clId="Web-{C8EB8328-1119-0742-E06E-8FC3BB33DCF9}" dt="2020-03-10T19:06:06.965" v="0"/>
          <pc:sldLayoutMkLst>
            <pc:docMk/>
            <pc:sldMasterMk cId="3462930425" sldId="2147483696"/>
            <pc:sldLayoutMk cId="2965162071" sldId="2147483707"/>
          </pc:sldLayoutMkLst>
        </pc:sldLayoutChg>
      </pc:sldMasterChg>
    </pc:docChg>
  </pc:docChgLst>
  <pc:docChgLst>
    <pc:chgData name="Rok Grgec" userId="S::rgrgec@racunarstvo.hr::925a0a55-bbe8-48b6-a880-7e2cb72cd0c4" providerId="AD" clId="Web-{FF7B664D-D0A4-8EA4-23FE-F995CA10B675}"/>
    <pc:docChg chg="modSld addMainMaster delMainMaster">
      <pc:chgData name="Rok Grgec" userId="S::rgrgec@racunarstvo.hr::925a0a55-bbe8-48b6-a880-7e2cb72cd0c4" providerId="AD" clId="Web-{FF7B664D-D0A4-8EA4-23FE-F995CA10B675}" dt="2020-03-10T19:05:31.168" v="2"/>
      <pc:docMkLst>
        <pc:docMk/>
      </pc:docMkLst>
      <pc:sldChg chg="modSp mod modClrScheme chgLayout">
        <pc:chgData name="Rok Grgec" userId="S::rgrgec@racunarstvo.hr::925a0a55-bbe8-48b6-a880-7e2cb72cd0c4" providerId="AD" clId="Web-{FF7B664D-D0A4-8EA4-23FE-F995CA10B675}" dt="2020-03-10T19:05:31.168" v="2"/>
        <pc:sldMkLst>
          <pc:docMk/>
          <pc:sldMk cId="109857222" sldId="256"/>
        </pc:sldMkLst>
        <pc:spChg chg="mod ord">
          <ac:chgData name="Rok Grgec" userId="S::rgrgec@racunarstvo.hr::925a0a55-bbe8-48b6-a880-7e2cb72cd0c4" providerId="AD" clId="Web-{FF7B664D-D0A4-8EA4-23FE-F995CA10B675}" dt="2020-03-10T19:05:31.168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ok Grgec" userId="S::rgrgec@racunarstvo.hr::925a0a55-bbe8-48b6-a880-7e2cb72cd0c4" providerId="AD" clId="Web-{FF7B664D-D0A4-8EA4-23FE-F995CA10B675}" dt="2020-03-10T19:05:31.168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Rok Grgec" userId="S::rgrgec@racunarstvo.hr::925a0a55-bbe8-48b6-a880-7e2cb72cd0c4" providerId="AD" clId="Web-{FF7B664D-D0A4-8EA4-23FE-F995CA10B675}" dt="2020-03-10T19:05:31.168" v="2"/>
        <pc:sldMkLst>
          <pc:docMk/>
          <pc:sldMk cId="1619367547" sldId="257"/>
        </pc:sldMkLst>
        <pc:spChg chg="mod ord">
          <ac:chgData name="Rok Grgec" userId="S::rgrgec@racunarstvo.hr::925a0a55-bbe8-48b6-a880-7e2cb72cd0c4" providerId="AD" clId="Web-{FF7B664D-D0A4-8EA4-23FE-F995CA10B675}" dt="2020-03-10T19:05:31.168" v="2"/>
          <ac:spMkLst>
            <pc:docMk/>
            <pc:sldMk cId="1619367547" sldId="257"/>
            <ac:spMk id="2" creationId="{E9BE14E2-E78C-453D-B5FD-56BB8735FA10}"/>
          </ac:spMkLst>
        </pc:spChg>
        <pc:spChg chg="mod ord">
          <ac:chgData name="Rok Grgec" userId="S::rgrgec@racunarstvo.hr::925a0a55-bbe8-48b6-a880-7e2cb72cd0c4" providerId="AD" clId="Web-{FF7B664D-D0A4-8EA4-23FE-F995CA10B675}" dt="2020-03-10T19:05:31.168" v="2"/>
          <ac:spMkLst>
            <pc:docMk/>
            <pc:sldMk cId="1619367547" sldId="257"/>
            <ac:spMk id="3" creationId="{28D9F4EE-395D-4902-B36D-ECEFCC0AAA6A}"/>
          </ac:spMkLst>
        </pc:spChg>
      </pc:sldChg>
      <pc:sldChg chg="modSp mod modClrScheme chgLayout">
        <pc:chgData name="Rok Grgec" userId="S::rgrgec@racunarstvo.hr::925a0a55-bbe8-48b6-a880-7e2cb72cd0c4" providerId="AD" clId="Web-{FF7B664D-D0A4-8EA4-23FE-F995CA10B675}" dt="2020-03-10T19:05:31.168" v="2"/>
        <pc:sldMkLst>
          <pc:docMk/>
          <pc:sldMk cId="4209529805" sldId="258"/>
        </pc:sldMkLst>
        <pc:spChg chg="mod ord">
          <ac:chgData name="Rok Grgec" userId="S::rgrgec@racunarstvo.hr::925a0a55-bbe8-48b6-a880-7e2cb72cd0c4" providerId="AD" clId="Web-{FF7B664D-D0A4-8EA4-23FE-F995CA10B675}" dt="2020-03-10T19:05:31.168" v="2"/>
          <ac:spMkLst>
            <pc:docMk/>
            <pc:sldMk cId="4209529805" sldId="258"/>
            <ac:spMk id="2" creationId="{EF717F1B-CF95-4FD6-AB84-C06E88298B73}"/>
          </ac:spMkLst>
        </pc:spChg>
        <pc:spChg chg="mod ord">
          <ac:chgData name="Rok Grgec" userId="S::rgrgec@racunarstvo.hr::925a0a55-bbe8-48b6-a880-7e2cb72cd0c4" providerId="AD" clId="Web-{FF7B664D-D0A4-8EA4-23FE-F995CA10B675}" dt="2020-03-10T19:05:31.168" v="2"/>
          <ac:spMkLst>
            <pc:docMk/>
            <pc:sldMk cId="4209529805" sldId="258"/>
            <ac:spMk id="3" creationId="{61165FCC-7E49-4C81-8B8D-1C7162D27D06}"/>
          </ac:spMkLst>
        </pc:spChg>
      </pc:sldChg>
      <pc:sldChg chg="delSp modSp mod delDesignElem chgLayout">
        <pc:chgData name="Rok Grgec" userId="S::rgrgec@racunarstvo.hr::925a0a55-bbe8-48b6-a880-7e2cb72cd0c4" providerId="AD" clId="Web-{FF7B664D-D0A4-8EA4-23FE-F995CA10B675}" dt="2020-03-10T19:05:31.168" v="2"/>
        <pc:sldMkLst>
          <pc:docMk/>
          <pc:sldMk cId="1464188768" sldId="259"/>
        </pc:sldMkLst>
        <pc:spChg chg="mod ord">
          <ac:chgData name="Rok Grgec" userId="S::rgrgec@racunarstvo.hr::925a0a55-bbe8-48b6-a880-7e2cb72cd0c4" providerId="AD" clId="Web-{FF7B664D-D0A4-8EA4-23FE-F995CA10B675}" dt="2020-03-10T19:05:31.168" v="2"/>
          <ac:spMkLst>
            <pc:docMk/>
            <pc:sldMk cId="1464188768" sldId="259"/>
            <ac:spMk id="2" creationId="{252D1BC0-0EBC-438A-85E7-90C0159D9D17}"/>
          </ac:spMkLst>
        </pc:spChg>
        <pc:spChg chg="mod ord">
          <ac:chgData name="Rok Grgec" userId="S::rgrgec@racunarstvo.hr::925a0a55-bbe8-48b6-a880-7e2cb72cd0c4" providerId="AD" clId="Web-{FF7B664D-D0A4-8EA4-23FE-F995CA10B675}" dt="2020-03-10T19:05:31.168" v="2"/>
          <ac:spMkLst>
            <pc:docMk/>
            <pc:sldMk cId="1464188768" sldId="259"/>
            <ac:spMk id="3" creationId="{7D0CC892-AE66-4EB1-9BC1-F608ECA11224}"/>
          </ac:spMkLst>
        </pc:spChg>
        <pc:spChg chg="del">
          <ac:chgData name="Rok Grgec" userId="S::rgrgec@racunarstvo.hr::925a0a55-bbe8-48b6-a880-7e2cb72cd0c4" providerId="AD" clId="Web-{FF7B664D-D0A4-8EA4-23FE-F995CA10B675}" dt="2020-03-10T19:05:25.699" v="1"/>
          <ac:spMkLst>
            <pc:docMk/>
            <pc:sldMk cId="1464188768" sldId="259"/>
            <ac:spMk id="9" creationId="{CF62D2A7-8207-488C-9F46-316BA81A16C8}"/>
          </ac:spMkLst>
        </pc:spChg>
        <pc:picChg chg="del">
          <ac:chgData name="Rok Grgec" userId="S::rgrgec@racunarstvo.hr::925a0a55-bbe8-48b6-a880-7e2cb72cd0c4" providerId="AD" clId="Web-{FF7B664D-D0A4-8EA4-23FE-F995CA10B675}" dt="2020-03-10T19:05:19.356" v="0"/>
          <ac:picMkLst>
            <pc:docMk/>
            <pc:sldMk cId="1464188768" sldId="259"/>
            <ac:picMk id="4" creationId="{8BB38623-126E-4E04-850D-57ED1D9A3AC8}"/>
          </ac:picMkLst>
        </pc:picChg>
      </pc:sldChg>
      <pc:sldMasterChg chg="del delSldLayout">
        <pc:chgData name="Rok Grgec" userId="S::rgrgec@racunarstvo.hr::925a0a55-bbe8-48b6-a880-7e2cb72cd0c4" providerId="AD" clId="Web-{FF7B664D-D0A4-8EA4-23FE-F995CA10B675}" dt="2020-03-10T19:05:25.699" v="1"/>
        <pc:sldMasterMkLst>
          <pc:docMk/>
          <pc:sldMasterMk cId="2460954070" sldId="2147483660"/>
        </pc:sldMasterMkLst>
        <pc:sldLayoutChg chg="del">
          <pc:chgData name="Rok Grgec" userId="S::rgrgec@racunarstvo.hr::925a0a55-bbe8-48b6-a880-7e2cb72cd0c4" providerId="AD" clId="Web-{FF7B664D-D0A4-8EA4-23FE-F995CA10B675}" dt="2020-03-10T19:05:25.699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ok Grgec" userId="S::rgrgec@racunarstvo.hr::925a0a55-bbe8-48b6-a880-7e2cb72cd0c4" providerId="AD" clId="Web-{FF7B664D-D0A4-8EA4-23FE-F995CA10B675}" dt="2020-03-10T19:05:25.699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ok Grgec" userId="S::rgrgec@racunarstvo.hr::925a0a55-bbe8-48b6-a880-7e2cb72cd0c4" providerId="AD" clId="Web-{FF7B664D-D0A4-8EA4-23FE-F995CA10B675}" dt="2020-03-10T19:05:25.699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ok Grgec" userId="S::rgrgec@racunarstvo.hr::925a0a55-bbe8-48b6-a880-7e2cb72cd0c4" providerId="AD" clId="Web-{FF7B664D-D0A4-8EA4-23FE-F995CA10B675}" dt="2020-03-10T19:05:25.699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ok Grgec" userId="S::rgrgec@racunarstvo.hr::925a0a55-bbe8-48b6-a880-7e2cb72cd0c4" providerId="AD" clId="Web-{FF7B664D-D0A4-8EA4-23FE-F995CA10B675}" dt="2020-03-10T19:05:25.699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ok Grgec" userId="S::rgrgec@racunarstvo.hr::925a0a55-bbe8-48b6-a880-7e2cb72cd0c4" providerId="AD" clId="Web-{FF7B664D-D0A4-8EA4-23FE-F995CA10B675}" dt="2020-03-10T19:05:25.699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ok Grgec" userId="S::rgrgec@racunarstvo.hr::925a0a55-bbe8-48b6-a880-7e2cb72cd0c4" providerId="AD" clId="Web-{FF7B664D-D0A4-8EA4-23FE-F995CA10B675}" dt="2020-03-10T19:05:25.699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ok Grgec" userId="S::rgrgec@racunarstvo.hr::925a0a55-bbe8-48b6-a880-7e2cb72cd0c4" providerId="AD" clId="Web-{FF7B664D-D0A4-8EA4-23FE-F995CA10B675}" dt="2020-03-10T19:05:25.699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ok Grgec" userId="S::rgrgec@racunarstvo.hr::925a0a55-bbe8-48b6-a880-7e2cb72cd0c4" providerId="AD" clId="Web-{FF7B664D-D0A4-8EA4-23FE-F995CA10B675}" dt="2020-03-10T19:05:25.699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ok Grgec" userId="S::rgrgec@racunarstvo.hr::925a0a55-bbe8-48b6-a880-7e2cb72cd0c4" providerId="AD" clId="Web-{FF7B664D-D0A4-8EA4-23FE-F995CA10B675}" dt="2020-03-10T19:05:25.699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ok Grgec" userId="S::rgrgec@racunarstvo.hr::925a0a55-bbe8-48b6-a880-7e2cb72cd0c4" providerId="AD" clId="Web-{FF7B664D-D0A4-8EA4-23FE-F995CA10B675}" dt="2020-03-10T19:05:25.699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ok Grgec" userId="S::rgrgec@racunarstvo.hr::925a0a55-bbe8-48b6-a880-7e2cb72cd0c4" providerId="AD" clId="Web-{FF7B664D-D0A4-8EA4-23FE-F995CA10B675}" dt="2020-03-10T19:05:31.168" v="2"/>
        <pc:sldMasterMkLst>
          <pc:docMk/>
          <pc:sldMasterMk cId="525637586" sldId="2147483672"/>
        </pc:sldMasterMkLst>
        <pc:sldLayoutChg chg="add del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25637586" sldId="2147483672"/>
            <pc:sldLayoutMk cId="1868244797" sldId="2147483673"/>
          </pc:sldLayoutMkLst>
        </pc:sldLayoutChg>
        <pc:sldLayoutChg chg="add del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25637586" sldId="2147483672"/>
            <pc:sldLayoutMk cId="1728185283" sldId="2147483674"/>
          </pc:sldLayoutMkLst>
        </pc:sldLayoutChg>
        <pc:sldLayoutChg chg="add del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25637586" sldId="2147483672"/>
            <pc:sldLayoutMk cId="39345864" sldId="2147483675"/>
          </pc:sldLayoutMkLst>
        </pc:sldLayoutChg>
        <pc:sldLayoutChg chg="add del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25637586" sldId="2147483672"/>
            <pc:sldLayoutMk cId="294800119" sldId="2147483676"/>
          </pc:sldLayoutMkLst>
        </pc:sldLayoutChg>
        <pc:sldLayoutChg chg="add del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25637586" sldId="2147483672"/>
            <pc:sldLayoutMk cId="2353417368" sldId="2147483677"/>
          </pc:sldLayoutMkLst>
        </pc:sldLayoutChg>
        <pc:sldLayoutChg chg="add del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25637586" sldId="2147483672"/>
            <pc:sldLayoutMk cId="3932295217" sldId="2147483678"/>
          </pc:sldLayoutMkLst>
        </pc:sldLayoutChg>
        <pc:sldLayoutChg chg="add del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25637586" sldId="2147483672"/>
            <pc:sldLayoutMk cId="1631800910" sldId="2147483679"/>
          </pc:sldLayoutMkLst>
        </pc:sldLayoutChg>
        <pc:sldLayoutChg chg="add del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25637586" sldId="2147483672"/>
            <pc:sldLayoutMk cId="1538591242" sldId="2147483680"/>
          </pc:sldLayoutMkLst>
        </pc:sldLayoutChg>
        <pc:sldLayoutChg chg="add del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25637586" sldId="2147483672"/>
            <pc:sldLayoutMk cId="586136797" sldId="2147483681"/>
          </pc:sldLayoutMkLst>
        </pc:sldLayoutChg>
        <pc:sldLayoutChg chg="add del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25637586" sldId="2147483672"/>
            <pc:sldLayoutMk cId="2030178525" sldId="2147483682"/>
          </pc:sldLayoutMkLst>
        </pc:sldLayoutChg>
        <pc:sldLayoutChg chg="add del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25637586" sldId="2147483672"/>
            <pc:sldLayoutMk cId="874314394" sldId="2147483683"/>
          </pc:sldLayoutMkLst>
        </pc:sldLayoutChg>
      </pc:sldMasterChg>
      <pc:sldMasterChg chg="add addSldLayout modSldLayout">
        <pc:chgData name="Rok Grgec" userId="S::rgrgec@racunarstvo.hr::925a0a55-bbe8-48b6-a880-7e2cb72cd0c4" providerId="AD" clId="Web-{FF7B664D-D0A4-8EA4-23FE-F995CA10B675}" dt="2020-03-10T19:05:31.168" v="2"/>
        <pc:sldMasterMkLst>
          <pc:docMk/>
          <pc:sldMasterMk cId="534871032" sldId="2147483684"/>
        </pc:sldMasterMkLst>
        <pc:sldLayoutChg chg="add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34871032" sldId="2147483684"/>
            <pc:sldLayoutMk cId="1529641427" sldId="2147483685"/>
          </pc:sldLayoutMkLst>
        </pc:sldLayoutChg>
        <pc:sldLayoutChg chg="add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34871032" sldId="2147483684"/>
            <pc:sldLayoutMk cId="291445824" sldId="2147483686"/>
          </pc:sldLayoutMkLst>
        </pc:sldLayoutChg>
        <pc:sldLayoutChg chg="add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34871032" sldId="2147483684"/>
            <pc:sldLayoutMk cId="3120499212" sldId="2147483687"/>
          </pc:sldLayoutMkLst>
        </pc:sldLayoutChg>
        <pc:sldLayoutChg chg="add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34871032" sldId="2147483684"/>
            <pc:sldLayoutMk cId="976779926" sldId="2147483688"/>
          </pc:sldLayoutMkLst>
        </pc:sldLayoutChg>
        <pc:sldLayoutChg chg="add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34871032" sldId="2147483684"/>
            <pc:sldLayoutMk cId="3822083093" sldId="2147483689"/>
          </pc:sldLayoutMkLst>
        </pc:sldLayoutChg>
        <pc:sldLayoutChg chg="add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34871032" sldId="2147483684"/>
            <pc:sldLayoutMk cId="667013185" sldId="2147483690"/>
          </pc:sldLayoutMkLst>
        </pc:sldLayoutChg>
        <pc:sldLayoutChg chg="add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34871032" sldId="2147483684"/>
            <pc:sldLayoutMk cId="3554827356" sldId="2147483691"/>
          </pc:sldLayoutMkLst>
        </pc:sldLayoutChg>
        <pc:sldLayoutChg chg="add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34871032" sldId="2147483684"/>
            <pc:sldLayoutMk cId="3069033676" sldId="2147483692"/>
          </pc:sldLayoutMkLst>
        </pc:sldLayoutChg>
        <pc:sldLayoutChg chg="add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34871032" sldId="2147483684"/>
            <pc:sldLayoutMk cId="82489781" sldId="2147483693"/>
          </pc:sldLayoutMkLst>
        </pc:sldLayoutChg>
        <pc:sldLayoutChg chg="add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34871032" sldId="2147483684"/>
            <pc:sldLayoutMk cId="1427206540" sldId="2147483694"/>
          </pc:sldLayoutMkLst>
        </pc:sldLayoutChg>
        <pc:sldLayoutChg chg="add mod replId">
          <pc:chgData name="Rok Grgec" userId="S::rgrgec@racunarstvo.hr::925a0a55-bbe8-48b6-a880-7e2cb72cd0c4" providerId="AD" clId="Web-{FF7B664D-D0A4-8EA4-23FE-F995CA10B675}" dt="2020-03-10T19:05:31.168" v="2"/>
          <pc:sldLayoutMkLst>
            <pc:docMk/>
            <pc:sldMasterMk cId="534871032" sldId="2147483684"/>
            <pc:sldLayoutMk cId="138166882" sldId="2147483695"/>
          </pc:sldLayoutMkLst>
        </pc:sldLayoutChg>
      </pc:sldMasterChg>
    </pc:docChg>
  </pc:docChgLst>
  <pc:docChgLst>
    <pc:chgData name="Rok Grgec" userId="S::rgrgec@racunarstvo.hr::925a0a55-bbe8-48b6-a880-7e2cb72cd0c4" providerId="AD" clId="Web-{54B046B1-4204-DCF1-DE04-470750BCD605}"/>
    <pc:docChg chg="addSld modSld sldOrd">
      <pc:chgData name="Rok Grgec" userId="S::rgrgec@racunarstvo.hr::925a0a55-bbe8-48b6-a880-7e2cb72cd0c4" providerId="AD" clId="Web-{54B046B1-4204-DCF1-DE04-470750BCD605}" dt="2020-03-10T19:04:17.543" v="814"/>
      <pc:docMkLst>
        <pc:docMk/>
      </pc:docMkLst>
      <pc:sldChg chg="modSp">
        <pc:chgData name="Rok Grgec" userId="S::rgrgec@racunarstvo.hr::925a0a55-bbe8-48b6-a880-7e2cb72cd0c4" providerId="AD" clId="Web-{54B046B1-4204-DCF1-DE04-470750BCD605}" dt="2020-03-10T18:59:58.512" v="762" actId="20577"/>
        <pc:sldMkLst>
          <pc:docMk/>
          <pc:sldMk cId="1619367547" sldId="257"/>
        </pc:sldMkLst>
        <pc:spChg chg="mod">
          <ac:chgData name="Rok Grgec" userId="S::rgrgec@racunarstvo.hr::925a0a55-bbe8-48b6-a880-7e2cb72cd0c4" providerId="AD" clId="Web-{54B046B1-4204-DCF1-DE04-470750BCD605}" dt="2020-03-10T18:58:53.293" v="709" actId="20577"/>
          <ac:spMkLst>
            <pc:docMk/>
            <pc:sldMk cId="1619367547" sldId="257"/>
            <ac:spMk id="2" creationId="{E9BE14E2-E78C-453D-B5FD-56BB8735FA10}"/>
          </ac:spMkLst>
        </pc:spChg>
        <pc:spChg chg="mod">
          <ac:chgData name="Rok Grgec" userId="S::rgrgec@racunarstvo.hr::925a0a55-bbe8-48b6-a880-7e2cb72cd0c4" providerId="AD" clId="Web-{54B046B1-4204-DCF1-DE04-470750BCD605}" dt="2020-03-10T18:59:58.512" v="762" actId="20577"/>
          <ac:spMkLst>
            <pc:docMk/>
            <pc:sldMk cId="1619367547" sldId="257"/>
            <ac:spMk id="3" creationId="{28D9F4EE-395D-4902-B36D-ECEFCC0AAA6A}"/>
          </ac:spMkLst>
        </pc:spChg>
      </pc:sldChg>
      <pc:sldChg chg="modSp ord">
        <pc:chgData name="Rok Grgec" userId="S::rgrgec@racunarstvo.hr::925a0a55-bbe8-48b6-a880-7e2cb72cd0c4" providerId="AD" clId="Web-{54B046B1-4204-DCF1-DE04-470750BCD605}" dt="2020-03-10T18:58:37.465" v="693" actId="20577"/>
        <pc:sldMkLst>
          <pc:docMk/>
          <pc:sldMk cId="4209529805" sldId="258"/>
        </pc:sldMkLst>
        <pc:spChg chg="mod">
          <ac:chgData name="Rok Grgec" userId="S::rgrgec@racunarstvo.hr::925a0a55-bbe8-48b6-a880-7e2cb72cd0c4" providerId="AD" clId="Web-{54B046B1-4204-DCF1-DE04-470750BCD605}" dt="2020-03-10T18:55:22.965" v="140" actId="20577"/>
          <ac:spMkLst>
            <pc:docMk/>
            <pc:sldMk cId="4209529805" sldId="258"/>
            <ac:spMk id="2" creationId="{EF717F1B-CF95-4FD6-AB84-C06E88298B73}"/>
          </ac:spMkLst>
        </pc:spChg>
        <pc:spChg chg="mod">
          <ac:chgData name="Rok Grgec" userId="S::rgrgec@racunarstvo.hr::925a0a55-bbe8-48b6-a880-7e2cb72cd0c4" providerId="AD" clId="Web-{54B046B1-4204-DCF1-DE04-470750BCD605}" dt="2020-03-10T18:58:37.465" v="693" actId="20577"/>
          <ac:spMkLst>
            <pc:docMk/>
            <pc:sldMk cId="4209529805" sldId="258"/>
            <ac:spMk id="3" creationId="{61165FCC-7E49-4C81-8B8D-1C7162D27D06}"/>
          </ac:spMkLst>
        </pc:spChg>
      </pc:sldChg>
      <pc:sldChg chg="addSp modSp new mod setBg setClrOvrMap">
        <pc:chgData name="Rok Grgec" userId="S::rgrgec@racunarstvo.hr::925a0a55-bbe8-48b6-a880-7e2cb72cd0c4" providerId="AD" clId="Web-{54B046B1-4204-DCF1-DE04-470750BCD605}" dt="2020-03-10T19:04:17.543" v="814"/>
        <pc:sldMkLst>
          <pc:docMk/>
          <pc:sldMk cId="1464188768" sldId="259"/>
        </pc:sldMkLst>
        <pc:spChg chg="mod">
          <ac:chgData name="Rok Grgec" userId="S::rgrgec@racunarstvo.hr::925a0a55-bbe8-48b6-a880-7e2cb72cd0c4" providerId="AD" clId="Web-{54B046B1-4204-DCF1-DE04-470750BCD605}" dt="2020-03-10T19:04:17.543" v="814"/>
          <ac:spMkLst>
            <pc:docMk/>
            <pc:sldMk cId="1464188768" sldId="259"/>
            <ac:spMk id="2" creationId="{252D1BC0-0EBC-438A-85E7-90C0159D9D17}"/>
          </ac:spMkLst>
        </pc:spChg>
        <pc:spChg chg="mod">
          <ac:chgData name="Rok Grgec" userId="S::rgrgec@racunarstvo.hr::925a0a55-bbe8-48b6-a880-7e2cb72cd0c4" providerId="AD" clId="Web-{54B046B1-4204-DCF1-DE04-470750BCD605}" dt="2020-03-10T19:04:17.543" v="814"/>
          <ac:spMkLst>
            <pc:docMk/>
            <pc:sldMk cId="1464188768" sldId="259"/>
            <ac:spMk id="3" creationId="{7D0CC892-AE66-4EB1-9BC1-F608ECA11224}"/>
          </ac:spMkLst>
        </pc:spChg>
        <pc:spChg chg="add">
          <ac:chgData name="Rok Grgec" userId="S::rgrgec@racunarstvo.hr::925a0a55-bbe8-48b6-a880-7e2cb72cd0c4" providerId="AD" clId="Web-{54B046B1-4204-DCF1-DE04-470750BCD605}" dt="2020-03-10T19:04:17.543" v="814"/>
          <ac:spMkLst>
            <pc:docMk/>
            <pc:sldMk cId="1464188768" sldId="259"/>
            <ac:spMk id="9" creationId="{CF62D2A7-8207-488C-9F46-316BA81A16C8}"/>
          </ac:spMkLst>
        </pc:spChg>
        <pc:picChg chg="add mod">
          <ac:chgData name="Rok Grgec" userId="S::rgrgec@racunarstvo.hr::925a0a55-bbe8-48b6-a880-7e2cb72cd0c4" providerId="AD" clId="Web-{54B046B1-4204-DCF1-DE04-470750BCD605}" dt="2020-03-10T19:04:17.543" v="814"/>
          <ac:picMkLst>
            <pc:docMk/>
            <pc:sldMk cId="1464188768" sldId="259"/>
            <ac:picMk id="4" creationId="{8BB38623-126E-4E04-850D-57ED1D9A3A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6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6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2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9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2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1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Event Planner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 </a:t>
            </a:r>
            <a:r>
              <a:rPr lang="en-US" err="1">
                <a:cs typeface="Calibri"/>
              </a:rPr>
              <a:t>Bibić</a:t>
            </a:r>
            <a:r>
              <a:rPr lang="en-US">
                <a:cs typeface="Calibri"/>
              </a:rPr>
              <a:t> Nikola, Josip </a:t>
            </a:r>
            <a:r>
              <a:rPr lang="en-US" err="1">
                <a:cs typeface="Calibri"/>
              </a:rPr>
              <a:t>Špikić</a:t>
            </a:r>
            <a:r>
              <a:rPr lang="en-US">
                <a:cs typeface="Calibri"/>
              </a:rPr>
              <a:t> &amp; </a:t>
            </a:r>
            <a:r>
              <a:rPr lang="en-US" err="1">
                <a:cs typeface="Calibri"/>
              </a:rPr>
              <a:t>Grgec</a:t>
            </a:r>
            <a:r>
              <a:rPr lang="en-US">
                <a:cs typeface="Calibri"/>
              </a:rPr>
              <a:t> Rok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7F1B-CF95-4FD6-AB84-C06E8829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Cilj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5FCC-7E49-4C81-8B8D-1C7162D2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Olakšati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pregled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događaja</a:t>
            </a:r>
            <a:r>
              <a:rPr lang="en-US">
                <a:cs typeface="Calibri"/>
              </a:rPr>
              <a:t> u </a:t>
            </a:r>
            <a:r>
              <a:rPr lang="en-US" err="1">
                <a:cs typeface="Calibri"/>
              </a:rPr>
              <a:t>neposrednoj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korisnikovoj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blizini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ili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određenoj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lokaciji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gradu</a:t>
            </a:r>
            <a:r>
              <a:rPr lang="en-US">
                <a:cs typeface="Calibri"/>
              </a:rPr>
              <a:t>)</a:t>
            </a:r>
          </a:p>
          <a:p>
            <a:r>
              <a:rPr lang="en-US" err="1">
                <a:cs typeface="Calibri"/>
              </a:rPr>
              <a:t>Jednostavna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kupnja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karata</a:t>
            </a:r>
            <a:r>
              <a:rPr lang="en-US">
                <a:cs typeface="Calibri"/>
              </a:rPr>
              <a:t> za </a:t>
            </a:r>
            <a:r>
              <a:rPr lang="en-US" err="1">
                <a:cs typeface="Calibri"/>
              </a:rPr>
              <a:t>događaje</a:t>
            </a:r>
          </a:p>
          <a:p>
            <a:r>
              <a:rPr lang="en-US" err="1">
                <a:cs typeface="Calibri"/>
              </a:rPr>
              <a:t>Jednostavan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pristup</a:t>
            </a:r>
            <a:r>
              <a:rPr lang="en-US">
                <a:cs typeface="Calibri"/>
              </a:rPr>
              <a:t> I </a:t>
            </a:r>
            <a:r>
              <a:rPr lang="en-US" err="1">
                <a:cs typeface="Calibri"/>
              </a:rPr>
              <a:t>pregled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svim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dostupnim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informacijama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svakom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pojedinom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događaju</a:t>
            </a:r>
          </a:p>
          <a:p>
            <a:r>
              <a:rPr lang="en-US" err="1">
                <a:cs typeface="Calibri"/>
              </a:rPr>
              <a:t>Organizacija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vlastitih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događaja</a:t>
            </a:r>
          </a:p>
        </p:txBody>
      </p:sp>
    </p:spTree>
    <p:extLst>
      <p:ext uri="{BB962C8B-B14F-4D97-AF65-F5344CB8AC3E}">
        <p14:creationId xmlns:p14="http://schemas.microsoft.com/office/powerpoint/2010/main" val="420952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14E2-E78C-453D-B5FD-56BB8735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Kratak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opis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mogučnosti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F4EE-395D-4902-B36D-ECEFCC0A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Pregled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događaja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temelju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lokacije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Pregled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događaja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temelju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tipa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događaja</a:t>
            </a:r>
          </a:p>
          <a:p>
            <a:r>
              <a:rPr lang="en-US" err="1">
                <a:ea typeface="+mn-lt"/>
                <a:cs typeface="+mn-lt"/>
              </a:rPr>
              <a:t>Pregled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događaja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temelju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vremena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datuma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održavanja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događaja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r>
              <a:rPr lang="en-US" err="1">
                <a:cs typeface="Calibri"/>
              </a:rPr>
              <a:t>Moguć</a:t>
            </a:r>
            <a:r>
              <a:rPr lang="hr-HR" err="1">
                <a:cs typeface="Calibri"/>
              </a:rPr>
              <a:t>nost</a:t>
            </a:r>
            <a:r>
              <a:rPr lang="hr-HR">
                <a:cs typeface="Calibri"/>
              </a:rPr>
              <a:t> kupovine karata za događaje</a:t>
            </a:r>
          </a:p>
          <a:p>
            <a:r>
              <a:rPr lang="hr-HR">
                <a:cs typeface="Calibri"/>
              </a:rPr>
              <a:t>Pregled broja zainteresiranih za događaj</a:t>
            </a:r>
          </a:p>
          <a:p>
            <a:r>
              <a:rPr lang="hr-HR">
                <a:cs typeface="Calibri"/>
              </a:rPr>
              <a:t>Mogućnost kreiranja vlastitog događaja</a:t>
            </a:r>
          </a:p>
          <a:p>
            <a:endParaRPr lang="hr-H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36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E096-A53D-4A89-938E-C9F2316E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Platforme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D757-72E9-4699-AC2D-1BBB35E7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Web </a:t>
            </a:r>
            <a:r>
              <a:rPr lang="en-US" err="1">
                <a:cs typeface="Calibri"/>
              </a:rPr>
              <a:t>aplikacija</a:t>
            </a:r>
          </a:p>
          <a:p>
            <a:r>
              <a:rPr lang="en-US">
                <a:cs typeface="Calibri"/>
              </a:rPr>
              <a:t>Android </a:t>
            </a:r>
            <a:r>
              <a:rPr lang="en-US" err="1">
                <a:cs typeface="Calibri"/>
              </a:rPr>
              <a:t>mobilna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aplikacija</a:t>
            </a:r>
          </a:p>
        </p:txBody>
      </p:sp>
    </p:spTree>
    <p:extLst>
      <p:ext uri="{BB962C8B-B14F-4D97-AF65-F5344CB8AC3E}">
        <p14:creationId xmlns:p14="http://schemas.microsoft.com/office/powerpoint/2010/main" val="294415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Event Planner</vt:lpstr>
      <vt:lpstr>Cilj</vt:lpstr>
      <vt:lpstr>Kratak opis mogučnosti</vt:lpstr>
      <vt:lpstr>Platforme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2020-03-09T15:29:44Z</dcterms:created>
  <dcterms:modified xsi:type="dcterms:W3CDTF">2020-03-10T19:07:51Z</dcterms:modified>
</cp:coreProperties>
</file>