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9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28C86-9F44-5AE1-EC6F-292C8823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6BF471-270C-A12A-21E9-FD93F308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569C1-1EAF-4B33-804B-113AADD3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501EC-2BE6-9661-B8D9-1508A2FF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AE7CB-E1B4-D782-6A7E-37C31DD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5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08CE3-FD4B-2719-235B-429058A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DA7A4E-1727-B056-7926-6CDE314D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A9101-5749-6769-16F1-6B886459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73679-E132-DBB4-D559-826F62C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7DF94-5601-75C2-A3B2-14794F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29A87C-480D-80B9-379D-E02546FA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0FB57-1A0E-A046-641C-29936C45C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3E8AD-D2F8-D08C-D9B8-237426F3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B62CC-42DA-7AC2-71CA-9032D44B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AA887-E521-656B-94F6-04CAB2E3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2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EFFF4-C084-8DB3-85C3-AD0B205B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4969A-2130-6E29-F2AA-E751564B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CD8D0-510C-777A-DCA4-2C891E1D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7DE01-39EC-E232-E085-816DBF33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E9759-0281-7FDF-25E8-98E76455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535D0-80EF-9F4A-144C-05DCAABF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D4BA25-71F9-BE6C-F5BA-0AEDC8A6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7FE37-90EE-C2F4-B221-CFC29EA0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39043-2F60-5221-68D5-5287361F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B6AE4-8D0B-141A-22FF-CCAF2310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BD38D-4BA2-78DE-CB02-F3739BFD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B61EE-A8FC-4837-1BD2-183C43314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4B822D-E881-3E90-98AC-97F43491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57043A-35B8-E543-76A8-3B2816F3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274DA-5D71-4400-3606-3D020DAF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83C1C4-042A-5C7D-FAA2-AFF27F9B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4916-0425-FE58-AA07-57B61C03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E4A8D-A2CC-4A6C-99C5-893EFCBF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E8F1B-E1D6-D8CB-E859-221F28FD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2A5482-83D2-CCEA-FF8A-A75DEFF1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8B5B12-00FB-EE0F-0F3D-AA7C4745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3B6A98-AE88-F9AE-1953-0462B7E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80BC16-97A9-A94B-78EE-09FD5BF7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B4D799-B789-504E-7B24-FB18F7E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E271E-C02D-D914-6011-80D27847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8E3315-2E51-9F1A-5067-10A76F05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FDB24A-0D10-DF4F-4BFF-F20AE3CC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376DEC-2CB7-3BA9-A275-3875BF67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9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C17FEC-F675-E1A5-4262-172655F0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269892-7B1E-13B6-F62D-CFE5C00F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CDA62-3371-BCCA-B3B0-1F1999F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2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E728-E970-EAD6-D1FD-8F3BFEB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0BA32-0824-2394-6F74-8BB72D94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4A1FCA-A994-A51D-2D37-8A2A6121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52D3A-6F4A-CE54-BBAB-42DEDA8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45E7CB-4561-7999-B524-6F5DD7A8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27100-D1D8-914F-D7A4-E70A52E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F5CC6-7B82-06F5-30E9-7ABC533A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9C7442-7006-7697-EBB6-455B16509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DE8E1D-3458-2F9E-5579-64779414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D718C-D529-1B8F-648C-FBAD58D2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8D5EA-D609-7D9C-C135-EF26814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439AA-CBDD-442D-AE06-4242C5E5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4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33D2-1D4B-7E7C-28AF-F01AE20D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AE821-FBA1-3D0B-B6E2-7BE26EA1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CFE32-B306-1AAD-A996-D144B65D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C2A-1525-40A2-9867-9B3BA348E422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E0A56A-6C2D-B403-8631-4CC7A684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D3FD1-477C-7BC1-4573-DB379EE1A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0C49E-6F98-4FF9-8CC4-199B6FD3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Распознавание символов и печать или запись получившихся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12F387-826A-2235-D03E-3E1006CBB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Чайковский Николай, 5030102/00201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BD25E-AD2B-4C3D-24A0-A960395E3B7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56E9-C583-2683-CB7F-88D87448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изображение с текстом</a:t>
            </a:r>
          </a:p>
          <a:p>
            <a:pPr lvl="1"/>
            <a:r>
              <a:rPr lang="ru-RU" dirty="0"/>
              <a:t>Распознавание текста: набор печатных или рукописных символов на изображениях распознаются и превращаются в запись</a:t>
            </a:r>
          </a:p>
          <a:p>
            <a:pPr lvl="1"/>
            <a:r>
              <a:rPr lang="ru-RU" dirty="0"/>
              <a:t>Полученные данные записываются в файл</a:t>
            </a:r>
            <a:r>
              <a:rPr lang="en-US" dirty="0"/>
              <a:t> </a:t>
            </a:r>
            <a:r>
              <a:rPr lang="ru-RU" dirty="0"/>
              <a:t>или в консоль(для наглядности).</a:t>
            </a:r>
          </a:p>
          <a:p>
            <a:r>
              <a:rPr lang="ru-RU" dirty="0"/>
              <a:t>Выходные данные: текст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18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FDD32-6E59-1AAA-1E10-0B457E3F450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Как собирались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19767-FABA-9203-ADE2-06558D95C7F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/>
              <a:t>Для обучения </a:t>
            </a:r>
            <a:r>
              <a:rPr lang="en-US" dirty="0" err="1"/>
              <a:t>pytesseract</a:t>
            </a:r>
            <a:r>
              <a:rPr lang="en-US" dirty="0"/>
              <a:t> – </a:t>
            </a:r>
            <a:r>
              <a:rPr lang="ru-RU" dirty="0"/>
              <a:t>не собирались</a:t>
            </a:r>
          </a:p>
          <a:p>
            <a:r>
              <a:rPr lang="ru-RU" dirty="0"/>
              <a:t>Для обучения классификатора использовался </a:t>
            </a:r>
            <a:r>
              <a:rPr lang="en-US" dirty="0"/>
              <a:t>EMNIST </a:t>
            </a:r>
            <a:r>
              <a:rPr lang="ru-RU" dirty="0" err="1"/>
              <a:t>датасет</a:t>
            </a:r>
            <a:r>
              <a:rPr lang="ru-RU" dirty="0"/>
              <a:t>.</a:t>
            </a:r>
          </a:p>
          <a:p>
            <a:r>
              <a:rPr lang="ru-RU" dirty="0"/>
              <a:t>Для тестирования использовались скриншоты сделанные сами</a:t>
            </a:r>
          </a:p>
        </p:txBody>
      </p:sp>
    </p:spTree>
    <p:extLst>
      <p:ext uri="{BB962C8B-B14F-4D97-AF65-F5344CB8AC3E}">
        <p14:creationId xmlns:p14="http://schemas.microsoft.com/office/powerpoint/2010/main" val="10325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2422-689C-7F5D-957F-4367673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4A04F-97B2-01F4-A830-7E50F384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6"/>
            <a:ext cx="9515168" cy="4351338"/>
          </a:xfrm>
        </p:spPr>
        <p:txBody>
          <a:bodyPr/>
          <a:lstStyle/>
          <a:p>
            <a:r>
              <a:rPr lang="ru-RU" dirty="0"/>
              <a:t>Обучающие данные</a:t>
            </a:r>
          </a:p>
          <a:p>
            <a:r>
              <a:rPr lang="ru-RU" dirty="0"/>
              <a:t>Тестовые данные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629382-C591-036A-8135-A6C2F874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82" y="1690688"/>
            <a:ext cx="4132928" cy="29975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5DDFF1-CA6A-E79D-E1E0-7843D730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89" y="3064504"/>
            <a:ext cx="4842541" cy="15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8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B6B5-80E5-C381-E068-6D3D594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C6A50-DFC4-4837-0A11-BE4696DA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386CB-E2A2-9FF7-7BC9-32318D8A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3DC43-ABC4-BD51-104D-685AD586283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Качество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028D8-82D3-0FD7-B337-B07EF46E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Точность модели на тестовой выборке текста: 59%</a:t>
            </a:r>
          </a:p>
          <a:p>
            <a:endParaRPr lang="ru-RU" dirty="0"/>
          </a:p>
          <a:p>
            <a:r>
              <a:rPr lang="ru-RU" dirty="0"/>
              <a:t>Связано это с большим набором данным, с различными по качеству данных, и слабым ПК.</a:t>
            </a:r>
          </a:p>
        </p:txBody>
      </p:sp>
    </p:spTree>
    <p:extLst>
      <p:ext uri="{BB962C8B-B14F-4D97-AF65-F5344CB8AC3E}">
        <p14:creationId xmlns:p14="http://schemas.microsoft.com/office/powerpoint/2010/main" val="184455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5970A-F14A-568D-4DF2-E62919CA5C8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Примеры </a:t>
            </a:r>
            <a:r>
              <a:rPr lang="ru-RU"/>
              <a:t>верной обработки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C5806AC-9F11-71A4-3B44-788EAFA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B28052-C532-5B73-030B-E99FA6C2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502"/>
            <a:ext cx="6300019" cy="41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8C04C-2A40-1B64-8FC9-EBB863FCA53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Примеры неправильного обработки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F759486-B2A1-E417-44A4-41AD6B1C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570B1A-FEE7-F14F-E604-8ADA59A7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42" y="1690688"/>
            <a:ext cx="7243916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5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113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Распознавание символов и печать или запись получившихся данных</vt:lpstr>
      <vt:lpstr>Pipeline проекта</vt:lpstr>
      <vt:lpstr>Как собирались данные</vt:lpstr>
      <vt:lpstr>Примеры данных</vt:lpstr>
      <vt:lpstr>Презентация PowerPoint</vt:lpstr>
      <vt:lpstr>Качество работы</vt:lpstr>
      <vt:lpstr>Примеры верной обработки</vt:lpstr>
      <vt:lpstr>Примеры неправильного обработки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и классификация текста</dc:title>
  <dc:creator>Lera R</dc:creator>
  <cp:lastModifiedBy>Николай Чайковский</cp:lastModifiedBy>
  <cp:revision>6</cp:revision>
  <dcterms:created xsi:type="dcterms:W3CDTF">2023-12-26T08:48:37Z</dcterms:created>
  <dcterms:modified xsi:type="dcterms:W3CDTF">2024-01-22T09:55:12Z</dcterms:modified>
</cp:coreProperties>
</file>