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28C86-9F44-5AE1-EC6F-292C8823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6BF471-270C-A12A-21E9-FD93F308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569C1-1EAF-4B33-804B-113AADD3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501EC-2BE6-9661-B8D9-1508A2FF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AE7CB-E1B4-D782-6A7E-37C31DD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53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08CE3-FD4B-2719-235B-429058A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DA7A4E-1727-B056-7926-6CDE314D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A9101-5749-6769-16F1-6B886459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73679-E132-DBB4-D559-826F62C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7DF94-5601-75C2-A3B2-14794F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29A87C-480D-80B9-379D-E02546FA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0FB57-1A0E-A046-641C-29936C45C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3E8AD-D2F8-D08C-D9B8-237426F3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B62CC-42DA-7AC2-71CA-9032D44B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AA887-E521-656B-94F6-04CAB2E3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2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EFFF4-C084-8DB3-85C3-AD0B205B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4969A-2130-6E29-F2AA-E751564B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CD8D0-510C-777A-DCA4-2C891E1D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7DE01-39EC-E232-E085-816DBF33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E9759-0281-7FDF-25E8-98E76455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3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535D0-80EF-9F4A-144C-05DCAABF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D4BA25-71F9-BE6C-F5BA-0AEDC8A6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7FE37-90EE-C2F4-B221-CFC29EA0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39043-2F60-5221-68D5-5287361F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B6AE4-8D0B-141A-22FF-CCAF2310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7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BD38D-4BA2-78DE-CB02-F3739BFD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B61EE-A8FC-4837-1BD2-183C43314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4B822D-E881-3E90-98AC-97F43491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57043A-35B8-E543-76A8-3B2816F3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274DA-5D71-4400-3606-3D020DAF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83C1C4-042A-5C7D-FAA2-AFF27F9B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4916-0425-FE58-AA07-57B61C03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5E4A8D-A2CC-4A6C-99C5-893EFCBF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CE8F1B-E1D6-D8CB-E859-221F28FD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2A5482-83D2-CCEA-FF8A-A75DEFF1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8B5B12-00FB-EE0F-0F3D-AA7C4745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3B6A98-AE88-F9AE-1953-0462B7E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80BC16-97A9-A94B-78EE-09FD5BF7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B4D799-B789-504E-7B24-FB18F7E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2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E271E-C02D-D914-6011-80D27847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8E3315-2E51-9F1A-5067-10A76F05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FDB24A-0D10-DF4F-4BFF-F20AE3CC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376DEC-2CB7-3BA9-A275-3875BF67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9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C17FEC-F675-E1A5-4262-172655F0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269892-7B1E-13B6-F62D-CFE5C00F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CDA62-3371-BCCA-B3B0-1F1999F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26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E728-E970-EAD6-D1FD-8F3BFEB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0BA32-0824-2394-6F74-8BB72D94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4A1FCA-A994-A51D-2D37-8A2A6121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52D3A-6F4A-CE54-BBAB-42DEDA8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45E7CB-4561-7999-B524-6F5DD7A8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27100-D1D8-914F-D7A4-E70A52E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F5CC6-7B82-06F5-30E9-7ABC533A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9C7442-7006-7697-EBB6-455B16509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DE8E1D-3458-2F9E-5579-64779414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D718C-D529-1B8F-648C-FBAD58D2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48D5EA-D609-7D9C-C135-EF26814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439AA-CBDD-442D-AE06-4242C5E5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4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133D2-1D4B-7E7C-28AF-F01AE20D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AE821-FBA1-3D0B-B6E2-7BE26EA1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CFE32-B306-1AAD-A996-D144B65D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C2A-1525-40A2-9867-9B3BA348E422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E0A56A-6C2D-B403-8631-4CC7A6848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D3FD1-477C-7BC1-4573-DB379EE1A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9A12-0BED-4FE8-A434-85CA2FEDF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3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0C49E-6F98-4FF9-8CC4-199B6FD3C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 и анализ данных об энергоэффективности зданий</a:t>
            </a:r>
            <a:br>
              <a:rPr lang="ru-RU" dirty="0"/>
            </a:br>
            <a:r>
              <a:rPr lang="ru-RU" dirty="0"/>
              <a:t>Сравнение методов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12F387-826A-2235-D03E-3E1006CB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84" y="4622800"/>
            <a:ext cx="9144000" cy="1655762"/>
          </a:xfrm>
        </p:spPr>
        <p:txBody>
          <a:bodyPr/>
          <a:lstStyle/>
          <a:p>
            <a:r>
              <a:rPr lang="ru-RU" dirty="0"/>
              <a:t>Чайковский Николай, 5030102/00201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BD25E-AD2B-4C3D-24A0-A960395E3B7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56E9-C583-2683-CB7F-88D87448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данные, взятые с официального сайта (данные 2017)</a:t>
            </a:r>
          </a:p>
          <a:p>
            <a:pPr lvl="1"/>
            <a:r>
              <a:rPr lang="ru-RU" dirty="0"/>
              <a:t>Подготовка включает в себя очистка пустых или ненужных данных, поиск корреляций и нахождение признаков</a:t>
            </a:r>
          </a:p>
          <a:p>
            <a:r>
              <a:rPr lang="ru-RU" dirty="0"/>
              <a:t>Выходные данные: Графики, сохраняющиеся в папке с проектом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18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2422-689C-7F5D-957F-4367673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данных</a:t>
            </a:r>
          </a:p>
        </p:txBody>
      </p:sp>
      <p:pic>
        <p:nvPicPr>
          <p:cNvPr id="6" name="Объект 5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53A835E-D6E2-0171-08CC-D8ED862FE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8139"/>
            <a:ext cx="7620000" cy="3171825"/>
          </a:xfrm>
        </p:spPr>
      </p:pic>
    </p:spTree>
    <p:extLst>
      <p:ext uri="{BB962C8B-B14F-4D97-AF65-F5344CB8AC3E}">
        <p14:creationId xmlns:p14="http://schemas.microsoft.com/office/powerpoint/2010/main" val="85308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76EC6-E311-7F30-D529-0B574234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подготовки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55B7C2-F653-02EE-CD9E-981E1FBE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показывают, что можно ожидать единообразного распределения</a:t>
            </a:r>
          </a:p>
        </p:txBody>
      </p:sp>
      <p:pic>
        <p:nvPicPr>
          <p:cNvPr id="13" name="Рисунок 12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E95B3EC-C77B-C8EE-9C19-63F300959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79" y="2964425"/>
            <a:ext cx="4861914" cy="3646436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диаграмма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AC0A97E-00DA-DA49-6EBF-18134CCA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65" y="2964426"/>
            <a:ext cx="4861914" cy="36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244E-7FCB-7037-32FC-F80C0DAE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подготовки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2281B-475A-CAEA-F954-8F849AA5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Следующие графики показывают распределение анализируемых данных в зависимости от зданий и районов</a:t>
            </a:r>
          </a:p>
        </p:txBody>
      </p:sp>
      <p:pic>
        <p:nvPicPr>
          <p:cNvPr id="7" name="Рисунок 6" descr="Изображение выглядит как текст, диаграмма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06A1D83-C7E4-9D9C-4710-CC0FE0AF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4" y="2810298"/>
            <a:ext cx="4941699" cy="370627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D98C387-D186-76C1-7105-499757A8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37" y="2786601"/>
            <a:ext cx="4941698" cy="37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55CA4-7AB8-3E12-FD71-21B95E8D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подготовки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3F70C-8497-4E8B-869B-CD264401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Следующий график показывают корреляцию</a:t>
            </a:r>
          </a:p>
        </p:txBody>
      </p:sp>
      <p:pic>
        <p:nvPicPr>
          <p:cNvPr id="7" name="Рисунок 6" descr="Изображение выглядит как текст, снимок экрана, карт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7FE449-3961-3689-86B9-649C62FD7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37" y="2412961"/>
            <a:ext cx="7592126" cy="44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25E42-42BD-FC03-1BC6-43B87AD2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подготовки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7E3BF-F03E-8D74-0E9E-1A9EAA97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Следующий график показывает, как коррелируют определенные параметры</a:t>
            </a:r>
          </a:p>
        </p:txBody>
      </p:sp>
      <p:pic>
        <p:nvPicPr>
          <p:cNvPr id="7" name="Рисунок 6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2168E72-9D4C-72F1-0CE5-79F65E1A7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2325892"/>
            <a:ext cx="5221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1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DA60-560C-C62B-7BAB-F963D924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1B1787B-C136-3B2D-5911-17D656EE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Следующий график показывает как работают разные методы, при наборах гиперпараметров по-умолчанию</a:t>
            </a:r>
          </a:p>
        </p:txBody>
      </p:sp>
      <p:pic>
        <p:nvPicPr>
          <p:cNvPr id="11" name="Рисунок 1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70DFCB1-6594-18B4-E650-42CE0E20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809875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9CF51-D757-14E1-890B-BAF6F08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D4FD6-F4B2-574F-3165-EB430453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график показывает, как влияет настройка гиперпараметров на работу модели(градиентный </a:t>
            </a:r>
            <a:r>
              <a:rPr lang="ru-RU" dirty="0" err="1"/>
              <a:t>бустинг</a:t>
            </a:r>
            <a:r>
              <a:rPr lang="ru-RU" dirty="0"/>
              <a:t>) </a:t>
            </a:r>
          </a:p>
        </p:txBody>
      </p:sp>
      <p:pic>
        <p:nvPicPr>
          <p:cNvPr id="11" name="Рисунок 10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39D29A85-714A-A683-0380-93F3E6E36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13" y="2875934"/>
            <a:ext cx="3884574" cy="37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1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127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Подготовка и анализ данных об энергоэффективности зданий Сравнение методов</vt:lpstr>
      <vt:lpstr>Pipeline проекта</vt:lpstr>
      <vt:lpstr>Примеры данных</vt:lpstr>
      <vt:lpstr>Результаты подготовки</vt:lpstr>
      <vt:lpstr>Результаты подготовки</vt:lpstr>
      <vt:lpstr>Результаты подготовки</vt:lpstr>
      <vt:lpstr>Результаты подготовки</vt:lpstr>
      <vt:lpstr>Результаты работы</vt:lpstr>
      <vt:lpstr>Результаты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и классификация текста</dc:title>
  <dc:creator>Lera R</dc:creator>
  <cp:lastModifiedBy>Николай Чайковский</cp:lastModifiedBy>
  <cp:revision>9</cp:revision>
  <dcterms:created xsi:type="dcterms:W3CDTF">2023-12-26T08:48:37Z</dcterms:created>
  <dcterms:modified xsi:type="dcterms:W3CDTF">2024-05-13T06:55:29Z</dcterms:modified>
</cp:coreProperties>
</file>